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86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6DD"/>
    <a:srgbClr val="F6E2BF"/>
    <a:srgbClr val="E8D2AD"/>
    <a:srgbClr val="4472C4"/>
    <a:srgbClr val="70AD47"/>
    <a:srgbClr val="DCC7A2"/>
    <a:srgbClr val="EBD7C3"/>
    <a:srgbClr val="FFCC99"/>
    <a:srgbClr val="D34B4B"/>
    <a:srgbClr val="D45E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89F10D-48D3-41B8-AEA5-17E6D82A4B5A}" v="1" dt="2019-10-18T17:49:43.6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02" autoAdjust="0"/>
    <p:restoredTop sz="58065" autoAdjust="0"/>
  </p:normalViewPr>
  <p:slideViewPr>
    <p:cSldViewPr snapToGrid="0">
      <p:cViewPr varScale="1">
        <p:scale>
          <a:sx n="47" d="100"/>
          <a:sy n="47" d="100"/>
        </p:scale>
        <p:origin x="1133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rent" userId="efbb700b7c4874dd" providerId="LiveId" clId="{BBEF1651-3173-48E6-9A44-6DAE865D9BFE}"/>
    <pc:docChg chg="addSld delSld modSld">
      <pc:chgData name="Michael Brent" userId="efbb700b7c4874dd" providerId="LiveId" clId="{BBEF1651-3173-48E6-9A44-6DAE865D9BFE}" dt="2017-12-01T08:02:31.952" v="7" actId="2696"/>
      <pc:docMkLst>
        <pc:docMk/>
      </pc:docMkLst>
      <pc:sldChg chg="modSp">
        <pc:chgData name="Michael Brent" userId="efbb700b7c4874dd" providerId="LiveId" clId="{BBEF1651-3173-48E6-9A44-6DAE865D9BFE}" dt="2017-11-30T21:39:21.417" v="1" actId="2696"/>
        <pc:sldMkLst>
          <pc:docMk/>
          <pc:sldMk cId="3267016725" sldId="273"/>
        </pc:sldMkLst>
        <pc:spChg chg="mod">
          <ac:chgData name="Michael Brent" userId="efbb700b7c4874dd" providerId="LiveId" clId="{BBEF1651-3173-48E6-9A44-6DAE865D9BFE}" dt="2017-11-30T21:39:21.417" v="1" actId="2696"/>
          <ac:spMkLst>
            <pc:docMk/>
            <pc:sldMk cId="3267016725" sldId="273"/>
            <ac:spMk id="3" creationId="{00000000-0000-0000-0000-000000000000}"/>
          </ac:spMkLst>
        </pc:spChg>
      </pc:sldChg>
      <pc:sldChg chg="modSp">
        <pc:chgData name="Michael Brent" userId="efbb700b7c4874dd" providerId="LiveId" clId="{BBEF1651-3173-48E6-9A44-6DAE865D9BFE}" dt="2017-11-30T21:39:25.994" v="2" actId="2696"/>
        <pc:sldMkLst>
          <pc:docMk/>
          <pc:sldMk cId="3326287738" sldId="274"/>
        </pc:sldMkLst>
        <pc:spChg chg="mod">
          <ac:chgData name="Michael Brent" userId="efbb700b7c4874dd" providerId="LiveId" clId="{BBEF1651-3173-48E6-9A44-6DAE865D9BFE}" dt="2017-11-30T21:39:25.994" v="2" actId="2696"/>
          <ac:spMkLst>
            <pc:docMk/>
            <pc:sldMk cId="3326287738" sldId="274"/>
            <ac:spMk id="3" creationId="{00000000-0000-0000-0000-000000000000}"/>
          </ac:spMkLst>
        </pc:spChg>
      </pc:sldChg>
      <pc:sldChg chg="modSp">
        <pc:chgData name="Michael Brent" userId="efbb700b7c4874dd" providerId="LiveId" clId="{BBEF1651-3173-48E6-9A44-6DAE865D9BFE}" dt="2017-11-30T21:39:08.374" v="0" actId="14100"/>
        <pc:sldMkLst>
          <pc:docMk/>
          <pc:sldMk cId="4125047536" sldId="285"/>
        </pc:sldMkLst>
        <pc:spChg chg="mod">
          <ac:chgData name="Michael Brent" userId="efbb700b7c4874dd" providerId="LiveId" clId="{BBEF1651-3173-48E6-9A44-6DAE865D9BFE}" dt="2017-11-30T21:39:08.374" v="0" actId="14100"/>
          <ac:spMkLst>
            <pc:docMk/>
            <pc:sldMk cId="4125047536" sldId="285"/>
            <ac:spMk id="6" creationId="{00000000-0000-0000-0000-000000000000}"/>
          </ac:spMkLst>
        </pc:spChg>
      </pc:sldChg>
      <pc:sldChg chg="modSp add del setBg">
        <pc:chgData name="Michael Brent" userId="efbb700b7c4874dd" providerId="LiveId" clId="{BBEF1651-3173-48E6-9A44-6DAE865D9BFE}" dt="2017-12-01T08:02:31.952" v="7" actId="2696"/>
        <pc:sldMkLst>
          <pc:docMk/>
          <pc:sldMk cId="2124453523" sldId="294"/>
        </pc:sldMkLst>
        <pc:spChg chg="mod">
          <ac:chgData name="Michael Brent" userId="efbb700b7c4874dd" providerId="LiveId" clId="{BBEF1651-3173-48E6-9A44-6DAE865D9BFE}" dt="2017-12-01T07:49:04.452" v="6" actId="2696"/>
          <ac:spMkLst>
            <pc:docMk/>
            <pc:sldMk cId="2124453523" sldId="294"/>
            <ac:spMk id="23" creationId="{42962186-1277-410B-80D1-6381CC969172}"/>
          </ac:spMkLst>
        </pc:spChg>
      </pc:sldChg>
    </pc:docChg>
  </pc:docChgLst>
  <pc:docChgLst>
    <pc:chgData name="Michael Brent" userId="efbb700b7c4874dd" providerId="LiveId" clId="{B67FDC7E-BB4F-456B-9CD6-ED670B19C5DF}"/>
    <pc:docChg chg="undo redo custSel addSld delSld modSld modMainMaster">
      <pc:chgData name="Michael Brent" userId="efbb700b7c4874dd" providerId="LiveId" clId="{B67FDC7E-BB4F-456B-9CD6-ED670B19C5DF}" dt="2017-10-14T13:02:57.151" v="1625" actId="2696"/>
      <pc:docMkLst>
        <pc:docMk/>
      </pc:docMkLst>
      <pc:sldChg chg="addSp delSp modSp">
        <pc:chgData name="Michael Brent" userId="efbb700b7c4874dd" providerId="LiveId" clId="{B67FDC7E-BB4F-456B-9CD6-ED670B19C5DF}" dt="2017-10-14T13:02:14.625" v="1620" actId="20577"/>
        <pc:sldMkLst>
          <pc:docMk/>
          <pc:sldMk cId="3468974617" sldId="256"/>
        </pc:sldMkLst>
        <pc:spChg chg="mod">
          <ac:chgData name="Michael Brent" userId="efbb700b7c4874dd" providerId="LiveId" clId="{B67FDC7E-BB4F-456B-9CD6-ED670B19C5DF}" dt="2017-10-14T13:02:14.625" v="1620" actId="20577"/>
          <ac:spMkLst>
            <pc:docMk/>
            <pc:sldMk cId="3468974617" sldId="256"/>
            <ac:spMk id="2" creationId="{BAA364C0-F288-45C5-877A-859E3933B3DB}"/>
          </ac:spMkLst>
        </pc:spChg>
        <pc:spChg chg="mod">
          <ac:chgData name="Michael Brent" userId="efbb700b7c4874dd" providerId="LiveId" clId="{B67FDC7E-BB4F-456B-9CD6-ED670B19C5DF}" dt="2017-10-14T10:55:48.382" v="413" actId="20577"/>
          <ac:spMkLst>
            <pc:docMk/>
            <pc:sldMk cId="3468974617" sldId="256"/>
            <ac:spMk id="3" creationId="{AE9D2DC1-AD50-4F48-B281-8AC486ABF277}"/>
          </ac:spMkLst>
        </pc:spChg>
        <pc:picChg chg="add del mod">
          <ac:chgData name="Michael Brent" userId="efbb700b7c4874dd" providerId="LiveId" clId="{B67FDC7E-BB4F-456B-9CD6-ED670B19C5DF}" dt="2017-10-14T10:49:43.716" v="184" actId="478"/>
          <ac:picMkLst>
            <pc:docMk/>
            <pc:sldMk cId="3468974617" sldId="256"/>
            <ac:picMk id="5" creationId="{2E5AF973-4036-4212-BCB0-6D8A9EBB7268}"/>
          </ac:picMkLst>
        </pc:picChg>
      </pc:sldChg>
      <pc:sldChg chg="addSp delSp modSp">
        <pc:chgData name="Michael Brent" userId="efbb700b7c4874dd" providerId="LiveId" clId="{B67FDC7E-BB4F-456B-9CD6-ED670B19C5DF}" dt="2017-10-14T08:53:51.446" v="56" actId="179"/>
        <pc:sldMkLst>
          <pc:docMk/>
          <pc:sldMk cId="2294835653" sldId="257"/>
        </pc:sldMkLst>
        <pc:spChg chg="add del mod">
          <ac:chgData name="Michael Brent" userId="efbb700b7c4874dd" providerId="LiveId" clId="{B67FDC7E-BB4F-456B-9CD6-ED670B19C5DF}" dt="2017-10-14T08:52:07.274" v="51" actId="179"/>
          <ac:spMkLst>
            <pc:docMk/>
            <pc:sldMk cId="2294835653" sldId="257"/>
            <ac:spMk id="3" creationId="{76DDF83A-607D-405A-B121-98F1C6C52532}"/>
          </ac:spMkLst>
        </pc:spChg>
        <pc:spChg chg="add del mod">
          <ac:chgData name="Michael Brent" userId="efbb700b7c4874dd" providerId="LiveId" clId="{B67FDC7E-BB4F-456B-9CD6-ED670B19C5DF}" dt="2017-10-14T08:52:07.274" v="51" actId="179"/>
          <ac:spMkLst>
            <pc:docMk/>
            <pc:sldMk cId="2294835653" sldId="257"/>
            <ac:spMk id="4" creationId="{0F945AF0-8A71-4802-8802-EC606C9E750B}"/>
          </ac:spMkLst>
        </pc:spChg>
        <pc:spChg chg="mod">
          <ac:chgData name="Michael Brent" userId="efbb700b7c4874dd" providerId="LiveId" clId="{B67FDC7E-BB4F-456B-9CD6-ED670B19C5DF}" dt="2017-10-14T08:53:51.446" v="56" actId="179"/>
          <ac:spMkLst>
            <pc:docMk/>
            <pc:sldMk cId="2294835653" sldId="257"/>
            <ac:spMk id="81" creationId="{485E65B6-D070-484E-BFAE-336036F66BE9}"/>
          </ac:spMkLst>
        </pc:spChg>
      </pc:sldChg>
      <pc:sldChg chg="addSp delSp modSp">
        <pc:chgData name="Michael Brent" userId="efbb700b7c4874dd" providerId="LiveId" clId="{B67FDC7E-BB4F-456B-9CD6-ED670B19C5DF}" dt="2017-10-14T08:59:24.030" v="91" actId="478"/>
        <pc:sldMkLst>
          <pc:docMk/>
          <pc:sldMk cId="736431587" sldId="258"/>
        </pc:sldMkLst>
        <pc:spChg chg="add del mod">
          <ac:chgData name="Michael Brent" userId="efbb700b7c4874dd" providerId="LiveId" clId="{B67FDC7E-BB4F-456B-9CD6-ED670B19C5DF}" dt="2017-10-14T08:59:24.030" v="91" actId="478"/>
          <ac:spMkLst>
            <pc:docMk/>
            <pc:sldMk cId="736431587" sldId="258"/>
            <ac:spMk id="3" creationId="{26458CBA-A202-4B73-B185-C82EAD7F4BFE}"/>
          </ac:spMkLst>
        </pc:spChg>
        <pc:spChg chg="add mod">
          <ac:chgData name="Michael Brent" userId="efbb700b7c4874dd" providerId="LiveId" clId="{B67FDC7E-BB4F-456B-9CD6-ED670B19C5DF}" dt="2017-10-14T08:59:08.844" v="80" actId="478"/>
          <ac:spMkLst>
            <pc:docMk/>
            <pc:sldMk cId="736431587" sldId="258"/>
            <ac:spMk id="4" creationId="{45A4E324-F781-4C87-87E9-D2C441417D1F}"/>
          </ac:spMkLst>
        </pc:spChg>
      </pc:sldChg>
      <pc:sldChg chg="addSp delSp modSp">
        <pc:chgData name="Michael Brent" userId="efbb700b7c4874dd" providerId="LiveId" clId="{B67FDC7E-BB4F-456B-9CD6-ED670B19C5DF}" dt="2017-10-14T08:53:08.516" v="54" actId="2696"/>
        <pc:sldMkLst>
          <pc:docMk/>
          <pc:sldMk cId="1622784123" sldId="260"/>
        </pc:sldMkLst>
        <pc:spChg chg="add del mod">
          <ac:chgData name="Michael Brent" userId="efbb700b7c4874dd" providerId="LiveId" clId="{B67FDC7E-BB4F-456B-9CD6-ED670B19C5DF}" dt="2017-10-14T08:53:08.516" v="54" actId="2696"/>
          <ac:spMkLst>
            <pc:docMk/>
            <pc:sldMk cId="1622784123" sldId="260"/>
            <ac:spMk id="2" creationId="{8794ED63-C539-48AE-A094-8B8F3ADF2742}"/>
          </ac:spMkLst>
        </pc:spChg>
      </pc:sldChg>
      <pc:sldChg chg="addSp delSp delAnim modAnim">
        <pc:chgData name="Michael Brent" userId="efbb700b7c4874dd" providerId="LiveId" clId="{B67FDC7E-BB4F-456B-9CD6-ED670B19C5DF}" dt="2017-10-14T11:30:29.473" v="1259" actId="2696"/>
        <pc:sldMkLst>
          <pc:docMk/>
          <pc:sldMk cId="2471423695" sldId="265"/>
        </pc:sldMkLst>
        <pc:spChg chg="del">
          <ac:chgData name="Michael Brent" userId="efbb700b7c4874dd" providerId="LiveId" clId="{B67FDC7E-BB4F-456B-9CD6-ED670B19C5DF}" dt="2017-10-14T11:21:23.171" v="791" actId="478"/>
          <ac:spMkLst>
            <pc:docMk/>
            <pc:sldMk cId="2471423695" sldId="265"/>
            <ac:spMk id="3" creationId="{85FE7DF0-3FB3-4D71-9B86-22BE427874C1}"/>
          </ac:spMkLst>
        </pc:spChg>
        <pc:spChg chg="del">
          <ac:chgData name="Michael Brent" userId="efbb700b7c4874dd" providerId="LiveId" clId="{B67FDC7E-BB4F-456B-9CD6-ED670B19C5DF}" dt="2017-10-14T11:21:23.171" v="791" actId="478"/>
          <ac:spMkLst>
            <pc:docMk/>
            <pc:sldMk cId="2471423695" sldId="265"/>
            <ac:spMk id="29" creationId="{896F20D9-B42D-4FF6-AB02-762F059E0F5C}"/>
          </ac:spMkLst>
        </pc:spChg>
        <pc:spChg chg="del">
          <ac:chgData name="Michael Brent" userId="efbb700b7c4874dd" providerId="LiveId" clId="{B67FDC7E-BB4F-456B-9CD6-ED670B19C5DF}" dt="2017-10-14T11:21:23.171" v="791" actId="478"/>
          <ac:spMkLst>
            <pc:docMk/>
            <pc:sldMk cId="2471423695" sldId="265"/>
            <ac:spMk id="30" creationId="{C7062B35-971E-4DF5-9623-097DEFAE33AA}"/>
          </ac:spMkLst>
        </pc:spChg>
        <pc:spChg chg="del">
          <ac:chgData name="Michael Brent" userId="efbb700b7c4874dd" providerId="LiveId" clId="{B67FDC7E-BB4F-456B-9CD6-ED670B19C5DF}" dt="2017-10-14T11:21:23.171" v="791" actId="478"/>
          <ac:spMkLst>
            <pc:docMk/>
            <pc:sldMk cId="2471423695" sldId="265"/>
            <ac:spMk id="31" creationId="{544F7159-A4E7-4C0E-9A3E-45F498F1E121}"/>
          </ac:spMkLst>
        </pc:spChg>
        <pc:spChg chg="add">
          <ac:chgData name="Michael Brent" userId="efbb700b7c4874dd" providerId="LiveId" clId="{B67FDC7E-BB4F-456B-9CD6-ED670B19C5DF}" dt="2017-10-14T11:30:09.453" v="1258" actId="2696"/>
          <ac:spMkLst>
            <pc:docMk/>
            <pc:sldMk cId="2471423695" sldId="265"/>
            <ac:spMk id="39" creationId="{CCA29DC0-5C87-4723-8928-8C02D1A6585C}"/>
          </ac:spMkLst>
        </pc:spChg>
        <pc:spChg chg="add">
          <ac:chgData name="Michael Brent" userId="efbb700b7c4874dd" providerId="LiveId" clId="{B67FDC7E-BB4F-456B-9CD6-ED670B19C5DF}" dt="2017-10-14T11:30:09.453" v="1258" actId="2696"/>
          <ac:spMkLst>
            <pc:docMk/>
            <pc:sldMk cId="2471423695" sldId="265"/>
            <ac:spMk id="40" creationId="{0C1919A9-FA62-4055-BEC0-978A3F8F3025}"/>
          </ac:spMkLst>
        </pc:spChg>
        <pc:spChg chg="add">
          <ac:chgData name="Michael Brent" userId="efbb700b7c4874dd" providerId="LiveId" clId="{B67FDC7E-BB4F-456B-9CD6-ED670B19C5DF}" dt="2017-10-14T11:30:09.453" v="1258" actId="2696"/>
          <ac:spMkLst>
            <pc:docMk/>
            <pc:sldMk cId="2471423695" sldId="265"/>
            <ac:spMk id="41" creationId="{D7981C5B-B009-4A3F-81A7-FFD59441A138}"/>
          </ac:spMkLst>
        </pc:spChg>
        <pc:spChg chg="add">
          <ac:chgData name="Michael Brent" userId="efbb700b7c4874dd" providerId="LiveId" clId="{B67FDC7E-BB4F-456B-9CD6-ED670B19C5DF}" dt="2017-10-14T11:30:09.453" v="1258" actId="2696"/>
          <ac:spMkLst>
            <pc:docMk/>
            <pc:sldMk cId="2471423695" sldId="265"/>
            <ac:spMk id="42" creationId="{FA183DFA-6D51-426B-8C6E-2672558CA09A}"/>
          </ac:spMkLst>
        </pc:spChg>
      </pc:sldChg>
      <pc:sldChg chg="addSp delSp modSp delAnim modAnim">
        <pc:chgData name="Michael Brent" userId="efbb700b7c4874dd" providerId="LiveId" clId="{B67FDC7E-BB4F-456B-9CD6-ED670B19C5DF}" dt="2017-10-14T11:46:56.645" v="1599" actId="1036"/>
        <pc:sldMkLst>
          <pc:docMk/>
          <pc:sldMk cId="4100277364" sldId="266"/>
        </pc:sldMkLst>
        <pc:spChg chg="ord">
          <ac:chgData name="Michael Brent" userId="efbb700b7c4874dd" providerId="LiveId" clId="{B67FDC7E-BB4F-456B-9CD6-ED670B19C5DF}" dt="2017-10-14T11:44:01.324" v="1589" actId="166"/>
          <ac:spMkLst>
            <pc:docMk/>
            <pc:sldMk cId="4100277364" sldId="266"/>
            <ac:spMk id="2" creationId="{EF89AC14-EFDE-4C57-A803-1122375087D4}"/>
          </ac:spMkLst>
        </pc:spChg>
        <pc:spChg chg="del">
          <ac:chgData name="Michael Brent" userId="efbb700b7c4874dd" providerId="LiveId" clId="{B67FDC7E-BB4F-456B-9CD6-ED670B19C5DF}" dt="2017-10-14T11:41:00.811" v="1564" actId="478"/>
          <ac:spMkLst>
            <pc:docMk/>
            <pc:sldMk cId="4100277364" sldId="266"/>
            <ac:spMk id="3" creationId="{85FE7DF0-3FB3-4D71-9B86-22BE427874C1}"/>
          </ac:spMkLst>
        </pc:spChg>
        <pc:spChg chg="mod">
          <ac:chgData name="Michael Brent" userId="efbb700b7c4874dd" providerId="LiveId" clId="{B67FDC7E-BB4F-456B-9CD6-ED670B19C5DF}" dt="2017-10-14T11:46:56.645" v="1599" actId="1036"/>
          <ac:spMkLst>
            <pc:docMk/>
            <pc:sldMk cId="4100277364" sldId="266"/>
            <ac:spMk id="35" creationId="{6BA4CD7D-CAB0-437B-8C8E-7E3AB797D9C2}"/>
          </ac:spMkLst>
        </pc:spChg>
        <pc:spChg chg="add mod ord">
          <ac:chgData name="Michael Brent" userId="efbb700b7c4874dd" providerId="LiveId" clId="{B67FDC7E-BB4F-456B-9CD6-ED670B19C5DF}" dt="2017-10-14T11:45:55.168" v="1595" actId="1035"/>
          <ac:spMkLst>
            <pc:docMk/>
            <pc:sldMk cId="4100277364" sldId="266"/>
            <ac:spMk id="39" creationId="{83353FC8-6535-4067-AA56-E6154CEA296C}"/>
          </ac:spMkLst>
        </pc:spChg>
        <pc:spChg chg="add del">
          <ac:chgData name="Michael Brent" userId="efbb700b7c4874dd" providerId="LiveId" clId="{B67FDC7E-BB4F-456B-9CD6-ED670B19C5DF}" dt="2017-10-14T11:44:04.735" v="1590" actId="478"/>
          <ac:spMkLst>
            <pc:docMk/>
            <pc:sldMk cId="4100277364" sldId="266"/>
            <ac:spMk id="40" creationId="{01C7D6F6-B59A-4E88-AAFC-FA68F2904426}"/>
          </ac:spMkLst>
        </pc:spChg>
        <pc:spChg chg="mod">
          <ac:chgData name="Michael Brent" userId="efbb700b7c4874dd" providerId="LiveId" clId="{B67FDC7E-BB4F-456B-9CD6-ED670B19C5DF}" dt="2017-10-14T11:45:55.168" v="1595" actId="1035"/>
          <ac:spMkLst>
            <pc:docMk/>
            <pc:sldMk cId="4100277364" sldId="266"/>
            <ac:spMk id="60" creationId="{9104FBEA-7366-4A64-8D1F-5948A0C0172B}"/>
          </ac:spMkLst>
        </pc:spChg>
        <pc:cxnChg chg="add del mod">
          <ac:chgData name="Michael Brent" userId="efbb700b7c4874dd" providerId="LiveId" clId="{B67FDC7E-BB4F-456B-9CD6-ED670B19C5DF}" dt="2017-10-14T11:44:08.687" v="1591" actId="478"/>
          <ac:cxnSpMkLst>
            <pc:docMk/>
            <pc:sldMk cId="4100277364" sldId="266"/>
            <ac:cxnSpMk id="28" creationId="{5B70DA99-8738-4CEB-A216-73BC94F9BECB}"/>
          </ac:cxnSpMkLst>
        </pc:cxnChg>
      </pc:sldChg>
      <pc:sldChg chg="addSp delSp modSp addAnim delAnim modAnim">
        <pc:chgData name="Michael Brent" userId="efbb700b7c4874dd" providerId="LiveId" clId="{B67FDC7E-BB4F-456B-9CD6-ED670B19C5DF}" dt="2017-10-14T11:47:37.077" v="1600" actId="1036"/>
        <pc:sldMkLst>
          <pc:docMk/>
          <pc:sldMk cId="1305989225" sldId="267"/>
        </pc:sldMkLst>
        <pc:spChg chg="mod ord">
          <ac:chgData name="Michael Brent" userId="efbb700b7c4874dd" providerId="LiveId" clId="{B67FDC7E-BB4F-456B-9CD6-ED670B19C5DF}" dt="2017-10-14T11:39:11.476" v="1523" actId="1037"/>
          <ac:spMkLst>
            <pc:docMk/>
            <pc:sldMk cId="1305989225" sldId="267"/>
            <ac:spMk id="2" creationId="{EF89AC14-EFDE-4C57-A803-1122375087D4}"/>
          </ac:spMkLst>
        </pc:spChg>
        <pc:spChg chg="mod">
          <ac:chgData name="Michael Brent" userId="efbb700b7c4874dd" providerId="LiveId" clId="{B67FDC7E-BB4F-456B-9CD6-ED670B19C5DF}" dt="2017-10-14T10:33:52.530" v="179" actId="208"/>
          <ac:spMkLst>
            <pc:docMk/>
            <pc:sldMk cId="1305989225" sldId="267"/>
            <ac:spMk id="14" creationId="{AADBB1E5-B177-499C-852F-D21D29E8CEAA}"/>
          </ac:spMkLst>
        </pc:spChg>
        <pc:spChg chg="mod">
          <ac:chgData name="Michael Brent" userId="efbb700b7c4874dd" providerId="LiveId" clId="{B67FDC7E-BB4F-456B-9CD6-ED670B19C5DF}" dt="2017-10-14T10:35:08.590" v="180" actId="208"/>
          <ac:spMkLst>
            <pc:docMk/>
            <pc:sldMk cId="1305989225" sldId="267"/>
            <ac:spMk id="17" creationId="{98551844-D3B5-476E-9B9C-FAAA082A4E76}"/>
          </ac:spMkLst>
        </pc:spChg>
        <pc:spChg chg="mod">
          <ac:chgData name="Michael Brent" userId="efbb700b7c4874dd" providerId="LiveId" clId="{B67FDC7E-BB4F-456B-9CD6-ED670B19C5DF}" dt="2017-10-14T11:47:37.077" v="1600" actId="1036"/>
          <ac:spMkLst>
            <pc:docMk/>
            <pc:sldMk cId="1305989225" sldId="267"/>
            <ac:spMk id="35" creationId="{80E500A2-803E-48F3-80C5-B52928E02D3C}"/>
          </ac:spMkLst>
        </pc:spChg>
        <pc:spChg chg="add del mod">
          <ac:chgData name="Michael Brent" userId="efbb700b7c4874dd" providerId="LiveId" clId="{B67FDC7E-BB4F-456B-9CD6-ED670B19C5DF}" dt="2017-10-14T11:31:07.114" v="1265" actId="478"/>
          <ac:spMkLst>
            <pc:docMk/>
            <pc:sldMk cId="1305989225" sldId="267"/>
            <ac:spMk id="41" creationId="{F627C1E2-EC26-4DAA-8CA1-168A81DCA22A}"/>
          </ac:spMkLst>
        </pc:spChg>
        <pc:spChg chg="add mod">
          <ac:chgData name="Michael Brent" userId="efbb700b7c4874dd" providerId="LiveId" clId="{B67FDC7E-BB4F-456B-9CD6-ED670B19C5DF}" dt="2017-10-14T11:38:52.816" v="1521" actId="1035"/>
          <ac:spMkLst>
            <pc:docMk/>
            <pc:sldMk cId="1305989225" sldId="267"/>
            <ac:spMk id="42" creationId="{8C1F2DE5-3879-49F7-941E-97C6F8332741}"/>
          </ac:spMkLst>
        </pc:spChg>
        <pc:spChg chg="add del">
          <ac:chgData name="Michael Brent" userId="efbb700b7c4874dd" providerId="LiveId" clId="{B67FDC7E-BB4F-456B-9CD6-ED670B19C5DF}" dt="2017-10-14T11:32:51.708" v="1358" actId="1036"/>
          <ac:spMkLst>
            <pc:docMk/>
            <pc:sldMk cId="1305989225" sldId="267"/>
            <ac:spMk id="43" creationId="{2A2ECD73-43A4-49B2-8863-A6F17DBB3FC0}"/>
          </ac:spMkLst>
        </pc:spChg>
        <pc:spChg chg="add">
          <ac:chgData name="Michael Brent" userId="efbb700b7c4874dd" providerId="LiveId" clId="{B67FDC7E-BB4F-456B-9CD6-ED670B19C5DF}" dt="2017-10-14T11:32:56.380" v="1360" actId="1036"/>
          <ac:spMkLst>
            <pc:docMk/>
            <pc:sldMk cId="1305989225" sldId="267"/>
            <ac:spMk id="44" creationId="{01871BE1-9E96-4F0E-92D5-41944EE24573}"/>
          </ac:spMkLst>
        </pc:spChg>
        <pc:spChg chg="add del mod">
          <ac:chgData name="Michael Brent" userId="efbb700b7c4874dd" providerId="LiveId" clId="{B67FDC7E-BB4F-456B-9CD6-ED670B19C5DF}" dt="2017-10-14T11:36:20.871" v="1454" actId="478"/>
          <ac:spMkLst>
            <pc:docMk/>
            <pc:sldMk cId="1305989225" sldId="267"/>
            <ac:spMk id="45" creationId="{8E0456F4-E7FC-40D1-8567-5E5C896F9215}"/>
          </ac:spMkLst>
        </pc:spChg>
        <pc:spChg chg="add del">
          <ac:chgData name="Michael Brent" userId="efbb700b7c4874dd" providerId="LiveId" clId="{B67FDC7E-BB4F-456B-9CD6-ED670B19C5DF}" dt="2017-10-14T11:31:37.356" v="1268" actId="478"/>
          <ac:spMkLst>
            <pc:docMk/>
            <pc:sldMk cId="1305989225" sldId="267"/>
            <ac:spMk id="59" creationId="{C9661F7E-C34F-44A1-8159-E4C60D7360C2}"/>
          </ac:spMkLst>
        </pc:spChg>
        <pc:spChg chg="del">
          <ac:chgData name="Michael Brent" userId="efbb700b7c4874dd" providerId="LiveId" clId="{B67FDC7E-BB4F-456B-9CD6-ED670B19C5DF}" dt="2017-10-14T11:32:54.668" v="1359" actId="478"/>
          <ac:spMkLst>
            <pc:docMk/>
            <pc:sldMk cId="1305989225" sldId="267"/>
            <ac:spMk id="60" creationId="{C631D16A-8E61-450C-94DB-9057599BD526}"/>
          </ac:spMkLst>
        </pc:spChg>
        <pc:spChg chg="mod">
          <ac:chgData name="Michael Brent" userId="efbb700b7c4874dd" providerId="LiveId" clId="{B67FDC7E-BB4F-456B-9CD6-ED670B19C5DF}" dt="2017-10-14T11:32:31.132" v="1356" actId="1036"/>
          <ac:spMkLst>
            <pc:docMk/>
            <pc:sldMk cId="1305989225" sldId="267"/>
            <ac:spMk id="61" creationId="{6345B589-4546-4CBA-B97A-E589D4450734}"/>
          </ac:spMkLst>
        </pc:spChg>
        <pc:spChg chg="mod">
          <ac:chgData name="Michael Brent" userId="efbb700b7c4874dd" providerId="LiveId" clId="{B67FDC7E-BB4F-456B-9CD6-ED670B19C5DF}" dt="2017-10-14T11:33:07.841" v="1362" actId="1035"/>
          <ac:spMkLst>
            <pc:docMk/>
            <pc:sldMk cId="1305989225" sldId="267"/>
            <ac:spMk id="62" creationId="{5561AA40-F775-43C5-AE4B-7166AFEF0654}"/>
          </ac:spMkLst>
        </pc:spChg>
      </pc:sldChg>
      <pc:sldChg chg="addSp delSp modSp">
        <pc:chgData name="Michael Brent" userId="efbb700b7c4874dd" providerId="LiveId" clId="{B67FDC7E-BB4F-456B-9CD6-ED670B19C5DF}" dt="2017-10-14T11:29:59.667" v="1257" actId="1036"/>
        <pc:sldMkLst>
          <pc:docMk/>
          <pc:sldMk cId="2033143199" sldId="268"/>
        </pc:sldMkLst>
        <pc:spChg chg="mod">
          <ac:chgData name="Michael Brent" userId="efbb700b7c4874dd" providerId="LiveId" clId="{B67FDC7E-BB4F-456B-9CD6-ED670B19C5DF}" dt="2017-10-14T11:29:52.197" v="1254" actId="1035"/>
          <ac:spMkLst>
            <pc:docMk/>
            <pc:sldMk cId="2033143199" sldId="268"/>
            <ac:spMk id="3" creationId="{85FE7DF0-3FB3-4D71-9B86-22BE427874C1}"/>
          </ac:spMkLst>
        </pc:spChg>
        <pc:spChg chg="del mod">
          <ac:chgData name="Michael Brent" userId="efbb700b7c4874dd" providerId="LiveId" clId="{B67FDC7E-BB4F-456B-9CD6-ED670B19C5DF}" dt="2017-10-14T11:25:52.945" v="974" actId="478"/>
          <ac:spMkLst>
            <pc:docMk/>
            <pc:sldMk cId="2033143199" sldId="268"/>
            <ac:spMk id="29" creationId="{896F20D9-B42D-4FF6-AB02-762F059E0F5C}"/>
          </ac:spMkLst>
        </pc:spChg>
        <pc:spChg chg="del mod">
          <ac:chgData name="Michael Brent" userId="efbb700b7c4874dd" providerId="LiveId" clId="{B67FDC7E-BB4F-456B-9CD6-ED670B19C5DF}" dt="2017-10-14T11:26:33.193" v="1084" actId="478"/>
          <ac:spMkLst>
            <pc:docMk/>
            <pc:sldMk cId="2033143199" sldId="268"/>
            <ac:spMk id="30" creationId="{C7062B35-971E-4DF5-9623-097DEFAE33AA}"/>
          </ac:spMkLst>
        </pc:spChg>
        <pc:spChg chg="del mod">
          <ac:chgData name="Michael Brent" userId="efbb700b7c4874dd" providerId="LiveId" clId="{B67FDC7E-BB4F-456B-9CD6-ED670B19C5DF}" dt="2017-10-14T11:27:00.877" v="1103" actId="478"/>
          <ac:spMkLst>
            <pc:docMk/>
            <pc:sldMk cId="2033143199" sldId="268"/>
            <ac:spMk id="31" creationId="{544F7159-A4E7-4C0E-9A3E-45F498F1E121}"/>
          </ac:spMkLst>
        </pc:spChg>
        <pc:spChg chg="add mod ord">
          <ac:chgData name="Michael Brent" userId="efbb700b7c4874dd" providerId="LiveId" clId="{B67FDC7E-BB4F-456B-9CD6-ED670B19C5DF}" dt="2017-10-14T11:29:52.197" v="1254" actId="1035"/>
          <ac:spMkLst>
            <pc:docMk/>
            <pc:sldMk cId="2033143199" sldId="268"/>
            <ac:spMk id="49" creationId="{069D6290-83FE-4032-9EA2-9C4094CD8F89}"/>
          </ac:spMkLst>
        </pc:spChg>
        <pc:spChg chg="add del">
          <ac:chgData name="Michael Brent" userId="efbb700b7c4874dd" providerId="LiveId" clId="{B67FDC7E-BB4F-456B-9CD6-ED670B19C5DF}" dt="2017-10-14T11:24:44.457" v="827" actId="478"/>
          <ac:spMkLst>
            <pc:docMk/>
            <pc:sldMk cId="2033143199" sldId="268"/>
            <ac:spMk id="62" creationId="{F493A7C0-2D1E-4460-844E-ABEF3A09285B}"/>
          </ac:spMkLst>
        </pc:spChg>
        <pc:spChg chg="add mod ord">
          <ac:chgData name="Michael Brent" userId="efbb700b7c4874dd" providerId="LiveId" clId="{B67FDC7E-BB4F-456B-9CD6-ED670B19C5DF}" dt="2017-10-14T11:29:56.348" v="1255" actId="1036"/>
          <ac:spMkLst>
            <pc:docMk/>
            <pc:sldMk cId="2033143199" sldId="268"/>
            <ac:spMk id="63" creationId="{3C8EABB9-58EF-4C9F-B34B-32F49925A717}"/>
          </ac:spMkLst>
        </pc:spChg>
        <pc:spChg chg="add mod ord">
          <ac:chgData name="Michael Brent" userId="efbb700b7c4874dd" providerId="LiveId" clId="{B67FDC7E-BB4F-456B-9CD6-ED670B19C5DF}" dt="2017-10-14T11:29:59.667" v="1257" actId="1036"/>
          <ac:spMkLst>
            <pc:docMk/>
            <pc:sldMk cId="2033143199" sldId="268"/>
            <ac:spMk id="64" creationId="{495C6E2F-B262-40E2-9848-44EB8B8CD7A2}"/>
          </ac:spMkLst>
        </pc:spChg>
      </pc:sldChg>
      <pc:sldChg chg="add del">
        <pc:chgData name="Michael Brent" userId="efbb700b7c4874dd" providerId="LiveId" clId="{B67FDC7E-BB4F-456B-9CD6-ED670B19C5DF}" dt="2017-10-14T13:02:50.613" v="1621" actId="2696"/>
        <pc:sldMkLst>
          <pc:docMk/>
          <pc:sldMk cId="1875365707" sldId="286"/>
        </pc:sldMkLst>
      </pc:sldChg>
      <pc:sldChg chg="add del">
        <pc:chgData name="Michael Brent" userId="efbb700b7c4874dd" providerId="LiveId" clId="{B67FDC7E-BB4F-456B-9CD6-ED670B19C5DF}" dt="2017-10-14T13:02:50.680" v="1622" actId="2696"/>
        <pc:sldMkLst>
          <pc:docMk/>
          <pc:sldMk cId="732584455" sldId="287"/>
        </pc:sldMkLst>
      </pc:sldChg>
      <pc:sldChg chg="del">
        <pc:chgData name="Michael Brent" userId="efbb700b7c4874dd" providerId="LiveId" clId="{B67FDC7E-BB4F-456B-9CD6-ED670B19C5DF}" dt="2017-10-13T21:36:08.084" v="0" actId="2696"/>
        <pc:sldMkLst>
          <pc:docMk/>
          <pc:sldMk cId="1875365707" sldId="287"/>
        </pc:sldMkLst>
      </pc:sldChg>
      <pc:sldChg chg="del">
        <pc:chgData name="Michael Brent" userId="efbb700b7c4874dd" providerId="LiveId" clId="{B67FDC7E-BB4F-456B-9CD6-ED670B19C5DF}" dt="2017-10-13T21:36:08.241" v="1" actId="2696"/>
        <pc:sldMkLst>
          <pc:docMk/>
          <pc:sldMk cId="732584455" sldId="288"/>
        </pc:sldMkLst>
      </pc:sldChg>
      <pc:sldChg chg="add del">
        <pc:chgData name="Michael Brent" userId="efbb700b7c4874dd" providerId="LiveId" clId="{B67FDC7E-BB4F-456B-9CD6-ED670B19C5DF}" dt="2017-10-14T13:02:50.736" v="1623" actId="2696"/>
        <pc:sldMkLst>
          <pc:docMk/>
          <pc:sldMk cId="2509244519" sldId="288"/>
        </pc:sldMkLst>
      </pc:sldChg>
      <pc:sldChg chg="add del">
        <pc:chgData name="Michael Brent" userId="efbb700b7c4874dd" providerId="LiveId" clId="{B67FDC7E-BB4F-456B-9CD6-ED670B19C5DF}" dt="2017-10-14T13:02:50.776" v="1624" actId="2696"/>
        <pc:sldMkLst>
          <pc:docMk/>
          <pc:sldMk cId="387118587" sldId="289"/>
        </pc:sldMkLst>
      </pc:sldChg>
      <pc:sldChg chg="del">
        <pc:chgData name="Michael Brent" userId="efbb700b7c4874dd" providerId="LiveId" clId="{B67FDC7E-BB4F-456B-9CD6-ED670B19C5DF}" dt="2017-10-13T21:36:08.272" v="2" actId="2696"/>
        <pc:sldMkLst>
          <pc:docMk/>
          <pc:sldMk cId="2509244519" sldId="289"/>
        </pc:sldMkLst>
      </pc:sldChg>
      <pc:sldChg chg="del">
        <pc:chgData name="Michael Brent" userId="efbb700b7c4874dd" providerId="LiveId" clId="{B67FDC7E-BB4F-456B-9CD6-ED670B19C5DF}" dt="2017-10-13T21:36:08.319" v="3" actId="2696"/>
        <pc:sldMkLst>
          <pc:docMk/>
          <pc:sldMk cId="387118587" sldId="290"/>
        </pc:sldMkLst>
      </pc:sldChg>
      <pc:sldChg chg="add del modAnim">
        <pc:chgData name="Michael Brent" userId="efbb700b7c4874dd" providerId="LiveId" clId="{B67FDC7E-BB4F-456B-9CD6-ED670B19C5DF}" dt="2017-10-14T13:02:57.151" v="1625" actId="2696"/>
        <pc:sldMkLst>
          <pc:docMk/>
          <pc:sldMk cId="2300416648" sldId="290"/>
        </pc:sldMkLst>
      </pc:sldChg>
      <pc:sldChg chg="add del">
        <pc:chgData name="Michael Brent" userId="efbb700b7c4874dd" providerId="LiveId" clId="{B67FDC7E-BB4F-456B-9CD6-ED670B19C5DF}" dt="2017-10-14T13:01:49.952" v="1614" actId="2696"/>
        <pc:sldMkLst>
          <pc:docMk/>
          <pc:sldMk cId="1090665836" sldId="291"/>
        </pc:sldMkLst>
      </pc:sldChg>
      <pc:sldMasterChg chg="addSp delSp modSp addSldLayout delSldLayout modSldLayout">
        <pc:chgData name="Michael Brent" userId="efbb700b7c4874dd" providerId="LiveId" clId="{B67FDC7E-BB4F-456B-9CD6-ED670B19C5DF}" dt="2017-10-14T12:57:37.992" v="1612" actId="2696"/>
        <pc:sldMasterMkLst>
          <pc:docMk/>
          <pc:sldMasterMk cId="1926160317" sldId="2147483744"/>
        </pc:sldMasterMkLst>
        <pc:spChg chg="add del mod ord">
          <ac:chgData name="Michael Brent" userId="efbb700b7c4874dd" providerId="LiveId" clId="{B67FDC7E-BB4F-456B-9CD6-ED670B19C5DF}" dt="2017-10-14T09:01:39.370" v="162" actId="1036"/>
          <ac:spMkLst>
            <pc:docMk/>
            <pc:sldMasterMk cId="1926160317" sldId="2147483744"/>
            <ac:spMk id="2" creationId="{E4268D30-B3EC-4415-9562-7FF76A8D3F46}"/>
          </ac:spMkLst>
        </pc:spChg>
        <pc:spChg chg="mod">
          <ac:chgData name="Michael Brent" userId="efbb700b7c4874dd" providerId="LiveId" clId="{B67FDC7E-BB4F-456B-9CD6-ED670B19C5DF}" dt="2017-10-14T09:02:02.661" v="167" actId="14100"/>
          <ac:spMkLst>
            <pc:docMk/>
            <pc:sldMasterMk cId="1926160317" sldId="2147483744"/>
            <ac:spMk id="3" creationId="{F3028FB7-47F0-4F54-B349-E1DC4EB697A9}"/>
          </ac:spMkLst>
        </pc:spChg>
        <pc:spChg chg="del">
          <ac:chgData name="Michael Brent" userId="efbb700b7c4874dd" providerId="LiveId" clId="{B67FDC7E-BB4F-456B-9CD6-ED670B19C5DF}" dt="2017-10-14T08:54:40.232" v="57" actId="478"/>
          <ac:spMkLst>
            <pc:docMk/>
            <pc:sldMasterMk cId="1926160317" sldId="2147483744"/>
            <ac:spMk id="4" creationId="{0CD1EA5C-0ACD-44D8-84CF-800FE25C1ABA}"/>
          </ac:spMkLst>
        </pc:spChg>
        <pc:spChg chg="del">
          <ac:chgData name="Michael Brent" userId="efbb700b7c4874dd" providerId="LiveId" clId="{B67FDC7E-BB4F-456B-9CD6-ED670B19C5DF}" dt="2017-10-14T08:54:40.232" v="57" actId="478"/>
          <ac:spMkLst>
            <pc:docMk/>
            <pc:sldMasterMk cId="1926160317" sldId="2147483744"/>
            <ac:spMk id="5" creationId="{73F757CC-F7D1-47C0-84CE-DC2D6137623E}"/>
          </ac:spMkLst>
        </pc:spChg>
        <pc:spChg chg="del">
          <ac:chgData name="Michael Brent" userId="efbb700b7c4874dd" providerId="LiveId" clId="{B67FDC7E-BB4F-456B-9CD6-ED670B19C5DF}" dt="2017-10-14T08:54:40.232" v="57" actId="478"/>
          <ac:spMkLst>
            <pc:docMk/>
            <pc:sldMasterMk cId="1926160317" sldId="2147483744"/>
            <ac:spMk id="6" creationId="{DE04541D-D7BD-4419-A83B-9426E0DB6E72}"/>
          </ac:spMkLst>
        </pc:spChg>
        <pc:spChg chg="add del">
          <ac:chgData name="Michael Brent" userId="efbb700b7c4874dd" providerId="LiveId" clId="{B67FDC7E-BB4F-456B-9CD6-ED670B19C5DF}" dt="2017-10-14T08:58:18.962" v="79" actId="2696"/>
          <ac:spMkLst>
            <pc:docMk/>
            <pc:sldMasterMk cId="1926160317" sldId="2147483744"/>
            <ac:spMk id="7" creationId="{C19F06FF-0C65-4A7B-B3D2-2F6B61CD80B1}"/>
          </ac:spMkLst>
        </pc:spChg>
        <pc:spChg chg="add del mod">
          <ac:chgData name="Michael Brent" userId="efbb700b7c4874dd" providerId="LiveId" clId="{B67FDC7E-BB4F-456B-9CD6-ED670B19C5DF}" dt="2017-10-14T09:01:36.470" v="161" actId="478"/>
          <ac:spMkLst>
            <pc:docMk/>
            <pc:sldMasterMk cId="1926160317" sldId="2147483744"/>
            <ac:spMk id="8" creationId="{2DF10EB0-733C-4169-89BD-E428F5BA19C2}"/>
          </ac:spMkLst>
        </pc:spChg>
        <pc:sldLayoutChg chg="addSp delSp modSp setBg">
          <pc:chgData name="Michael Brent" userId="efbb700b7c4874dd" providerId="LiveId" clId="{B67FDC7E-BB4F-456B-9CD6-ED670B19C5DF}" dt="2017-10-14T11:05:35.082" v="745" actId="2696"/>
          <pc:sldLayoutMkLst>
            <pc:docMk/>
            <pc:sldMasterMk cId="1926160317" sldId="2147483744"/>
            <pc:sldLayoutMk cId="3228776581" sldId="2147483745"/>
          </pc:sldLayoutMkLst>
          <pc:spChg chg="mod ord">
            <ac:chgData name="Michael Brent" userId="efbb700b7c4874dd" providerId="LiveId" clId="{B67FDC7E-BB4F-456B-9CD6-ED670B19C5DF}" dt="2017-10-14T11:02:41.555" v="603" actId="166"/>
            <ac:spMkLst>
              <pc:docMk/>
              <pc:sldMasterMk cId="1926160317" sldId="2147483744"/>
              <pc:sldLayoutMk cId="3228776581" sldId="2147483745"/>
              <ac:spMk id="2" creationId="{0659E9EB-89E4-47E0-B3E9-A0070FBF9600}"/>
            </ac:spMkLst>
          </pc:spChg>
          <pc:spChg chg="mod ord">
            <ac:chgData name="Michael Brent" userId="efbb700b7c4874dd" providerId="LiveId" clId="{B67FDC7E-BB4F-456B-9CD6-ED670B19C5DF}" dt="2017-10-14T11:05:35.082" v="745" actId="2696"/>
            <ac:spMkLst>
              <pc:docMk/>
              <pc:sldMasterMk cId="1926160317" sldId="2147483744"/>
              <pc:sldLayoutMk cId="3228776581" sldId="2147483745"/>
              <ac:spMk id="3" creationId="{DCE97C5B-02FD-40E5-8870-95FC26FDFED6}"/>
            </ac:spMkLst>
          </pc:spChg>
          <pc:spChg chg="add del">
            <ac:chgData name="Michael Brent" userId="efbb700b7c4874dd" providerId="LiveId" clId="{B67FDC7E-BB4F-456B-9CD6-ED670B19C5DF}" dt="2017-10-14T09:02:12.339" v="168" actId="478"/>
            <ac:spMkLst>
              <pc:docMk/>
              <pc:sldMasterMk cId="1926160317" sldId="2147483744"/>
              <pc:sldLayoutMk cId="3228776581" sldId="2147483745"/>
              <ac:spMk id="4" creationId="{750589CA-02BE-4BB4-A4C9-A25E0AE0E6C8}"/>
            </ac:spMkLst>
          </pc:spChg>
          <pc:spChg chg="add del">
            <ac:chgData name="Michael Brent" userId="efbb700b7c4874dd" providerId="LiveId" clId="{B67FDC7E-BB4F-456B-9CD6-ED670B19C5DF}" dt="2017-10-14T09:02:12.339" v="168" actId="478"/>
            <ac:spMkLst>
              <pc:docMk/>
              <pc:sldMasterMk cId="1926160317" sldId="2147483744"/>
              <pc:sldLayoutMk cId="3228776581" sldId="2147483745"/>
              <ac:spMk id="5" creationId="{4CBA39CD-9D28-4A74-BEE9-76AAA8F01D8B}"/>
            </ac:spMkLst>
          </pc:spChg>
          <pc:spChg chg="add del">
            <ac:chgData name="Michael Brent" userId="efbb700b7c4874dd" providerId="LiveId" clId="{B67FDC7E-BB4F-456B-9CD6-ED670B19C5DF}" dt="2017-10-14T09:02:12.339" v="168" actId="478"/>
            <ac:spMkLst>
              <pc:docMk/>
              <pc:sldMasterMk cId="1926160317" sldId="2147483744"/>
              <pc:sldLayoutMk cId="3228776581" sldId="2147483745"/>
              <ac:spMk id="6" creationId="{19967829-D407-4AF1-89C4-7AF163DA8E4A}"/>
            </ac:spMkLst>
          </pc:spChg>
          <pc:spChg chg="add mod">
            <ac:chgData name="Michael Brent" userId="efbb700b7c4874dd" providerId="LiveId" clId="{B67FDC7E-BB4F-456B-9CD6-ED670B19C5DF}" dt="2017-10-14T11:02:12.111" v="539" actId="1036"/>
            <ac:spMkLst>
              <pc:docMk/>
              <pc:sldMasterMk cId="1926160317" sldId="2147483744"/>
              <pc:sldLayoutMk cId="3228776581" sldId="2147483745"/>
              <ac:spMk id="9" creationId="{70594349-4E7F-44E5-ABAF-390743A12199}"/>
            </ac:spMkLst>
          </pc:spChg>
          <pc:picChg chg="add mod ord modCrop">
            <ac:chgData name="Michael Brent" userId="efbb700b7c4874dd" providerId="LiveId" clId="{B67FDC7E-BB4F-456B-9CD6-ED670B19C5DF}" dt="2017-10-14T11:02:12.111" v="539" actId="1036"/>
            <ac:picMkLst>
              <pc:docMk/>
              <pc:sldMasterMk cId="1926160317" sldId="2147483744"/>
              <pc:sldLayoutMk cId="3228776581" sldId="2147483745"/>
              <ac:picMk id="8" creationId="{E3D7D06B-8CC4-469B-BDA4-E7EF768C9F96}"/>
            </ac:picMkLst>
          </pc:picChg>
          <pc:picChg chg="add mod modCrop">
            <ac:chgData name="Michael Brent" userId="efbb700b7c4874dd" providerId="LiveId" clId="{B67FDC7E-BB4F-456B-9CD6-ED670B19C5DF}" dt="2017-10-14T11:02:18.666" v="555" actId="1037"/>
            <ac:picMkLst>
              <pc:docMk/>
              <pc:sldMasterMk cId="1926160317" sldId="2147483744"/>
              <pc:sldLayoutMk cId="3228776581" sldId="2147483745"/>
              <ac:picMk id="10" creationId="{DACDC2C9-4AE3-4605-9331-D8CBF7A4C07F}"/>
            </ac:picMkLst>
          </pc:picChg>
          <pc:cxnChg chg="add mod">
            <ac:chgData name="Michael Brent" userId="efbb700b7c4874dd" providerId="LiveId" clId="{B67FDC7E-BB4F-456B-9CD6-ED670B19C5DF}" dt="2017-10-14T11:05:21.436" v="744" actId="1037"/>
            <ac:cxnSpMkLst>
              <pc:docMk/>
              <pc:sldMasterMk cId="1926160317" sldId="2147483744"/>
              <pc:sldLayoutMk cId="3228776581" sldId="2147483745"/>
              <ac:cxnSpMk id="12" creationId="{5AE84FCB-A54D-4954-A1DD-98328A643CAA}"/>
            </ac:cxnSpMkLst>
          </pc:cxnChg>
        </pc:sldLayoutChg>
        <pc:sldLayoutChg chg="addSp delSp modSp">
          <pc:chgData name="Michael Brent" userId="efbb700b7c4874dd" providerId="LiveId" clId="{B67FDC7E-BB4F-456B-9CD6-ED670B19C5DF}" dt="2017-10-14T09:02:20.643" v="169" actId="478"/>
          <pc:sldLayoutMkLst>
            <pc:docMk/>
            <pc:sldMasterMk cId="1926160317" sldId="2147483744"/>
            <pc:sldLayoutMk cId="114533219" sldId="2147483746"/>
          </pc:sldLayoutMkLst>
          <pc:spChg chg="add del mod ord">
            <ac:chgData name="Michael Brent" userId="efbb700b7c4874dd" providerId="LiveId" clId="{B67FDC7E-BB4F-456B-9CD6-ED670B19C5DF}" dt="2017-10-14T08:51:18.462" v="48" actId="167"/>
            <ac:spMkLst>
              <pc:docMk/>
              <pc:sldMasterMk cId="1926160317" sldId="2147483744"/>
              <pc:sldLayoutMk cId="114533219" sldId="2147483746"/>
              <ac:spMk id="2" creationId="{DCD70A65-AE6D-4C25-8FD6-5F35854C03E8}"/>
            </ac:spMkLst>
          </pc:spChg>
          <pc:spChg chg="add del">
            <ac:chgData name="Michael Brent" userId="efbb700b7c4874dd" providerId="LiveId" clId="{B67FDC7E-BB4F-456B-9CD6-ED670B19C5DF}" dt="2017-10-14T09:02:20.643" v="169" actId="478"/>
            <ac:spMkLst>
              <pc:docMk/>
              <pc:sldMasterMk cId="1926160317" sldId="2147483744"/>
              <pc:sldLayoutMk cId="114533219" sldId="2147483746"/>
              <ac:spMk id="4" creationId="{CD331BA4-8023-4120-900D-6F9AC075C01F}"/>
            </ac:spMkLst>
          </pc:spChg>
          <pc:spChg chg="add del">
            <ac:chgData name="Michael Brent" userId="efbb700b7c4874dd" providerId="LiveId" clId="{B67FDC7E-BB4F-456B-9CD6-ED670B19C5DF}" dt="2017-10-14T09:02:20.643" v="169" actId="478"/>
            <ac:spMkLst>
              <pc:docMk/>
              <pc:sldMasterMk cId="1926160317" sldId="2147483744"/>
              <pc:sldLayoutMk cId="114533219" sldId="2147483746"/>
              <ac:spMk id="5" creationId="{C9236750-C4CB-4773-8080-D4732F058413}"/>
            </ac:spMkLst>
          </pc:spChg>
          <pc:spChg chg="add del">
            <ac:chgData name="Michael Brent" userId="efbb700b7c4874dd" providerId="LiveId" clId="{B67FDC7E-BB4F-456B-9CD6-ED670B19C5DF}" dt="2017-10-14T09:02:20.643" v="169" actId="478"/>
            <ac:spMkLst>
              <pc:docMk/>
              <pc:sldMasterMk cId="1926160317" sldId="2147483744"/>
              <pc:sldLayoutMk cId="114533219" sldId="2147483746"/>
              <ac:spMk id="6" creationId="{53AF251E-1102-4614-ADC1-C1104A316A40}"/>
            </ac:spMkLst>
          </pc:spChg>
          <pc:spChg chg="add del mod">
            <ac:chgData name="Michael Brent" userId="efbb700b7c4874dd" providerId="LiveId" clId="{B67FDC7E-BB4F-456B-9CD6-ED670B19C5DF}" dt="2017-10-14T08:50:15.779" v="14" actId="478"/>
            <ac:spMkLst>
              <pc:docMk/>
              <pc:sldMasterMk cId="1926160317" sldId="2147483744"/>
              <pc:sldLayoutMk cId="114533219" sldId="2147483746"/>
              <ac:spMk id="7" creationId="{4F68CAA4-B03E-4379-A746-438D38A1712F}"/>
            </ac:spMkLst>
          </pc:spChg>
          <pc:spChg chg="add del">
            <ac:chgData name="Michael Brent" userId="efbb700b7c4874dd" providerId="LiveId" clId="{B67FDC7E-BB4F-456B-9CD6-ED670B19C5DF}" dt="2017-10-14T08:52:51.823" v="53" actId="478"/>
            <ac:spMkLst>
              <pc:docMk/>
              <pc:sldMasterMk cId="1926160317" sldId="2147483744"/>
              <pc:sldLayoutMk cId="114533219" sldId="2147483746"/>
              <ac:spMk id="8" creationId="{E356C847-F527-42B4-B9B3-D9CC92545F4F}"/>
            </ac:spMkLst>
          </pc:spChg>
        </pc:sldLayoutChg>
        <pc:sldLayoutChg chg="addSp delSp add del">
          <pc:chgData name="Michael Brent" userId="efbb700b7c4874dd" providerId="LiveId" clId="{B67FDC7E-BB4F-456B-9CD6-ED670B19C5DF}" dt="2017-10-14T11:48:36.233" v="1604" actId="2696"/>
          <pc:sldLayoutMkLst>
            <pc:docMk/>
            <pc:sldMasterMk cId="1926160317" sldId="2147483744"/>
            <pc:sldLayoutMk cId="4156955712" sldId="2147483747"/>
          </pc:sldLayoutMkLst>
          <pc:spChg chg="del">
            <ac:chgData name="Michael Brent" userId="efbb700b7c4874dd" providerId="LiveId" clId="{B67FDC7E-BB4F-456B-9CD6-ED670B19C5DF}" dt="2017-10-14T11:09:23.083" v="757" actId="478"/>
            <ac:spMkLst>
              <pc:docMk/>
              <pc:sldMasterMk cId="1926160317" sldId="2147483744"/>
              <pc:sldLayoutMk cId="4156955712" sldId="2147483747"/>
              <ac:spMk id="2" creationId="{04A6130F-93EF-4056-AB47-DF4C96C6958E}"/>
            </ac:spMkLst>
          </pc:spChg>
          <pc:spChg chg="del">
            <ac:chgData name="Michael Brent" userId="efbb700b7c4874dd" providerId="LiveId" clId="{B67FDC7E-BB4F-456B-9CD6-ED670B19C5DF}" dt="2017-10-14T11:09:23.083" v="757" actId="478"/>
            <ac:spMkLst>
              <pc:docMk/>
              <pc:sldMasterMk cId="1926160317" sldId="2147483744"/>
              <pc:sldLayoutMk cId="4156955712" sldId="2147483747"/>
              <ac:spMk id="3" creationId="{55B32E33-71E3-4472-BCE8-1D1AA1246A66}"/>
            </ac:spMkLst>
          </pc:spChg>
          <pc:spChg chg="del">
            <ac:chgData name="Michael Brent" userId="efbb700b7c4874dd" providerId="LiveId" clId="{B67FDC7E-BB4F-456B-9CD6-ED670B19C5DF}" dt="2017-10-14T09:02:25.132" v="170" actId="478"/>
            <ac:spMkLst>
              <pc:docMk/>
              <pc:sldMasterMk cId="1926160317" sldId="2147483744"/>
              <pc:sldLayoutMk cId="4156955712" sldId="2147483747"/>
              <ac:spMk id="4" creationId="{43C355D5-C27F-43BB-B8E2-CD919BBCB365}"/>
            </ac:spMkLst>
          </pc:spChg>
          <pc:spChg chg="del">
            <ac:chgData name="Michael Brent" userId="efbb700b7c4874dd" providerId="LiveId" clId="{B67FDC7E-BB4F-456B-9CD6-ED670B19C5DF}" dt="2017-10-14T09:02:25.132" v="170" actId="478"/>
            <ac:spMkLst>
              <pc:docMk/>
              <pc:sldMasterMk cId="1926160317" sldId="2147483744"/>
              <pc:sldLayoutMk cId="4156955712" sldId="2147483747"/>
              <ac:spMk id="5" creationId="{BDA5EBCE-70AB-47B5-B65E-8A9374DC6DA4}"/>
            </ac:spMkLst>
          </pc:spChg>
          <pc:spChg chg="del">
            <ac:chgData name="Michael Brent" userId="efbb700b7c4874dd" providerId="LiveId" clId="{B67FDC7E-BB4F-456B-9CD6-ED670B19C5DF}" dt="2017-10-14T09:02:25.132" v="170" actId="478"/>
            <ac:spMkLst>
              <pc:docMk/>
              <pc:sldMasterMk cId="1926160317" sldId="2147483744"/>
              <pc:sldLayoutMk cId="4156955712" sldId="2147483747"/>
              <ac:spMk id="6" creationId="{8440009E-7AF8-4B4E-8166-BF7C741461B4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7" creationId="{ED7A912D-8E8B-42EE-82DB-2479DFA4FEA5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8" creationId="{F2611130-8494-4475-85B6-19A5C558AFDC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9" creationId="{07663312-C6DA-46EC-8049-21B328B9CB45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10" creationId="{B995851B-E515-44E1-A684-F54C1DB666C0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11" creationId="{4EEC05AC-7D07-4BA3-85C2-17A6C94982B0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12" creationId="{D9658D3C-3EF4-4F67-AB20-BE329BEB0061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13" creationId="{18667843-6ABA-4695-A3F1-2FAE012FF636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14" creationId="{236E04FA-9E12-4BAA-89FF-9E5C1AFEEC65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15" creationId="{2D8A7F7E-3141-47DE-8E99-D4EB226C9BFE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16" creationId="{6504409B-6140-4D24-BC1C-85954DFD5809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17" creationId="{8BE8F21F-9D05-45A7-99D9-18112FCB95A7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18" creationId="{8A5A6983-C66B-4513-8546-458F9D98768E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19" creationId="{4BBD99EF-C209-429B-9FB2-A0BE563F22D2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20" creationId="{8D054950-E39A-4713-B627-0898F2651B2F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21" creationId="{426B16D0-5094-4772-9FF5-01443A2F587B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22" creationId="{0FC360EE-39DD-4A8F-B65E-FB6DD61A3ABF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23" creationId="{EDA37715-D4BA-465C-89DD-6DFE225A6842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24" creationId="{8621ABD1-0127-45BB-B608-A37E76A897DF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25" creationId="{3CF7FD22-04B3-4FA6-AF93-B360E4A08839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26" creationId="{BE3D43DA-B6B1-4730-9A71-6D1834B9FD61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27" creationId="{17BF9A55-7A46-4B28-8435-FD7CEA08E518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28" creationId="{699E1C6B-BDD4-4302-866C-D07E0B47FC30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29" creationId="{7E13B958-8B60-4904-BB94-4D78E0FC89F4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30" creationId="{E72C8D80-9C17-4CCF-A1AD-03E82493CAAC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31" creationId="{5DD891EB-E758-41B4-BA27-4B3ADDD2E6F0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32" creationId="{F47225AE-7CB3-4994-A0DB-DA41D2956895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33" creationId="{E99D7C23-3F40-4CF6-84C9-5D30445138F8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34" creationId="{6E8644F0-C3CE-4425-B68D-1E22F77DC616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40" creationId="{3F74294D-F5BC-4781-AB20-162624B61FB1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41" creationId="{C9012C4E-4FA7-4FBF-915E-F9F8065F3A47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42" creationId="{1CC2E6BF-46BA-43B8-AD78-13F832B6F680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43" creationId="{FA6D7067-2C4A-45AA-84E5-20B59A0D1E24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44" creationId="{1A41190F-4BF9-4CD5-B9E4-6CE190AD6520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45" creationId="{41925537-6C86-4232-AE43-6B0075649B80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46" creationId="{9A84704F-BF6A-49FC-AD01-BE57C8966489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47" creationId="{78A0021F-B9AD-4FC0-8AD9-FE72E5182DFD}"/>
            </ac:spMkLst>
          </pc:spChg>
          <pc:spChg chg="add">
            <ac:chgData name="Michael Brent" userId="efbb700b7c4874dd" providerId="LiveId" clId="{B67FDC7E-BB4F-456B-9CD6-ED670B19C5DF}" dt="2017-10-14T11:48:36.233" v="1604" actId="2696"/>
            <ac:spMkLst>
              <pc:docMk/>
              <pc:sldMasterMk cId="1926160317" sldId="2147483744"/>
              <pc:sldLayoutMk cId="4156955712" sldId="2147483747"/>
              <ac:spMk id="48" creationId="{EA1401F7-AA45-4326-BC80-A864D05799FE}"/>
            </ac:spMkLst>
          </pc:spChg>
          <pc:grpChg chg="add">
            <ac:chgData name="Michael Brent" userId="efbb700b7c4874dd" providerId="LiveId" clId="{B67FDC7E-BB4F-456B-9CD6-ED670B19C5DF}" dt="2017-10-14T11:48:36.233" v="1604" actId="2696"/>
            <ac:grpSpMkLst>
              <pc:docMk/>
              <pc:sldMasterMk cId="1926160317" sldId="2147483744"/>
              <pc:sldLayoutMk cId="4156955712" sldId="2147483747"/>
              <ac:grpSpMk id="35" creationId="{FAD549CE-C614-42CD-B182-7B606DBA0BEA}"/>
            </ac:grpSpMkLst>
          </pc:grpChg>
          <pc:grpChg chg="add">
            <ac:chgData name="Michael Brent" userId="efbb700b7c4874dd" providerId="LiveId" clId="{B67FDC7E-BB4F-456B-9CD6-ED670B19C5DF}" dt="2017-10-14T11:48:36.233" v="1604" actId="2696"/>
            <ac:grpSpMkLst>
              <pc:docMk/>
              <pc:sldMasterMk cId="1926160317" sldId="2147483744"/>
              <pc:sldLayoutMk cId="4156955712" sldId="2147483747"/>
              <ac:grpSpMk id="49" creationId="{C2EF0C5F-D2C9-4127-8DFF-E0C2DEAC257B}"/>
            </ac:grpSpMkLst>
          </pc:grpChg>
        </pc:sldLayoutChg>
        <pc:sldLayoutChg chg="delSp del">
          <pc:chgData name="Michael Brent" userId="efbb700b7c4874dd" providerId="LiveId" clId="{B67FDC7E-BB4F-456B-9CD6-ED670B19C5DF}" dt="2017-10-14T11:07:41.866" v="753" actId="2696"/>
          <pc:sldLayoutMkLst>
            <pc:docMk/>
            <pc:sldMasterMk cId="1926160317" sldId="2147483744"/>
            <pc:sldLayoutMk cId="2538464222" sldId="2147483748"/>
          </pc:sldLayoutMkLst>
          <pc:spChg chg="del">
            <ac:chgData name="Michael Brent" userId="efbb700b7c4874dd" providerId="LiveId" clId="{B67FDC7E-BB4F-456B-9CD6-ED670B19C5DF}" dt="2017-10-14T09:02:29.538" v="171" actId="478"/>
            <ac:spMkLst>
              <pc:docMk/>
              <pc:sldMasterMk cId="1926160317" sldId="2147483744"/>
              <pc:sldLayoutMk cId="2538464222" sldId="2147483748"/>
              <ac:spMk id="5" creationId="{65445B37-0913-4EF7-9797-855D29105B26}"/>
            </ac:spMkLst>
          </pc:spChg>
          <pc:spChg chg="del">
            <ac:chgData name="Michael Brent" userId="efbb700b7c4874dd" providerId="LiveId" clId="{B67FDC7E-BB4F-456B-9CD6-ED670B19C5DF}" dt="2017-10-14T09:02:29.538" v="171" actId="478"/>
            <ac:spMkLst>
              <pc:docMk/>
              <pc:sldMasterMk cId="1926160317" sldId="2147483744"/>
              <pc:sldLayoutMk cId="2538464222" sldId="2147483748"/>
              <ac:spMk id="6" creationId="{25F99EE4-8F57-45C3-98CF-11EB19D8C325}"/>
            </ac:spMkLst>
          </pc:spChg>
          <pc:spChg chg="del">
            <ac:chgData name="Michael Brent" userId="efbb700b7c4874dd" providerId="LiveId" clId="{B67FDC7E-BB4F-456B-9CD6-ED670B19C5DF}" dt="2017-10-14T09:02:29.538" v="171" actId="478"/>
            <ac:spMkLst>
              <pc:docMk/>
              <pc:sldMasterMk cId="1926160317" sldId="2147483744"/>
              <pc:sldLayoutMk cId="2538464222" sldId="2147483748"/>
              <ac:spMk id="7" creationId="{48714860-F5B5-45E8-8B95-26D85E5BDC57}"/>
            </ac:spMkLst>
          </pc:spChg>
        </pc:sldLayoutChg>
        <pc:sldLayoutChg chg="delSp del">
          <pc:chgData name="Michael Brent" userId="efbb700b7c4874dd" providerId="LiveId" clId="{B67FDC7E-BB4F-456B-9CD6-ED670B19C5DF}" dt="2017-10-14T11:07:39.696" v="752" actId="2696"/>
          <pc:sldLayoutMkLst>
            <pc:docMk/>
            <pc:sldMasterMk cId="1926160317" sldId="2147483744"/>
            <pc:sldLayoutMk cId="3907595791" sldId="2147483749"/>
          </pc:sldLayoutMkLst>
          <pc:spChg chg="del">
            <ac:chgData name="Michael Brent" userId="efbb700b7c4874dd" providerId="LiveId" clId="{B67FDC7E-BB4F-456B-9CD6-ED670B19C5DF}" dt="2017-10-14T09:02:34.374" v="172" actId="478"/>
            <ac:spMkLst>
              <pc:docMk/>
              <pc:sldMasterMk cId="1926160317" sldId="2147483744"/>
              <pc:sldLayoutMk cId="3907595791" sldId="2147483749"/>
              <ac:spMk id="7" creationId="{5CFA2629-D452-47D4-AE6D-CBE872D751E7}"/>
            </ac:spMkLst>
          </pc:spChg>
          <pc:spChg chg="del">
            <ac:chgData name="Michael Brent" userId="efbb700b7c4874dd" providerId="LiveId" clId="{B67FDC7E-BB4F-456B-9CD6-ED670B19C5DF}" dt="2017-10-14T09:02:34.374" v="172" actId="478"/>
            <ac:spMkLst>
              <pc:docMk/>
              <pc:sldMasterMk cId="1926160317" sldId="2147483744"/>
              <pc:sldLayoutMk cId="3907595791" sldId="2147483749"/>
              <ac:spMk id="8" creationId="{E32F7DB2-CADD-4ED1-AF32-FB39D8BD0C8B}"/>
            </ac:spMkLst>
          </pc:spChg>
          <pc:spChg chg="del">
            <ac:chgData name="Michael Brent" userId="efbb700b7c4874dd" providerId="LiveId" clId="{B67FDC7E-BB4F-456B-9CD6-ED670B19C5DF}" dt="2017-10-14T09:02:34.374" v="172" actId="478"/>
            <ac:spMkLst>
              <pc:docMk/>
              <pc:sldMasterMk cId="1926160317" sldId="2147483744"/>
              <pc:sldLayoutMk cId="3907595791" sldId="2147483749"/>
              <ac:spMk id="9" creationId="{28015FE1-8F53-4197-95B8-77E831320D64}"/>
            </ac:spMkLst>
          </pc:spChg>
        </pc:sldLayoutChg>
        <pc:sldLayoutChg chg="delSp">
          <pc:chgData name="Michael Brent" userId="efbb700b7c4874dd" providerId="LiveId" clId="{B67FDC7E-BB4F-456B-9CD6-ED670B19C5DF}" dt="2017-10-14T09:02:39.774" v="173" actId="478"/>
          <pc:sldLayoutMkLst>
            <pc:docMk/>
            <pc:sldMasterMk cId="1926160317" sldId="2147483744"/>
            <pc:sldLayoutMk cId="3323246822" sldId="2147483750"/>
          </pc:sldLayoutMkLst>
          <pc:spChg chg="del">
            <ac:chgData name="Michael Brent" userId="efbb700b7c4874dd" providerId="LiveId" clId="{B67FDC7E-BB4F-456B-9CD6-ED670B19C5DF}" dt="2017-10-14T09:02:39.774" v="173" actId="478"/>
            <ac:spMkLst>
              <pc:docMk/>
              <pc:sldMasterMk cId="1926160317" sldId="2147483744"/>
              <pc:sldLayoutMk cId="3323246822" sldId="2147483750"/>
              <ac:spMk id="3" creationId="{F157838C-18A5-478F-AB74-6A82CBB2CC97}"/>
            </ac:spMkLst>
          </pc:spChg>
          <pc:spChg chg="del">
            <ac:chgData name="Michael Brent" userId="efbb700b7c4874dd" providerId="LiveId" clId="{B67FDC7E-BB4F-456B-9CD6-ED670B19C5DF}" dt="2017-10-14T09:02:39.774" v="173" actId="478"/>
            <ac:spMkLst>
              <pc:docMk/>
              <pc:sldMasterMk cId="1926160317" sldId="2147483744"/>
              <pc:sldLayoutMk cId="3323246822" sldId="2147483750"/>
              <ac:spMk id="4" creationId="{390787B6-E1E4-43D8-94BD-F556669D180A}"/>
            </ac:spMkLst>
          </pc:spChg>
          <pc:spChg chg="del">
            <ac:chgData name="Michael Brent" userId="efbb700b7c4874dd" providerId="LiveId" clId="{B67FDC7E-BB4F-456B-9CD6-ED670B19C5DF}" dt="2017-10-14T09:02:39.774" v="173" actId="478"/>
            <ac:spMkLst>
              <pc:docMk/>
              <pc:sldMasterMk cId="1926160317" sldId="2147483744"/>
              <pc:sldLayoutMk cId="3323246822" sldId="2147483750"/>
              <ac:spMk id="5" creationId="{298E8EE1-0B3F-456E-957E-8577112B3A7A}"/>
            </ac:spMkLst>
          </pc:spChg>
        </pc:sldLayoutChg>
        <pc:sldLayoutChg chg="delSp">
          <pc:chgData name="Michael Brent" userId="efbb700b7c4874dd" providerId="LiveId" clId="{B67FDC7E-BB4F-456B-9CD6-ED670B19C5DF}" dt="2017-10-14T09:02:44.778" v="174" actId="478"/>
          <pc:sldLayoutMkLst>
            <pc:docMk/>
            <pc:sldMasterMk cId="1926160317" sldId="2147483744"/>
            <pc:sldLayoutMk cId="3995625475" sldId="2147483751"/>
          </pc:sldLayoutMkLst>
          <pc:spChg chg="del">
            <ac:chgData name="Michael Brent" userId="efbb700b7c4874dd" providerId="LiveId" clId="{B67FDC7E-BB4F-456B-9CD6-ED670B19C5DF}" dt="2017-10-14T09:02:44.778" v="174" actId="478"/>
            <ac:spMkLst>
              <pc:docMk/>
              <pc:sldMasterMk cId="1926160317" sldId="2147483744"/>
              <pc:sldLayoutMk cId="3995625475" sldId="2147483751"/>
              <ac:spMk id="2" creationId="{C83006D3-4290-4742-868D-C9E0278E235B}"/>
            </ac:spMkLst>
          </pc:spChg>
          <pc:spChg chg="del">
            <ac:chgData name="Michael Brent" userId="efbb700b7c4874dd" providerId="LiveId" clId="{B67FDC7E-BB4F-456B-9CD6-ED670B19C5DF}" dt="2017-10-14T09:02:44.778" v="174" actId="478"/>
            <ac:spMkLst>
              <pc:docMk/>
              <pc:sldMasterMk cId="1926160317" sldId="2147483744"/>
              <pc:sldLayoutMk cId="3995625475" sldId="2147483751"/>
              <ac:spMk id="3" creationId="{B731F7F7-5081-4141-8AE0-48F8D30E2AF6}"/>
            </ac:spMkLst>
          </pc:spChg>
          <pc:spChg chg="del">
            <ac:chgData name="Michael Brent" userId="efbb700b7c4874dd" providerId="LiveId" clId="{B67FDC7E-BB4F-456B-9CD6-ED670B19C5DF}" dt="2017-10-14T09:02:44.778" v="174" actId="478"/>
            <ac:spMkLst>
              <pc:docMk/>
              <pc:sldMasterMk cId="1926160317" sldId="2147483744"/>
              <pc:sldLayoutMk cId="3995625475" sldId="2147483751"/>
              <ac:spMk id="4" creationId="{3B8AC23C-CEFD-4CFA-A00F-B89B8AAD71A4}"/>
            </ac:spMkLst>
          </pc:spChg>
        </pc:sldLayoutChg>
        <pc:sldLayoutChg chg="delSp">
          <pc:chgData name="Michael Brent" userId="efbb700b7c4874dd" providerId="LiveId" clId="{B67FDC7E-BB4F-456B-9CD6-ED670B19C5DF}" dt="2017-10-14T09:02:50.088" v="175" actId="478"/>
          <pc:sldLayoutMkLst>
            <pc:docMk/>
            <pc:sldMasterMk cId="1926160317" sldId="2147483744"/>
            <pc:sldLayoutMk cId="1661272615" sldId="2147483752"/>
          </pc:sldLayoutMkLst>
          <pc:spChg chg="del">
            <ac:chgData name="Michael Brent" userId="efbb700b7c4874dd" providerId="LiveId" clId="{B67FDC7E-BB4F-456B-9CD6-ED670B19C5DF}" dt="2017-10-14T09:02:50.088" v="175" actId="478"/>
            <ac:spMkLst>
              <pc:docMk/>
              <pc:sldMasterMk cId="1926160317" sldId="2147483744"/>
              <pc:sldLayoutMk cId="1661272615" sldId="2147483752"/>
              <ac:spMk id="5" creationId="{D89A0A4B-F9A6-4F19-8DDD-BBF98795D678}"/>
            </ac:spMkLst>
          </pc:spChg>
          <pc:spChg chg="del">
            <ac:chgData name="Michael Brent" userId="efbb700b7c4874dd" providerId="LiveId" clId="{B67FDC7E-BB4F-456B-9CD6-ED670B19C5DF}" dt="2017-10-14T09:02:50.088" v="175" actId="478"/>
            <ac:spMkLst>
              <pc:docMk/>
              <pc:sldMasterMk cId="1926160317" sldId="2147483744"/>
              <pc:sldLayoutMk cId="1661272615" sldId="2147483752"/>
              <ac:spMk id="6" creationId="{4AD9A067-6902-4CB0-BAD8-D85CCCC4549E}"/>
            </ac:spMkLst>
          </pc:spChg>
          <pc:spChg chg="del">
            <ac:chgData name="Michael Brent" userId="efbb700b7c4874dd" providerId="LiveId" clId="{B67FDC7E-BB4F-456B-9CD6-ED670B19C5DF}" dt="2017-10-14T09:02:50.088" v="175" actId="478"/>
            <ac:spMkLst>
              <pc:docMk/>
              <pc:sldMasterMk cId="1926160317" sldId="2147483744"/>
              <pc:sldLayoutMk cId="1661272615" sldId="2147483752"/>
              <ac:spMk id="7" creationId="{934A40F3-A040-451F-9CC7-4850EACA7EC2}"/>
            </ac:spMkLst>
          </pc:spChg>
        </pc:sldLayoutChg>
        <pc:sldLayoutChg chg="delSp">
          <pc:chgData name="Michael Brent" userId="efbb700b7c4874dd" providerId="LiveId" clId="{B67FDC7E-BB4F-456B-9CD6-ED670B19C5DF}" dt="2017-10-14T09:02:54.829" v="176" actId="478"/>
          <pc:sldLayoutMkLst>
            <pc:docMk/>
            <pc:sldMasterMk cId="1926160317" sldId="2147483744"/>
            <pc:sldLayoutMk cId="1593956374" sldId="2147483753"/>
          </pc:sldLayoutMkLst>
          <pc:spChg chg="del">
            <ac:chgData name="Michael Brent" userId="efbb700b7c4874dd" providerId="LiveId" clId="{B67FDC7E-BB4F-456B-9CD6-ED670B19C5DF}" dt="2017-10-14T09:02:54.829" v="176" actId="478"/>
            <ac:spMkLst>
              <pc:docMk/>
              <pc:sldMasterMk cId="1926160317" sldId="2147483744"/>
              <pc:sldLayoutMk cId="1593956374" sldId="2147483753"/>
              <ac:spMk id="5" creationId="{2D70B9F0-7056-462D-B8FA-6117CCB7BE08}"/>
            </ac:spMkLst>
          </pc:spChg>
          <pc:spChg chg="del">
            <ac:chgData name="Michael Brent" userId="efbb700b7c4874dd" providerId="LiveId" clId="{B67FDC7E-BB4F-456B-9CD6-ED670B19C5DF}" dt="2017-10-14T09:02:54.829" v="176" actId="478"/>
            <ac:spMkLst>
              <pc:docMk/>
              <pc:sldMasterMk cId="1926160317" sldId="2147483744"/>
              <pc:sldLayoutMk cId="1593956374" sldId="2147483753"/>
              <ac:spMk id="6" creationId="{070FB022-BE3E-4CF2-829B-5D40CEF8F496}"/>
            </ac:spMkLst>
          </pc:spChg>
          <pc:spChg chg="del">
            <ac:chgData name="Michael Brent" userId="efbb700b7c4874dd" providerId="LiveId" clId="{B67FDC7E-BB4F-456B-9CD6-ED670B19C5DF}" dt="2017-10-14T09:02:54.829" v="176" actId="478"/>
            <ac:spMkLst>
              <pc:docMk/>
              <pc:sldMasterMk cId="1926160317" sldId="2147483744"/>
              <pc:sldLayoutMk cId="1593956374" sldId="2147483753"/>
              <ac:spMk id="7" creationId="{30E57605-35A8-488A-AC21-F2654ABF1FFA}"/>
            </ac:spMkLst>
          </pc:spChg>
        </pc:sldLayoutChg>
        <pc:sldLayoutChg chg="delSp del">
          <pc:chgData name="Michael Brent" userId="efbb700b7c4874dd" providerId="LiveId" clId="{B67FDC7E-BB4F-456B-9CD6-ED670B19C5DF}" dt="2017-10-14T11:07:54.288" v="754" actId="2696"/>
          <pc:sldLayoutMkLst>
            <pc:docMk/>
            <pc:sldMasterMk cId="1926160317" sldId="2147483744"/>
            <pc:sldLayoutMk cId="1713535964" sldId="2147483754"/>
          </pc:sldLayoutMkLst>
          <pc:spChg chg="del">
            <ac:chgData name="Michael Brent" userId="efbb700b7c4874dd" providerId="LiveId" clId="{B67FDC7E-BB4F-456B-9CD6-ED670B19C5DF}" dt="2017-10-14T09:02:59.586" v="177" actId="478"/>
            <ac:spMkLst>
              <pc:docMk/>
              <pc:sldMasterMk cId="1926160317" sldId="2147483744"/>
              <pc:sldLayoutMk cId="1713535964" sldId="2147483754"/>
              <ac:spMk id="4" creationId="{E6CEC6A2-17A7-45D7-B5CD-4C68B79189DB}"/>
            </ac:spMkLst>
          </pc:spChg>
          <pc:spChg chg="del">
            <ac:chgData name="Michael Brent" userId="efbb700b7c4874dd" providerId="LiveId" clId="{B67FDC7E-BB4F-456B-9CD6-ED670B19C5DF}" dt="2017-10-14T09:02:59.586" v="177" actId="478"/>
            <ac:spMkLst>
              <pc:docMk/>
              <pc:sldMasterMk cId="1926160317" sldId="2147483744"/>
              <pc:sldLayoutMk cId="1713535964" sldId="2147483754"/>
              <ac:spMk id="5" creationId="{F900AB05-2BFB-4692-B8EC-DC97452574D9}"/>
            </ac:spMkLst>
          </pc:spChg>
          <pc:spChg chg="del">
            <ac:chgData name="Michael Brent" userId="efbb700b7c4874dd" providerId="LiveId" clId="{B67FDC7E-BB4F-456B-9CD6-ED670B19C5DF}" dt="2017-10-14T09:02:59.586" v="177" actId="478"/>
            <ac:spMkLst>
              <pc:docMk/>
              <pc:sldMasterMk cId="1926160317" sldId="2147483744"/>
              <pc:sldLayoutMk cId="1713535964" sldId="2147483754"/>
              <ac:spMk id="6" creationId="{A2173744-CA67-4D96-9DAB-4DE1282ADD25}"/>
            </ac:spMkLst>
          </pc:spChg>
        </pc:sldLayoutChg>
        <pc:sldLayoutChg chg="delSp del">
          <pc:chgData name="Michael Brent" userId="efbb700b7c4874dd" providerId="LiveId" clId="{B67FDC7E-BB4F-456B-9CD6-ED670B19C5DF}" dt="2017-10-14T11:07:56.842" v="755" actId="2696"/>
          <pc:sldLayoutMkLst>
            <pc:docMk/>
            <pc:sldMasterMk cId="1926160317" sldId="2147483744"/>
            <pc:sldLayoutMk cId="2877621814" sldId="2147483755"/>
          </pc:sldLayoutMkLst>
          <pc:spChg chg="del">
            <ac:chgData name="Michael Brent" userId="efbb700b7c4874dd" providerId="LiveId" clId="{B67FDC7E-BB4F-456B-9CD6-ED670B19C5DF}" dt="2017-10-14T09:03:03.899" v="178" actId="478"/>
            <ac:spMkLst>
              <pc:docMk/>
              <pc:sldMasterMk cId="1926160317" sldId="2147483744"/>
              <pc:sldLayoutMk cId="2877621814" sldId="2147483755"/>
              <ac:spMk id="4" creationId="{AD0BCAEA-DFBF-49B6-A25A-8DD4AF64BF04}"/>
            </ac:spMkLst>
          </pc:spChg>
          <pc:spChg chg="del">
            <ac:chgData name="Michael Brent" userId="efbb700b7c4874dd" providerId="LiveId" clId="{B67FDC7E-BB4F-456B-9CD6-ED670B19C5DF}" dt="2017-10-14T09:03:03.899" v="178" actId="478"/>
            <ac:spMkLst>
              <pc:docMk/>
              <pc:sldMasterMk cId="1926160317" sldId="2147483744"/>
              <pc:sldLayoutMk cId="2877621814" sldId="2147483755"/>
              <ac:spMk id="5" creationId="{6F3B0CB6-C46A-4EE4-963A-BD68A193C791}"/>
            </ac:spMkLst>
          </pc:spChg>
          <pc:spChg chg="del">
            <ac:chgData name="Michael Brent" userId="efbb700b7c4874dd" providerId="LiveId" clId="{B67FDC7E-BB4F-456B-9CD6-ED670B19C5DF}" dt="2017-10-14T09:03:03.899" v="178" actId="478"/>
            <ac:spMkLst>
              <pc:docMk/>
              <pc:sldMasterMk cId="1926160317" sldId="2147483744"/>
              <pc:sldLayoutMk cId="2877621814" sldId="2147483755"/>
              <ac:spMk id="6" creationId="{4FA8C95F-AC08-4538-9873-30728A284087}"/>
            </ac:spMkLst>
          </pc:spChg>
        </pc:sldLayoutChg>
        <pc:sldLayoutChg chg="del">
          <pc:chgData name="Michael Brent" userId="efbb700b7c4874dd" providerId="LiveId" clId="{B67FDC7E-BB4F-456B-9CD6-ED670B19C5DF}" dt="2017-10-14T11:09:09.493" v="756" actId="2696"/>
          <pc:sldLayoutMkLst>
            <pc:docMk/>
            <pc:sldMasterMk cId="1926160317" sldId="2147483744"/>
            <pc:sldLayoutMk cId="3067808224" sldId="2147483756"/>
          </pc:sldLayoutMkLst>
        </pc:sldLayoutChg>
        <pc:sldLayoutChg chg="modSp">
          <pc:chgData name="Michael Brent" userId="efbb700b7c4874dd" providerId="LiveId" clId="{B67FDC7E-BB4F-456B-9CD6-ED670B19C5DF}" dt="2017-10-14T11:06:35.177" v="747" actId="2696"/>
          <pc:sldLayoutMkLst>
            <pc:docMk/>
            <pc:sldMasterMk cId="1926160317" sldId="2147483744"/>
            <pc:sldLayoutMk cId="2197416510" sldId="2147483757"/>
          </pc:sldLayoutMkLst>
          <pc:spChg chg="mod">
            <ac:chgData name="Michael Brent" userId="efbb700b7c4874dd" providerId="LiveId" clId="{B67FDC7E-BB4F-456B-9CD6-ED670B19C5DF}" dt="2017-10-14T11:06:35.177" v="747" actId="2696"/>
            <ac:spMkLst>
              <pc:docMk/>
              <pc:sldMasterMk cId="1926160317" sldId="2147483744"/>
              <pc:sldLayoutMk cId="2197416510" sldId="2147483757"/>
              <ac:spMk id="3" creationId="{07753E60-7CDE-40EB-A673-8E05CF45F0DE}"/>
            </ac:spMkLst>
          </pc:spChg>
        </pc:sldLayoutChg>
        <pc:sldLayoutChg chg="modSp">
          <pc:chgData name="Michael Brent" userId="efbb700b7c4874dd" providerId="LiveId" clId="{B67FDC7E-BB4F-456B-9CD6-ED670B19C5DF}" dt="2017-10-14T11:07:08.647" v="749" actId="14100"/>
          <pc:sldLayoutMkLst>
            <pc:docMk/>
            <pc:sldMasterMk cId="1926160317" sldId="2147483744"/>
            <pc:sldLayoutMk cId="2042095872" sldId="2147483758"/>
          </pc:sldLayoutMkLst>
          <pc:spChg chg="mod">
            <ac:chgData name="Michael Brent" userId="efbb700b7c4874dd" providerId="LiveId" clId="{B67FDC7E-BB4F-456B-9CD6-ED670B19C5DF}" dt="2017-10-14T11:07:08.647" v="749" actId="14100"/>
            <ac:spMkLst>
              <pc:docMk/>
              <pc:sldMasterMk cId="1926160317" sldId="2147483744"/>
              <pc:sldLayoutMk cId="2042095872" sldId="2147483758"/>
              <ac:spMk id="3" creationId="{07753E60-7CDE-40EB-A673-8E05CF45F0DE}"/>
            </ac:spMkLst>
          </pc:spChg>
        </pc:sldLayoutChg>
        <pc:sldLayoutChg chg="modSp">
          <pc:chgData name="Michael Brent" userId="efbb700b7c4874dd" providerId="LiveId" clId="{B67FDC7E-BB4F-456B-9CD6-ED670B19C5DF}" dt="2017-10-14T11:07:22.863" v="751" actId="14100"/>
          <pc:sldLayoutMkLst>
            <pc:docMk/>
            <pc:sldMasterMk cId="1926160317" sldId="2147483744"/>
            <pc:sldLayoutMk cId="23701927" sldId="2147483759"/>
          </pc:sldLayoutMkLst>
          <pc:spChg chg="mod">
            <ac:chgData name="Michael Brent" userId="efbb700b7c4874dd" providerId="LiveId" clId="{B67FDC7E-BB4F-456B-9CD6-ED670B19C5DF}" dt="2017-10-14T11:07:22.863" v="751" actId="14100"/>
            <ac:spMkLst>
              <pc:docMk/>
              <pc:sldMasterMk cId="1926160317" sldId="2147483744"/>
              <pc:sldLayoutMk cId="23701927" sldId="2147483759"/>
              <ac:spMk id="3" creationId="{07753E60-7CDE-40EB-A673-8E05CF45F0DE}"/>
            </ac:spMkLst>
          </pc:spChg>
        </pc:sldLayoutChg>
        <pc:sldLayoutChg chg="addSp">
          <pc:chgData name="Michael Brent" userId="efbb700b7c4874dd" providerId="LiveId" clId="{B67FDC7E-BB4F-456B-9CD6-ED670B19C5DF}" dt="2017-10-14T11:49:18.187" v="1609" actId="2696"/>
          <pc:sldLayoutMkLst>
            <pc:docMk/>
            <pc:sldMasterMk cId="1926160317" sldId="2147483744"/>
            <pc:sldLayoutMk cId="707259025" sldId="2147483760"/>
          </pc:sldLayoutMkLst>
          <pc:spChg chg="add">
            <ac:chgData name="Michael Brent" userId="efbb700b7c4874dd" providerId="LiveId" clId="{B67FDC7E-BB4F-456B-9CD6-ED670B19C5DF}" dt="2017-10-14T11:49:18.187" v="1609" actId="2696"/>
            <ac:spMkLst>
              <pc:docMk/>
              <pc:sldMasterMk cId="1926160317" sldId="2147483744"/>
              <pc:sldLayoutMk cId="707259025" sldId="2147483760"/>
              <ac:spMk id="2" creationId="{C448D972-3E1E-4C49-B9B0-C491DA99C438}"/>
            </ac:spMkLst>
          </pc:spChg>
          <pc:spChg chg="add">
            <ac:chgData name="Michael Brent" userId="efbb700b7c4874dd" providerId="LiveId" clId="{B67FDC7E-BB4F-456B-9CD6-ED670B19C5DF}" dt="2017-10-14T11:49:18.187" v="1609" actId="2696"/>
            <ac:spMkLst>
              <pc:docMk/>
              <pc:sldMasterMk cId="1926160317" sldId="2147483744"/>
              <pc:sldLayoutMk cId="707259025" sldId="2147483760"/>
              <ac:spMk id="3" creationId="{8F67E07E-5EEB-4B85-9B69-FFF9B166E0B7}"/>
            </ac:spMkLst>
          </pc:spChg>
          <pc:spChg chg="add">
            <ac:chgData name="Michael Brent" userId="efbb700b7c4874dd" providerId="LiveId" clId="{B67FDC7E-BB4F-456B-9CD6-ED670B19C5DF}" dt="2017-10-14T11:49:18.187" v="1609" actId="2696"/>
            <ac:spMkLst>
              <pc:docMk/>
              <pc:sldMasterMk cId="1926160317" sldId="2147483744"/>
              <pc:sldLayoutMk cId="707259025" sldId="2147483760"/>
              <ac:spMk id="4" creationId="{8E41C71A-84C6-43F9-B7BE-7B3CC4C3DB97}"/>
            </ac:spMkLst>
          </pc:spChg>
          <pc:spChg chg="add">
            <ac:chgData name="Michael Brent" userId="efbb700b7c4874dd" providerId="LiveId" clId="{B67FDC7E-BB4F-456B-9CD6-ED670B19C5DF}" dt="2017-10-14T11:49:18.187" v="1609" actId="2696"/>
            <ac:spMkLst>
              <pc:docMk/>
              <pc:sldMasterMk cId="1926160317" sldId="2147483744"/>
              <pc:sldLayoutMk cId="707259025" sldId="2147483760"/>
              <ac:spMk id="5" creationId="{6A0FBD4C-D957-4EB0-B824-C61753611951}"/>
            </ac:spMkLst>
          </pc:spChg>
          <pc:spChg chg="add">
            <ac:chgData name="Michael Brent" userId="efbb700b7c4874dd" providerId="LiveId" clId="{B67FDC7E-BB4F-456B-9CD6-ED670B19C5DF}" dt="2017-10-14T11:49:18.187" v="1609" actId="2696"/>
            <ac:spMkLst>
              <pc:docMk/>
              <pc:sldMasterMk cId="1926160317" sldId="2147483744"/>
              <pc:sldLayoutMk cId="707259025" sldId="2147483760"/>
              <ac:spMk id="6" creationId="{4140960F-0176-4CA0-B7FC-D8C012ACC103}"/>
            </ac:spMkLst>
          </pc:spChg>
          <pc:spChg chg="add">
            <ac:chgData name="Michael Brent" userId="efbb700b7c4874dd" providerId="LiveId" clId="{B67FDC7E-BB4F-456B-9CD6-ED670B19C5DF}" dt="2017-10-14T11:49:18.187" v="1609" actId="2696"/>
            <ac:spMkLst>
              <pc:docMk/>
              <pc:sldMasterMk cId="1926160317" sldId="2147483744"/>
              <pc:sldLayoutMk cId="707259025" sldId="2147483760"/>
              <ac:spMk id="7" creationId="{B37CEF02-E532-45AA-B15D-5DA3318DF7C9}"/>
            </ac:spMkLst>
          </pc:spChg>
          <pc:spChg chg="add">
            <ac:chgData name="Michael Brent" userId="efbb700b7c4874dd" providerId="LiveId" clId="{B67FDC7E-BB4F-456B-9CD6-ED670B19C5DF}" dt="2017-10-14T11:49:18.187" v="1609" actId="2696"/>
            <ac:spMkLst>
              <pc:docMk/>
              <pc:sldMasterMk cId="1926160317" sldId="2147483744"/>
              <pc:sldLayoutMk cId="707259025" sldId="2147483760"/>
              <ac:spMk id="8" creationId="{199575F0-10DF-4D30-956B-F5E51EBC87D6}"/>
            </ac:spMkLst>
          </pc:spChg>
          <pc:spChg chg="add">
            <ac:chgData name="Michael Brent" userId="efbb700b7c4874dd" providerId="LiveId" clId="{B67FDC7E-BB4F-456B-9CD6-ED670B19C5DF}" dt="2017-10-14T11:49:18.187" v="1609" actId="2696"/>
            <ac:spMkLst>
              <pc:docMk/>
              <pc:sldMasterMk cId="1926160317" sldId="2147483744"/>
              <pc:sldLayoutMk cId="707259025" sldId="2147483760"/>
              <ac:spMk id="9" creationId="{E13BF4C7-9089-40B2-8181-D39DAD8A5BFE}"/>
            </ac:spMkLst>
          </pc:spChg>
        </pc:sldLayoutChg>
        <pc:sldLayoutChg chg="del">
          <pc:chgData name="Michael Brent" userId="efbb700b7c4874dd" providerId="LiveId" clId="{B67FDC7E-BB4F-456B-9CD6-ED670B19C5DF}" dt="2017-10-14T11:48:53.055" v="1606" actId="2696"/>
          <pc:sldLayoutMkLst>
            <pc:docMk/>
            <pc:sldMasterMk cId="1926160317" sldId="2147483744"/>
            <pc:sldLayoutMk cId="2118978372" sldId="2147483760"/>
          </pc:sldLayoutMkLst>
        </pc:sldLayoutChg>
        <pc:sldLayoutChg chg="addSp">
          <pc:chgData name="Michael Brent" userId="efbb700b7c4874dd" providerId="LiveId" clId="{B67FDC7E-BB4F-456B-9CD6-ED670B19C5DF}" dt="2017-10-14T12:56:49.477" v="1610" actId="2696"/>
          <pc:sldLayoutMkLst>
            <pc:docMk/>
            <pc:sldMasterMk cId="1926160317" sldId="2147483744"/>
            <pc:sldLayoutMk cId="327829869" sldId="2147483761"/>
          </pc:sldLayoutMkLst>
          <pc:spChg chg="add">
            <ac:chgData name="Michael Brent" userId="efbb700b7c4874dd" providerId="LiveId" clId="{B67FDC7E-BB4F-456B-9CD6-ED670B19C5DF}" dt="2017-10-14T12:56:49.477" v="1610" actId="2696"/>
            <ac:spMkLst>
              <pc:docMk/>
              <pc:sldMasterMk cId="1926160317" sldId="2147483744"/>
              <pc:sldLayoutMk cId="327829869" sldId="2147483761"/>
              <ac:spMk id="2" creationId="{A451FD74-33D5-4BB4-9734-8D4C214C7909}"/>
            </ac:spMkLst>
          </pc:spChg>
          <pc:spChg chg="add">
            <ac:chgData name="Michael Brent" userId="efbb700b7c4874dd" providerId="LiveId" clId="{B67FDC7E-BB4F-456B-9CD6-ED670B19C5DF}" dt="2017-10-14T12:56:49.477" v="1610" actId="2696"/>
            <ac:spMkLst>
              <pc:docMk/>
              <pc:sldMasterMk cId="1926160317" sldId="2147483744"/>
              <pc:sldLayoutMk cId="327829869" sldId="2147483761"/>
              <ac:spMk id="3" creationId="{4F2D3DD8-14C0-4CDB-A28B-2A5E0C7DD74E}"/>
            </ac:spMkLst>
          </pc:spChg>
          <pc:spChg chg="add">
            <ac:chgData name="Michael Brent" userId="efbb700b7c4874dd" providerId="LiveId" clId="{B67FDC7E-BB4F-456B-9CD6-ED670B19C5DF}" dt="2017-10-14T12:56:49.477" v="1610" actId="2696"/>
            <ac:spMkLst>
              <pc:docMk/>
              <pc:sldMasterMk cId="1926160317" sldId="2147483744"/>
              <pc:sldLayoutMk cId="327829869" sldId="2147483761"/>
              <ac:spMk id="4" creationId="{FA111052-A24E-48C5-9CA2-9F7DA2E2B354}"/>
            </ac:spMkLst>
          </pc:spChg>
          <pc:spChg chg="add">
            <ac:chgData name="Michael Brent" userId="efbb700b7c4874dd" providerId="LiveId" clId="{B67FDC7E-BB4F-456B-9CD6-ED670B19C5DF}" dt="2017-10-14T12:56:49.477" v="1610" actId="2696"/>
            <ac:spMkLst>
              <pc:docMk/>
              <pc:sldMasterMk cId="1926160317" sldId="2147483744"/>
              <pc:sldLayoutMk cId="327829869" sldId="2147483761"/>
              <ac:spMk id="5" creationId="{31D9FE85-9A0D-4B23-BC08-D5F2E80D9B47}"/>
            </ac:spMkLst>
          </pc:spChg>
          <pc:spChg chg="add">
            <ac:chgData name="Michael Brent" userId="efbb700b7c4874dd" providerId="LiveId" clId="{B67FDC7E-BB4F-456B-9CD6-ED670B19C5DF}" dt="2017-10-14T12:56:49.477" v="1610" actId="2696"/>
            <ac:spMkLst>
              <pc:docMk/>
              <pc:sldMasterMk cId="1926160317" sldId="2147483744"/>
              <pc:sldLayoutMk cId="327829869" sldId="2147483761"/>
              <ac:spMk id="6" creationId="{B72CC08C-5691-48C1-AEA3-4F35B618F77A}"/>
            </ac:spMkLst>
          </pc:spChg>
          <pc:spChg chg="add">
            <ac:chgData name="Michael Brent" userId="efbb700b7c4874dd" providerId="LiveId" clId="{B67FDC7E-BB4F-456B-9CD6-ED670B19C5DF}" dt="2017-10-14T12:56:49.477" v="1610" actId="2696"/>
            <ac:spMkLst>
              <pc:docMk/>
              <pc:sldMasterMk cId="1926160317" sldId="2147483744"/>
              <pc:sldLayoutMk cId="327829869" sldId="2147483761"/>
              <ac:spMk id="7" creationId="{B1ED75B4-B053-4170-A17E-CF3592624FD8}"/>
            </ac:spMkLst>
          </pc:spChg>
          <pc:spChg chg="add">
            <ac:chgData name="Michael Brent" userId="efbb700b7c4874dd" providerId="LiveId" clId="{B67FDC7E-BB4F-456B-9CD6-ED670B19C5DF}" dt="2017-10-14T12:56:49.477" v="1610" actId="2696"/>
            <ac:spMkLst>
              <pc:docMk/>
              <pc:sldMasterMk cId="1926160317" sldId="2147483744"/>
              <pc:sldLayoutMk cId="327829869" sldId="2147483761"/>
              <ac:spMk id="8" creationId="{4548AC71-C0C6-4447-B502-ED8B852C1161}"/>
            </ac:spMkLst>
          </pc:spChg>
          <pc:spChg chg="add">
            <ac:chgData name="Michael Brent" userId="efbb700b7c4874dd" providerId="LiveId" clId="{B67FDC7E-BB4F-456B-9CD6-ED670B19C5DF}" dt="2017-10-14T12:56:49.477" v="1610" actId="2696"/>
            <ac:spMkLst>
              <pc:docMk/>
              <pc:sldMasterMk cId="1926160317" sldId="2147483744"/>
              <pc:sldLayoutMk cId="327829869" sldId="2147483761"/>
              <ac:spMk id="9" creationId="{07EF0429-A56B-4D40-8D9D-620AAF9803EC}"/>
            </ac:spMkLst>
          </pc:spChg>
        </pc:sldLayoutChg>
        <pc:sldLayoutChg chg="del">
          <pc:chgData name="Michael Brent" userId="efbb700b7c4874dd" providerId="LiveId" clId="{B67FDC7E-BB4F-456B-9CD6-ED670B19C5DF}" dt="2017-10-14T11:48:53.057" v="1607" actId="2696"/>
          <pc:sldLayoutMkLst>
            <pc:docMk/>
            <pc:sldMasterMk cId="1926160317" sldId="2147483744"/>
            <pc:sldLayoutMk cId="2101348527" sldId="2147483761"/>
          </pc:sldLayoutMkLst>
        </pc:sldLayoutChg>
        <pc:sldLayoutChg chg="addSp">
          <pc:chgData name="Michael Brent" userId="efbb700b7c4874dd" providerId="LiveId" clId="{B67FDC7E-BB4F-456B-9CD6-ED670B19C5DF}" dt="2017-10-14T12:57:11.066" v="1611" actId="2696"/>
          <pc:sldLayoutMkLst>
            <pc:docMk/>
            <pc:sldMasterMk cId="1926160317" sldId="2147483744"/>
            <pc:sldLayoutMk cId="105330213" sldId="2147483762"/>
          </pc:sldLayoutMkLst>
          <pc:spChg chg="add">
            <ac:chgData name="Michael Brent" userId="efbb700b7c4874dd" providerId="LiveId" clId="{B67FDC7E-BB4F-456B-9CD6-ED670B19C5DF}" dt="2017-10-14T12:57:11.066" v="1611" actId="2696"/>
            <ac:spMkLst>
              <pc:docMk/>
              <pc:sldMasterMk cId="1926160317" sldId="2147483744"/>
              <pc:sldLayoutMk cId="105330213" sldId="2147483762"/>
              <ac:spMk id="2" creationId="{A9D8CFDA-1F95-4997-B2C9-4E24976BE37E}"/>
            </ac:spMkLst>
          </pc:spChg>
          <pc:spChg chg="add">
            <ac:chgData name="Michael Brent" userId="efbb700b7c4874dd" providerId="LiveId" clId="{B67FDC7E-BB4F-456B-9CD6-ED670B19C5DF}" dt="2017-10-14T12:57:11.066" v="1611" actId="2696"/>
            <ac:spMkLst>
              <pc:docMk/>
              <pc:sldMasterMk cId="1926160317" sldId="2147483744"/>
              <pc:sldLayoutMk cId="105330213" sldId="2147483762"/>
              <ac:spMk id="3" creationId="{7D51AF21-8D1B-4C4C-A30A-13ABFBB0C4A9}"/>
            </ac:spMkLst>
          </pc:spChg>
          <pc:spChg chg="add">
            <ac:chgData name="Michael Brent" userId="efbb700b7c4874dd" providerId="LiveId" clId="{B67FDC7E-BB4F-456B-9CD6-ED670B19C5DF}" dt="2017-10-14T12:57:11.066" v="1611" actId="2696"/>
            <ac:spMkLst>
              <pc:docMk/>
              <pc:sldMasterMk cId="1926160317" sldId="2147483744"/>
              <pc:sldLayoutMk cId="105330213" sldId="2147483762"/>
              <ac:spMk id="4" creationId="{9BCFB58E-1C1D-4910-A2E8-A8180D5B3C49}"/>
            </ac:spMkLst>
          </pc:spChg>
          <pc:spChg chg="add">
            <ac:chgData name="Michael Brent" userId="efbb700b7c4874dd" providerId="LiveId" clId="{B67FDC7E-BB4F-456B-9CD6-ED670B19C5DF}" dt="2017-10-14T12:57:11.066" v="1611" actId="2696"/>
            <ac:spMkLst>
              <pc:docMk/>
              <pc:sldMasterMk cId="1926160317" sldId="2147483744"/>
              <pc:sldLayoutMk cId="105330213" sldId="2147483762"/>
              <ac:spMk id="5" creationId="{5727839F-F053-4586-98AD-55AA185F719B}"/>
            </ac:spMkLst>
          </pc:spChg>
          <pc:spChg chg="add">
            <ac:chgData name="Michael Brent" userId="efbb700b7c4874dd" providerId="LiveId" clId="{B67FDC7E-BB4F-456B-9CD6-ED670B19C5DF}" dt="2017-10-14T12:57:11.066" v="1611" actId="2696"/>
            <ac:spMkLst>
              <pc:docMk/>
              <pc:sldMasterMk cId="1926160317" sldId="2147483744"/>
              <pc:sldLayoutMk cId="105330213" sldId="2147483762"/>
              <ac:spMk id="6" creationId="{1E1966E6-3244-4D9E-B1D0-19EE1B300276}"/>
            </ac:spMkLst>
          </pc:spChg>
          <pc:spChg chg="add">
            <ac:chgData name="Michael Brent" userId="efbb700b7c4874dd" providerId="LiveId" clId="{B67FDC7E-BB4F-456B-9CD6-ED670B19C5DF}" dt="2017-10-14T12:57:11.066" v="1611" actId="2696"/>
            <ac:spMkLst>
              <pc:docMk/>
              <pc:sldMasterMk cId="1926160317" sldId="2147483744"/>
              <pc:sldLayoutMk cId="105330213" sldId="2147483762"/>
              <ac:spMk id="7" creationId="{CC9A77D6-084C-4C96-8F9C-91952DC2B314}"/>
            </ac:spMkLst>
          </pc:spChg>
          <pc:spChg chg="add">
            <ac:chgData name="Michael Brent" userId="efbb700b7c4874dd" providerId="LiveId" clId="{B67FDC7E-BB4F-456B-9CD6-ED670B19C5DF}" dt="2017-10-14T12:57:11.066" v="1611" actId="2696"/>
            <ac:spMkLst>
              <pc:docMk/>
              <pc:sldMasterMk cId="1926160317" sldId="2147483744"/>
              <pc:sldLayoutMk cId="105330213" sldId="2147483762"/>
              <ac:spMk id="8" creationId="{092DDF6C-65C1-48E7-AAE5-54F1C78CC0D2}"/>
            </ac:spMkLst>
          </pc:spChg>
          <pc:spChg chg="add">
            <ac:chgData name="Michael Brent" userId="efbb700b7c4874dd" providerId="LiveId" clId="{B67FDC7E-BB4F-456B-9CD6-ED670B19C5DF}" dt="2017-10-14T12:57:11.066" v="1611" actId="2696"/>
            <ac:spMkLst>
              <pc:docMk/>
              <pc:sldMasterMk cId="1926160317" sldId="2147483744"/>
              <pc:sldLayoutMk cId="105330213" sldId="2147483762"/>
              <ac:spMk id="9" creationId="{EB45E381-27B1-4111-8C6A-0E6B98FCC2E3}"/>
            </ac:spMkLst>
          </pc:spChg>
        </pc:sldLayoutChg>
        <pc:sldLayoutChg chg="del">
          <pc:chgData name="Michael Brent" userId="efbb700b7c4874dd" providerId="LiveId" clId="{B67FDC7E-BB4F-456B-9CD6-ED670B19C5DF}" dt="2017-10-14T11:48:53.059" v="1608" actId="2696"/>
          <pc:sldLayoutMkLst>
            <pc:docMk/>
            <pc:sldMasterMk cId="1926160317" sldId="2147483744"/>
            <pc:sldLayoutMk cId="3292874461" sldId="2147483762"/>
          </pc:sldLayoutMkLst>
        </pc:sldLayoutChg>
        <pc:sldLayoutChg chg="addSp">
          <pc:chgData name="Michael Brent" userId="efbb700b7c4874dd" providerId="LiveId" clId="{B67FDC7E-BB4F-456B-9CD6-ED670B19C5DF}" dt="2017-10-14T12:57:37.992" v="1612" actId="2696"/>
          <pc:sldLayoutMkLst>
            <pc:docMk/>
            <pc:sldMasterMk cId="1926160317" sldId="2147483744"/>
            <pc:sldLayoutMk cId="129233117" sldId="2147483763"/>
          </pc:sldLayoutMkLst>
          <pc:spChg chg="add">
            <ac:chgData name="Michael Brent" userId="efbb700b7c4874dd" providerId="LiveId" clId="{B67FDC7E-BB4F-456B-9CD6-ED670B19C5DF}" dt="2017-10-14T12:57:37.992" v="1612" actId="2696"/>
            <ac:spMkLst>
              <pc:docMk/>
              <pc:sldMasterMk cId="1926160317" sldId="2147483744"/>
              <pc:sldLayoutMk cId="129233117" sldId="2147483763"/>
              <ac:spMk id="2" creationId="{D63B26C8-8058-45A4-A90C-208055CACEE0}"/>
            </ac:spMkLst>
          </pc:spChg>
          <pc:spChg chg="add">
            <ac:chgData name="Michael Brent" userId="efbb700b7c4874dd" providerId="LiveId" clId="{B67FDC7E-BB4F-456B-9CD6-ED670B19C5DF}" dt="2017-10-14T12:57:37.992" v="1612" actId="2696"/>
            <ac:spMkLst>
              <pc:docMk/>
              <pc:sldMasterMk cId="1926160317" sldId="2147483744"/>
              <pc:sldLayoutMk cId="129233117" sldId="2147483763"/>
              <ac:spMk id="3" creationId="{94C9E3EC-469C-4608-8B49-4ED654E086A9}"/>
            </ac:spMkLst>
          </pc:spChg>
          <pc:spChg chg="add">
            <ac:chgData name="Michael Brent" userId="efbb700b7c4874dd" providerId="LiveId" clId="{B67FDC7E-BB4F-456B-9CD6-ED670B19C5DF}" dt="2017-10-14T12:57:37.992" v="1612" actId="2696"/>
            <ac:spMkLst>
              <pc:docMk/>
              <pc:sldMasterMk cId="1926160317" sldId="2147483744"/>
              <pc:sldLayoutMk cId="129233117" sldId="2147483763"/>
              <ac:spMk id="4" creationId="{C00A5CFA-F00B-4570-AE1A-CB07DB111CBB}"/>
            </ac:spMkLst>
          </pc:spChg>
          <pc:spChg chg="add">
            <ac:chgData name="Michael Brent" userId="efbb700b7c4874dd" providerId="LiveId" clId="{B67FDC7E-BB4F-456B-9CD6-ED670B19C5DF}" dt="2017-10-14T12:57:37.992" v="1612" actId="2696"/>
            <ac:spMkLst>
              <pc:docMk/>
              <pc:sldMasterMk cId="1926160317" sldId="2147483744"/>
              <pc:sldLayoutMk cId="129233117" sldId="2147483763"/>
              <ac:spMk id="5" creationId="{D9EC7988-5B07-46C3-8A1F-58B69964CE89}"/>
            </ac:spMkLst>
          </pc:spChg>
          <pc:spChg chg="add">
            <ac:chgData name="Michael Brent" userId="efbb700b7c4874dd" providerId="LiveId" clId="{B67FDC7E-BB4F-456B-9CD6-ED670B19C5DF}" dt="2017-10-14T12:57:37.992" v="1612" actId="2696"/>
            <ac:spMkLst>
              <pc:docMk/>
              <pc:sldMasterMk cId="1926160317" sldId="2147483744"/>
              <pc:sldLayoutMk cId="129233117" sldId="2147483763"/>
              <ac:spMk id="6" creationId="{3A5E1630-0A3B-4EF4-9F76-BD2501D2CF45}"/>
            </ac:spMkLst>
          </pc:spChg>
          <pc:spChg chg="add">
            <ac:chgData name="Michael Brent" userId="efbb700b7c4874dd" providerId="LiveId" clId="{B67FDC7E-BB4F-456B-9CD6-ED670B19C5DF}" dt="2017-10-14T12:57:37.992" v="1612" actId="2696"/>
            <ac:spMkLst>
              <pc:docMk/>
              <pc:sldMasterMk cId="1926160317" sldId="2147483744"/>
              <pc:sldLayoutMk cId="129233117" sldId="2147483763"/>
              <ac:spMk id="7" creationId="{6630D20F-885E-480F-A188-A82123B4832B}"/>
            </ac:spMkLst>
          </pc:spChg>
          <pc:spChg chg="add">
            <ac:chgData name="Michael Brent" userId="efbb700b7c4874dd" providerId="LiveId" clId="{B67FDC7E-BB4F-456B-9CD6-ED670B19C5DF}" dt="2017-10-14T12:57:37.992" v="1612" actId="2696"/>
            <ac:spMkLst>
              <pc:docMk/>
              <pc:sldMasterMk cId="1926160317" sldId="2147483744"/>
              <pc:sldLayoutMk cId="129233117" sldId="2147483763"/>
              <ac:spMk id="8" creationId="{06367925-A4F9-4F1F-9152-5821E1885383}"/>
            </ac:spMkLst>
          </pc:spChg>
          <pc:spChg chg="add">
            <ac:chgData name="Michael Brent" userId="efbb700b7c4874dd" providerId="LiveId" clId="{B67FDC7E-BB4F-456B-9CD6-ED670B19C5DF}" dt="2017-10-14T12:57:37.992" v="1612" actId="2696"/>
            <ac:spMkLst>
              <pc:docMk/>
              <pc:sldMasterMk cId="1926160317" sldId="2147483744"/>
              <pc:sldLayoutMk cId="129233117" sldId="2147483763"/>
              <ac:spMk id="9" creationId="{288081C4-201F-410C-8BB9-3C695038A911}"/>
            </ac:spMkLst>
          </pc:spChg>
        </pc:sldLayoutChg>
        <pc:sldLayoutChg chg="del">
          <pc:chgData name="Michael Brent" userId="efbb700b7c4874dd" providerId="LiveId" clId="{B67FDC7E-BB4F-456B-9CD6-ED670B19C5DF}" dt="2017-10-14T11:48:53.046" v="1605" actId="2696"/>
          <pc:sldLayoutMkLst>
            <pc:docMk/>
            <pc:sldMasterMk cId="1926160317" sldId="2147483744"/>
            <pc:sldLayoutMk cId="3011922976" sldId="2147483763"/>
          </pc:sldLayoutMkLst>
        </pc:sldLayoutChg>
      </pc:sldMasterChg>
      <pc:sldMasterChg chg="addSp modSp">
        <pc:chgData name="Michael Brent" userId="efbb700b7c4874dd" providerId="LiveId" clId="{B67FDC7E-BB4F-456B-9CD6-ED670B19C5DF}" dt="2017-10-14T10:50:02.475" v="185" actId="2696"/>
        <pc:sldMasterMkLst>
          <pc:docMk/>
          <pc:sldMasterMk cId="2561135452" sldId="2147483756"/>
        </pc:sldMasterMkLst>
        <pc:spChg chg="add mod">
          <ac:chgData name="Michael Brent" userId="efbb700b7c4874dd" providerId="LiveId" clId="{B67FDC7E-BB4F-456B-9CD6-ED670B19C5DF}" dt="2017-10-14T10:50:02.475" v="185" actId="2696"/>
          <ac:spMkLst>
            <pc:docMk/>
            <pc:sldMasterMk cId="2561135452" sldId="2147483756"/>
            <ac:spMk id="2" creationId="{0074EA36-8B1D-4A2B-9093-BB5D15368C7E}"/>
          </ac:spMkLst>
        </pc:spChg>
        <pc:spChg chg="add mod">
          <ac:chgData name="Michael Brent" userId="efbb700b7c4874dd" providerId="LiveId" clId="{B67FDC7E-BB4F-456B-9CD6-ED670B19C5DF}" dt="2017-10-14T10:50:02.475" v="185" actId="2696"/>
          <ac:spMkLst>
            <pc:docMk/>
            <pc:sldMasterMk cId="2561135452" sldId="2147483756"/>
            <ac:spMk id="3" creationId="{AE17BF81-0EAB-4056-964F-5AFCDDBC5297}"/>
          </ac:spMkLst>
        </pc:spChg>
        <pc:spChg chg="add mod">
          <ac:chgData name="Michael Brent" userId="efbb700b7c4874dd" providerId="LiveId" clId="{B67FDC7E-BB4F-456B-9CD6-ED670B19C5DF}" dt="2017-10-14T10:50:02.475" v="185" actId="2696"/>
          <ac:spMkLst>
            <pc:docMk/>
            <pc:sldMasterMk cId="2561135452" sldId="2147483756"/>
            <ac:spMk id="4" creationId="{6400973B-0082-4D3D-84E6-58671ABD64CA}"/>
          </ac:spMkLst>
        </pc:spChg>
        <pc:spChg chg="add mod">
          <ac:chgData name="Michael Brent" userId="efbb700b7c4874dd" providerId="LiveId" clId="{B67FDC7E-BB4F-456B-9CD6-ED670B19C5DF}" dt="2017-10-14T10:50:02.475" v="185" actId="2696"/>
          <ac:spMkLst>
            <pc:docMk/>
            <pc:sldMasterMk cId="2561135452" sldId="2147483756"/>
            <ac:spMk id="5" creationId="{7477E2FF-FB92-4E21-A1FF-0F1F92BED912}"/>
          </ac:spMkLst>
        </pc:spChg>
        <pc:spChg chg="add mod">
          <ac:chgData name="Michael Brent" userId="efbb700b7c4874dd" providerId="LiveId" clId="{B67FDC7E-BB4F-456B-9CD6-ED670B19C5DF}" dt="2017-10-14T10:50:02.475" v="185" actId="2696"/>
          <ac:spMkLst>
            <pc:docMk/>
            <pc:sldMasterMk cId="2561135452" sldId="2147483756"/>
            <ac:spMk id="6" creationId="{5C17D9B0-C75C-4E8A-A498-2CE6EA27A27C}"/>
          </ac:spMkLst>
        </pc:spChg>
      </pc:sldMasterChg>
    </pc:docChg>
  </pc:docChgLst>
  <pc:docChgLst>
    <pc:chgData name="Michael Brent" userId="efbb700b7c4874dd" providerId="LiveId" clId="{B51D6105-5D94-4E7D-8D2B-21AE3046011C}"/>
    <pc:docChg chg="undo redo custSel addSld delSld modSld">
      <pc:chgData name="Michael Brent" userId="efbb700b7c4874dd" providerId="LiveId" clId="{B51D6105-5D94-4E7D-8D2B-21AE3046011C}" dt="2019-10-06T13:56:50.688" v="179" actId="20577"/>
      <pc:docMkLst>
        <pc:docMk/>
      </pc:docMkLst>
      <pc:sldChg chg="modSp modNotesTx">
        <pc:chgData name="Michael Brent" userId="efbb700b7c4874dd" providerId="LiveId" clId="{B51D6105-5D94-4E7D-8D2B-21AE3046011C}" dt="2019-10-06T13:56:50.688" v="179" actId="20577"/>
        <pc:sldMkLst>
          <pc:docMk/>
          <pc:sldMk cId="3468974617" sldId="256"/>
        </pc:sldMkLst>
        <pc:spChg chg="mod">
          <ac:chgData name="Michael Brent" userId="efbb700b7c4874dd" providerId="LiveId" clId="{B51D6105-5D94-4E7D-8D2B-21AE3046011C}" dt="2019-10-05T14:30:54.221" v="62" actId="27636"/>
          <ac:spMkLst>
            <pc:docMk/>
            <pc:sldMk cId="3468974617" sldId="256"/>
            <ac:spMk id="2" creationId="{BAA364C0-F288-45C5-877A-859E3933B3DB}"/>
          </ac:spMkLst>
        </pc:spChg>
        <pc:spChg chg="mod">
          <ac:chgData name="Michael Brent" userId="efbb700b7c4874dd" providerId="LiveId" clId="{B51D6105-5D94-4E7D-8D2B-21AE3046011C}" dt="2019-10-05T14:30:01.388" v="38" actId="20577"/>
          <ac:spMkLst>
            <pc:docMk/>
            <pc:sldMk cId="3468974617" sldId="256"/>
            <ac:spMk id="3" creationId="{AE9D2DC1-AD50-4F48-B281-8AC486ABF277}"/>
          </ac:spMkLst>
        </pc:spChg>
      </pc:sldChg>
      <pc:sldChg chg="modSp add modNotesTx">
        <pc:chgData name="Michael Brent" userId="efbb700b7c4874dd" providerId="LiveId" clId="{B51D6105-5D94-4E7D-8D2B-21AE3046011C}" dt="2019-10-05T15:00:21.956" v="82" actId="20577"/>
        <pc:sldMkLst>
          <pc:docMk/>
          <pc:sldMk cId="2193638992" sldId="276"/>
        </pc:sldMkLst>
        <pc:spChg chg="mod">
          <ac:chgData name="Michael Brent" userId="efbb700b7c4874dd" providerId="LiveId" clId="{B51D6105-5D94-4E7D-8D2B-21AE3046011C}" dt="2019-10-05T15:00:12.212" v="73"/>
          <ac:spMkLst>
            <pc:docMk/>
            <pc:sldMk cId="2193638992" sldId="276"/>
            <ac:spMk id="17" creationId="{85AC94DB-776B-4D49-BE1C-932BB7F063F4}"/>
          </ac:spMkLst>
        </pc:spChg>
      </pc:sldChg>
      <pc:sldChg chg="del">
        <pc:chgData name="Michael Brent" userId="efbb700b7c4874dd" providerId="LiveId" clId="{B51D6105-5D94-4E7D-8D2B-21AE3046011C}" dt="2019-10-05T14:59:53.616" v="71" actId="2696"/>
        <pc:sldMkLst>
          <pc:docMk/>
          <pc:sldMk cId="3049875763" sldId="276"/>
        </pc:sldMkLst>
      </pc:sldChg>
      <pc:sldChg chg="addSp delSp modSp add setBg">
        <pc:chgData name="Michael Brent" userId="efbb700b7c4874dd" providerId="LiveId" clId="{B51D6105-5D94-4E7D-8D2B-21AE3046011C}" dt="2019-10-05T14:56:27.133" v="69" actId="14100"/>
        <pc:sldMkLst>
          <pc:docMk/>
          <pc:sldMk cId="3615545007" sldId="297"/>
        </pc:sldMkLst>
        <pc:spChg chg="del">
          <ac:chgData name="Michael Brent" userId="efbb700b7c4874dd" providerId="LiveId" clId="{B51D6105-5D94-4E7D-8D2B-21AE3046011C}" dt="2019-10-05T14:55:33.657" v="64"/>
          <ac:spMkLst>
            <pc:docMk/>
            <pc:sldMk cId="3615545007" sldId="297"/>
            <ac:spMk id="3" creationId="{77D57D0E-FBE2-49D7-BF4C-88E200B233AD}"/>
          </ac:spMkLst>
        </pc:spChg>
        <pc:picChg chg="add mod">
          <ac:chgData name="Michael Brent" userId="efbb700b7c4874dd" providerId="LiveId" clId="{B51D6105-5D94-4E7D-8D2B-21AE3046011C}" dt="2019-10-05T14:56:27.133" v="69" actId="14100"/>
          <ac:picMkLst>
            <pc:docMk/>
            <pc:sldMk cId="3615545007" sldId="297"/>
            <ac:picMk id="5" creationId="{5FE4FFA9-FA86-4000-AA7D-9390EBD64556}"/>
          </ac:picMkLst>
        </pc:picChg>
      </pc:sldChg>
      <pc:sldChg chg="add modNotesTx">
        <pc:chgData name="Michael Brent" userId="efbb700b7c4874dd" providerId="LiveId" clId="{B51D6105-5D94-4E7D-8D2B-21AE3046011C}" dt="2019-10-05T15:05:40.474" v="178" actId="20577"/>
        <pc:sldMkLst>
          <pc:docMk/>
          <pc:sldMk cId="900839970" sldId="298"/>
        </pc:sldMkLst>
      </pc:sldChg>
    </pc:docChg>
  </pc:docChgLst>
  <pc:docChgLst>
    <pc:chgData name="Michael Brent" userId="efbb700b7c4874dd" providerId="LiveId" clId="{5584E47C-E399-4551-BD58-8E8A2BD05271}"/>
    <pc:docChg chg="undo custSel addSld modSld">
      <pc:chgData name="Michael Brent" userId="efbb700b7c4874dd" providerId="LiveId" clId="{5584E47C-E399-4551-BD58-8E8A2BD05271}" dt="2017-11-28T11:38:09.545" v="1756" actId="20577"/>
      <pc:docMkLst>
        <pc:docMk/>
      </pc:docMkLst>
      <pc:sldChg chg="addSp delSp modSp add modNotesTx">
        <pc:chgData name="Michael Brent" userId="efbb700b7c4874dd" providerId="LiveId" clId="{5584E47C-E399-4551-BD58-8E8A2BD05271}" dt="2017-11-28T11:38:09.545" v="1756" actId="20577"/>
        <pc:sldMkLst>
          <pc:docMk/>
          <pc:sldMk cId="2063288047" sldId="286"/>
        </pc:sldMkLst>
        <pc:spChg chg="add del mod">
          <ac:chgData name="Michael Brent" userId="efbb700b7c4874dd" providerId="LiveId" clId="{5584E47C-E399-4551-BD58-8E8A2BD05271}" dt="2017-11-28T11:37:12.058" v="1733" actId="478"/>
          <ac:spMkLst>
            <pc:docMk/>
            <pc:sldMk cId="2063288047" sldId="286"/>
            <ac:spMk id="4" creationId="{905A0231-2261-4D94-96AD-700A9E018C3E}"/>
          </ac:spMkLst>
        </pc:spChg>
        <pc:spChg chg="mod">
          <ac:chgData name="Michael Brent" userId="efbb700b7c4874dd" providerId="LiveId" clId="{5584E47C-E399-4551-BD58-8E8A2BD05271}" dt="2017-11-28T11:30:36.998" v="1508" actId="14100"/>
          <ac:spMkLst>
            <pc:docMk/>
            <pc:sldMk cId="2063288047" sldId="286"/>
            <ac:spMk id="6" creationId="{00000000-0000-0000-0000-000000000000}"/>
          </ac:spMkLst>
        </pc:spChg>
        <pc:spChg chg="mod">
          <ac:chgData name="Michael Brent" userId="efbb700b7c4874dd" providerId="LiveId" clId="{5584E47C-E399-4551-BD58-8E8A2BD05271}" dt="2017-11-28T11:30:12.038" v="1476" actId="1038"/>
          <ac:spMkLst>
            <pc:docMk/>
            <pc:sldMk cId="2063288047" sldId="286"/>
            <ac:spMk id="7" creationId="{00000000-0000-0000-0000-000000000000}"/>
          </ac:spMkLst>
        </pc:spChg>
        <pc:spChg chg="mod">
          <ac:chgData name="Michael Brent" userId="efbb700b7c4874dd" providerId="LiveId" clId="{5584E47C-E399-4551-BD58-8E8A2BD05271}" dt="2017-11-28T11:29:39.852" v="1406" actId="1038"/>
          <ac:spMkLst>
            <pc:docMk/>
            <pc:sldMk cId="2063288047" sldId="286"/>
            <ac:spMk id="8" creationId="{00000000-0000-0000-0000-000000000000}"/>
          </ac:spMkLst>
        </pc:spChg>
        <pc:spChg chg="mod">
          <ac:chgData name="Michael Brent" userId="efbb700b7c4874dd" providerId="LiveId" clId="{5584E47C-E399-4551-BD58-8E8A2BD05271}" dt="2017-11-28T11:22:21.473" v="868" actId="1037"/>
          <ac:spMkLst>
            <pc:docMk/>
            <pc:sldMk cId="2063288047" sldId="286"/>
            <ac:spMk id="9" creationId="{00000000-0000-0000-0000-000000000000}"/>
          </ac:spMkLst>
        </pc:spChg>
        <pc:spChg chg="mod">
          <ac:chgData name="Michael Brent" userId="efbb700b7c4874dd" providerId="LiveId" clId="{5584E47C-E399-4551-BD58-8E8A2BD05271}" dt="2017-11-28T11:30:22.168" v="1506" actId="1037"/>
          <ac:spMkLst>
            <pc:docMk/>
            <pc:sldMk cId="2063288047" sldId="286"/>
            <ac:spMk id="10" creationId="{00000000-0000-0000-0000-000000000000}"/>
          </ac:spMkLst>
        </pc:spChg>
        <pc:spChg chg="mod">
          <ac:chgData name="Michael Brent" userId="efbb700b7c4874dd" providerId="LiveId" clId="{5584E47C-E399-4551-BD58-8E8A2BD05271}" dt="2017-11-28T11:29:53.038" v="1427" actId="1037"/>
          <ac:spMkLst>
            <pc:docMk/>
            <pc:sldMk cId="2063288047" sldId="286"/>
            <ac:spMk id="11" creationId="{00000000-0000-0000-0000-000000000000}"/>
          </ac:spMkLst>
        </pc:spChg>
        <pc:spChg chg="add mod ord">
          <ac:chgData name="Michael Brent" userId="efbb700b7c4874dd" providerId="LiveId" clId="{5584E47C-E399-4551-BD58-8E8A2BD05271}" dt="2017-11-28T11:35:24.990" v="1692" actId="166"/>
          <ac:spMkLst>
            <pc:docMk/>
            <pc:sldMk cId="2063288047" sldId="286"/>
            <ac:spMk id="12" creationId="{5FFE2814-4F32-47DE-B4DB-F8F9AC8F7F99}"/>
          </ac:spMkLst>
        </pc:spChg>
        <pc:spChg chg="add mod ord">
          <ac:chgData name="Michael Brent" userId="efbb700b7c4874dd" providerId="LiveId" clId="{5584E47C-E399-4551-BD58-8E8A2BD05271}" dt="2017-11-28T11:31:31.221" v="1514" actId="166"/>
          <ac:spMkLst>
            <pc:docMk/>
            <pc:sldMk cId="2063288047" sldId="286"/>
            <ac:spMk id="13" creationId="{A90FBFF0-FFF8-4A9D-BA5D-A764E4433122}"/>
          </ac:spMkLst>
        </pc:spChg>
        <pc:spChg chg="mod">
          <ac:chgData name="Michael Brent" userId="efbb700b7c4874dd" providerId="LiveId" clId="{5584E47C-E399-4551-BD58-8E8A2BD05271}" dt="2017-11-28T11:20:06.416" v="807" actId="255"/>
          <ac:spMkLst>
            <pc:docMk/>
            <pc:sldMk cId="2063288047" sldId="286"/>
            <ac:spMk id="14" creationId="{00000000-0000-0000-0000-000000000000}"/>
          </ac:spMkLst>
        </pc:spChg>
        <pc:spChg chg="add mod">
          <ac:chgData name="Michael Brent" userId="efbb700b7c4874dd" providerId="LiveId" clId="{5584E47C-E399-4551-BD58-8E8A2BD05271}" dt="2017-11-28T11:30:12.038" v="1476" actId="1038"/>
          <ac:spMkLst>
            <pc:docMk/>
            <pc:sldMk cId="2063288047" sldId="286"/>
            <ac:spMk id="15" creationId="{05E90DA9-19F5-48E8-A621-1D6EBD53B7A4}"/>
          </ac:spMkLst>
        </pc:spChg>
        <pc:spChg chg="add mod">
          <ac:chgData name="Michael Brent" userId="efbb700b7c4874dd" providerId="LiveId" clId="{5584E47C-E399-4551-BD58-8E8A2BD05271}" dt="2017-11-28T11:21:06.287" v="821" actId="1037"/>
          <ac:spMkLst>
            <pc:docMk/>
            <pc:sldMk cId="2063288047" sldId="286"/>
            <ac:spMk id="16" creationId="{4C38238E-5F2C-4CB4-B10F-1DE812C4EE78}"/>
          </ac:spMkLst>
        </pc:spChg>
        <pc:spChg chg="add mod">
          <ac:chgData name="Michael Brent" userId="efbb700b7c4874dd" providerId="LiveId" clId="{5584E47C-E399-4551-BD58-8E8A2BD05271}" dt="2017-11-28T11:30:22.168" v="1506" actId="1037"/>
          <ac:spMkLst>
            <pc:docMk/>
            <pc:sldMk cId="2063288047" sldId="286"/>
            <ac:spMk id="17" creationId="{E15AEAFF-088D-40E5-9BF9-AA0ABB3F643B}"/>
          </ac:spMkLst>
        </pc:spChg>
        <pc:spChg chg="add mod">
          <ac:chgData name="Michael Brent" userId="efbb700b7c4874dd" providerId="LiveId" clId="{5584E47C-E399-4551-BD58-8E8A2BD05271}" dt="2017-11-28T11:19:42.606" v="806" actId="255"/>
          <ac:spMkLst>
            <pc:docMk/>
            <pc:sldMk cId="2063288047" sldId="286"/>
            <ac:spMk id="18" creationId="{23940D20-10FB-4CC8-8BCE-ED9510B3AD28}"/>
          </ac:spMkLst>
        </pc:spChg>
        <pc:spChg chg="add del mod">
          <ac:chgData name="Michael Brent" userId="efbb700b7c4874dd" providerId="LiveId" clId="{5584E47C-E399-4551-BD58-8E8A2BD05271}" dt="2017-11-28T11:16:49.233" v="739" actId="478"/>
          <ac:spMkLst>
            <pc:docMk/>
            <pc:sldMk cId="2063288047" sldId="286"/>
            <ac:spMk id="20" creationId="{12477CAB-D2C6-44D1-A987-F9E8BCE49870}"/>
          </ac:spMkLst>
        </pc:spChg>
        <pc:spChg chg="mod">
          <ac:chgData name="Michael Brent" userId="efbb700b7c4874dd" providerId="LiveId" clId="{5584E47C-E399-4551-BD58-8E8A2BD05271}" dt="2017-11-28T11:20:06.416" v="807" actId="255"/>
          <ac:spMkLst>
            <pc:docMk/>
            <pc:sldMk cId="2063288047" sldId="286"/>
            <ac:spMk id="21" creationId="{C7E62732-75B6-4DAE-8370-14501C5F4F96}"/>
          </ac:spMkLst>
        </pc:spChg>
        <pc:spChg chg="add del mod">
          <ac:chgData name="Michael Brent" userId="efbb700b7c4874dd" providerId="LiveId" clId="{5584E47C-E399-4551-BD58-8E8A2BD05271}" dt="2017-11-28T11:16:49.233" v="739" actId="478"/>
          <ac:spMkLst>
            <pc:docMk/>
            <pc:sldMk cId="2063288047" sldId="286"/>
            <ac:spMk id="22" creationId="{C2B08900-F70F-4548-929D-BACABD907E3B}"/>
          </ac:spMkLst>
        </pc:spChg>
        <pc:spChg chg="add mod">
          <ac:chgData name="Michael Brent" userId="efbb700b7c4874dd" providerId="LiveId" clId="{5584E47C-E399-4551-BD58-8E8A2BD05271}" dt="2017-11-28T11:37:27.475" v="1747" actId="255"/>
          <ac:spMkLst>
            <pc:docMk/>
            <pc:sldMk cId="2063288047" sldId="286"/>
            <ac:spMk id="49" creationId="{9BFB1653-D920-47B7-8DA9-1050ED997587}"/>
          </ac:spMkLst>
        </pc:spChg>
        <pc:spChg chg="add mod">
          <ac:chgData name="Michael Brent" userId="efbb700b7c4874dd" providerId="LiveId" clId="{5584E47C-E399-4551-BD58-8E8A2BD05271}" dt="2017-11-28T11:37:43.982" v="1755" actId="20577"/>
          <ac:spMkLst>
            <pc:docMk/>
            <pc:sldMk cId="2063288047" sldId="286"/>
            <ac:spMk id="50" creationId="{F47F5F16-A7EE-4226-844E-CD7482DE9182}"/>
          </ac:spMkLst>
        </pc:spChg>
        <pc:cxnChg chg="add del mod">
          <ac:chgData name="Michael Brent" userId="efbb700b7c4874dd" providerId="LiveId" clId="{5584E47C-E399-4551-BD58-8E8A2BD05271}" dt="2017-11-28T11:02:53.692" v="317" actId="478"/>
          <ac:cxnSpMkLst>
            <pc:docMk/>
            <pc:sldMk cId="2063288047" sldId="286"/>
            <ac:cxnSpMk id="3" creationId="{7A0786AB-5BDD-497D-A6E4-995EE5037610}"/>
          </ac:cxnSpMkLst>
        </pc:cxnChg>
        <pc:cxnChg chg="add mod">
          <ac:chgData name="Michael Brent" userId="efbb700b7c4874dd" providerId="LiveId" clId="{5584E47C-E399-4551-BD58-8E8A2BD05271}" dt="2017-11-28T11:36:36.956" v="1730" actId="14100"/>
          <ac:cxnSpMkLst>
            <pc:docMk/>
            <pc:sldMk cId="2063288047" sldId="286"/>
            <ac:cxnSpMk id="19" creationId="{C8C1ECAA-35CF-4136-A336-2F329882A1FC}"/>
          </ac:cxnSpMkLst>
        </pc:cxnChg>
        <pc:cxnChg chg="add del mod">
          <ac:chgData name="Michael Brent" userId="efbb700b7c4874dd" providerId="LiveId" clId="{5584E47C-E399-4551-BD58-8E8A2BD05271}" dt="2017-11-28T11:25:14.224" v="903" actId="478"/>
          <ac:cxnSpMkLst>
            <pc:docMk/>
            <pc:sldMk cId="2063288047" sldId="286"/>
            <ac:cxnSpMk id="27" creationId="{67239FBE-A103-4073-AF61-C3ED3CA9EA27}"/>
          </ac:cxnSpMkLst>
        </pc:cxnChg>
        <pc:cxnChg chg="add mod">
          <ac:chgData name="Michael Brent" userId="efbb700b7c4874dd" providerId="LiveId" clId="{5584E47C-E399-4551-BD58-8E8A2BD05271}" dt="2017-11-28T11:36:47.564" v="1732" actId="14100"/>
          <ac:cxnSpMkLst>
            <pc:docMk/>
            <pc:sldMk cId="2063288047" sldId="286"/>
            <ac:cxnSpMk id="28" creationId="{2CE26743-29A5-4EEE-ADD6-625FF299D8B3}"/>
          </ac:cxnSpMkLst>
        </pc:cxnChg>
        <pc:cxnChg chg="add del mod">
          <ac:chgData name="Michael Brent" userId="efbb700b7c4874dd" providerId="LiveId" clId="{5584E47C-E399-4551-BD58-8E8A2BD05271}" dt="2017-11-28T11:26:49.665" v="1126" actId="478"/>
          <ac:cxnSpMkLst>
            <pc:docMk/>
            <pc:sldMk cId="2063288047" sldId="286"/>
            <ac:cxnSpMk id="30" creationId="{F408DCE7-C43B-4F6C-B2D9-3919C5D5F574}"/>
          </ac:cxnSpMkLst>
        </pc:cxnChg>
        <pc:cxnChg chg="add mod">
          <ac:chgData name="Michael Brent" userId="efbb700b7c4874dd" providerId="LiveId" clId="{5584E47C-E399-4551-BD58-8E8A2BD05271}" dt="2017-11-28T11:32:04.376" v="1516" actId="1582"/>
          <ac:cxnSpMkLst>
            <pc:docMk/>
            <pc:sldMk cId="2063288047" sldId="286"/>
            <ac:cxnSpMk id="32" creationId="{1FEE0AA2-F811-4D61-81DA-388235485506}"/>
          </ac:cxnSpMkLst>
        </pc:cxnChg>
        <pc:cxnChg chg="add del mod">
          <ac:chgData name="Michael Brent" userId="efbb700b7c4874dd" providerId="LiveId" clId="{5584E47C-E399-4551-BD58-8E8A2BD05271}" dt="2017-11-28T11:33:33.741" v="1572" actId="478"/>
          <ac:cxnSpMkLst>
            <pc:docMk/>
            <pc:sldMk cId="2063288047" sldId="286"/>
            <ac:cxnSpMk id="34" creationId="{AC392A63-7192-4483-83CF-1524B5E3452E}"/>
          </ac:cxnSpMkLst>
        </pc:cxnChg>
        <pc:cxnChg chg="add del mod">
          <ac:chgData name="Michael Brent" userId="efbb700b7c4874dd" providerId="LiveId" clId="{5584E47C-E399-4551-BD58-8E8A2BD05271}" dt="2017-11-28T11:32:29.981" v="1520" actId="478"/>
          <ac:cxnSpMkLst>
            <pc:docMk/>
            <pc:sldMk cId="2063288047" sldId="286"/>
            <ac:cxnSpMk id="36" creationId="{A55638B5-C912-44CB-84C1-FC2D162BBC0F}"/>
          </ac:cxnSpMkLst>
        </pc:cxnChg>
        <pc:cxnChg chg="add del mod">
          <ac:chgData name="Michael Brent" userId="efbb700b7c4874dd" providerId="LiveId" clId="{5584E47C-E399-4551-BD58-8E8A2BD05271}" dt="2017-11-28T11:32:44.849" v="1522" actId="478"/>
          <ac:cxnSpMkLst>
            <pc:docMk/>
            <pc:sldMk cId="2063288047" sldId="286"/>
            <ac:cxnSpMk id="38" creationId="{69D656D1-96E8-4F79-8FE1-2EB1D18E325B}"/>
          </ac:cxnSpMkLst>
        </pc:cxnChg>
        <pc:cxnChg chg="add del mod">
          <ac:chgData name="Michael Brent" userId="efbb700b7c4874dd" providerId="LiveId" clId="{5584E47C-E399-4551-BD58-8E8A2BD05271}" dt="2017-11-28T11:32:57.313" v="1524" actId="478"/>
          <ac:cxnSpMkLst>
            <pc:docMk/>
            <pc:sldMk cId="2063288047" sldId="286"/>
            <ac:cxnSpMk id="40" creationId="{A394FE81-BF1A-4115-BC5B-85FA0C6BDFF6}"/>
          </ac:cxnSpMkLst>
        </pc:cxnChg>
        <pc:cxnChg chg="add del mod">
          <ac:chgData name="Michael Brent" userId="efbb700b7c4874dd" providerId="LiveId" clId="{5584E47C-E399-4551-BD58-8E8A2BD05271}" dt="2017-11-28T11:33:33.741" v="1572" actId="478"/>
          <ac:cxnSpMkLst>
            <pc:docMk/>
            <pc:sldMk cId="2063288047" sldId="286"/>
            <ac:cxnSpMk id="41" creationId="{CAE73BB5-A248-474C-BAD8-10F3EC005FA5}"/>
          </ac:cxnSpMkLst>
        </pc:cxnChg>
        <pc:cxnChg chg="add mod">
          <ac:chgData name="Michael Brent" userId="efbb700b7c4874dd" providerId="LiveId" clId="{5584E47C-E399-4551-BD58-8E8A2BD05271}" dt="2017-11-28T11:33:51.049" v="1623" actId="14100"/>
          <ac:cxnSpMkLst>
            <pc:docMk/>
            <pc:sldMk cId="2063288047" sldId="286"/>
            <ac:cxnSpMk id="42" creationId="{8AFD36FB-93F0-496E-9052-4A4B007BD919}"/>
          </ac:cxnSpMkLst>
        </pc:cxnChg>
        <pc:cxnChg chg="add mod">
          <ac:chgData name="Michael Brent" userId="efbb700b7c4874dd" providerId="LiveId" clId="{5584E47C-E399-4551-BD58-8E8A2BD05271}" dt="2017-11-28T11:34:07.244" v="1674" actId="14100"/>
          <ac:cxnSpMkLst>
            <pc:docMk/>
            <pc:sldMk cId="2063288047" sldId="286"/>
            <ac:cxnSpMk id="43" creationId="{1A3A761C-2CB2-4EE9-B192-0396B4457EF1}"/>
          </ac:cxnSpMkLst>
        </pc:cxnChg>
      </pc:sldChg>
    </pc:docChg>
  </pc:docChgLst>
  <pc:docChgLst>
    <pc:chgData name="Michael Brent" userId="efbb700b7c4874dd" providerId="LiveId" clId="{C214BFB0-BE58-4EC8-A812-12FA74B15594}"/>
    <pc:docChg chg="undo redo custSel addSld delSld modSld sldOrd modMainMaster modNotesMaster">
      <pc:chgData name="Michael Brent" userId="efbb700b7c4874dd" providerId="LiveId" clId="{C214BFB0-BE58-4EC8-A812-12FA74B15594}" dt="2017-10-13T21:33:28.283" v="11542" actId="20577"/>
      <pc:docMkLst>
        <pc:docMk/>
      </pc:docMkLst>
      <pc:sldChg chg="modSp add">
        <pc:chgData name="Michael Brent" userId="efbb700b7c4874dd" providerId="LiveId" clId="{C214BFB0-BE58-4EC8-A812-12FA74B15594}" dt="2017-10-13T21:33:28.283" v="11542" actId="20577"/>
        <pc:sldMkLst>
          <pc:docMk/>
          <pc:sldMk cId="3468974617" sldId="256"/>
        </pc:sldMkLst>
        <pc:spChg chg="mod">
          <ac:chgData name="Michael Brent" userId="efbb700b7c4874dd" providerId="LiveId" clId="{C214BFB0-BE58-4EC8-A812-12FA74B15594}" dt="2017-10-13T21:33:28.283" v="11542" actId="20577"/>
          <ac:spMkLst>
            <pc:docMk/>
            <pc:sldMk cId="3468974617" sldId="256"/>
            <ac:spMk id="2" creationId="{BAA364C0-F288-45C5-877A-859E3933B3DB}"/>
          </ac:spMkLst>
        </pc:spChg>
        <pc:spChg chg="mod">
          <ac:chgData name="Michael Brent" userId="efbb700b7c4874dd" providerId="LiveId" clId="{C214BFB0-BE58-4EC8-A812-12FA74B15594}" dt="2017-10-13T21:32:37.454" v="11513" actId="20577"/>
          <ac:spMkLst>
            <pc:docMk/>
            <pc:sldMk cId="3468974617" sldId="256"/>
            <ac:spMk id="3" creationId="{AE9D2DC1-AD50-4F48-B281-8AC486ABF277}"/>
          </ac:spMkLst>
        </pc:spChg>
      </pc:sldChg>
      <pc:sldChg chg="addSp delSp modSp add delAnim modAnim">
        <pc:chgData name="Michael Brent" userId="efbb700b7c4874dd" providerId="LiveId" clId="{C214BFB0-BE58-4EC8-A812-12FA74B15594}" dt="2017-10-13T21:13:37.489" v="10907" actId="20577"/>
        <pc:sldMkLst>
          <pc:docMk/>
          <pc:sldMk cId="2294835653" sldId="257"/>
        </pc:sldMkLst>
        <pc:spChg chg="add mod">
          <ac:chgData name="Michael Brent" userId="efbb700b7c4874dd" providerId="LiveId" clId="{C214BFB0-BE58-4EC8-A812-12FA74B15594}" dt="2017-09-30T20:36:40.053" v="870" actId="14838"/>
          <ac:spMkLst>
            <pc:docMk/>
            <pc:sldMk cId="2294835653" sldId="257"/>
            <ac:spMk id="2" creationId="{1FE15939-4264-484D-9522-530F8F86EF37}"/>
          </ac:spMkLst>
        </pc:spChg>
        <pc:spChg chg="del">
          <ac:chgData name="Michael Brent" userId="efbb700b7c4874dd" providerId="LiveId" clId="{C214BFB0-BE58-4EC8-A812-12FA74B15594}" dt="2017-09-27T14:23:10.483" v="3" actId="478"/>
          <ac:spMkLst>
            <pc:docMk/>
            <pc:sldMk cId="2294835653" sldId="257"/>
            <ac:spMk id="2" creationId="{8BA2CF85-8C66-4CA3-8DB8-046108EF412D}"/>
          </ac:spMkLst>
        </pc:spChg>
        <pc:spChg chg="del">
          <ac:chgData name="Michael Brent" userId="efbb700b7c4874dd" providerId="LiveId" clId="{C214BFB0-BE58-4EC8-A812-12FA74B15594}" dt="2017-09-27T14:23:06.561" v="2" actId="478"/>
          <ac:spMkLst>
            <pc:docMk/>
            <pc:sldMk cId="2294835653" sldId="257"/>
            <ac:spMk id="3" creationId="{19FA4DCD-487B-429C-895F-FFA0F2D62517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3" creationId="{47686290-957C-438D-9D85-00C6D190D57C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4" creationId="{D9151D28-83F6-4499-ACFF-DFC4F0857747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5" creationId="{F351A571-0610-4881-BC4F-F84F9296FF26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6" creationId="{CF362744-F8D7-4197-B306-043301737211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7" creationId="{E4D9B746-E2C4-44F5-BFBF-1015B035C65A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8" creationId="{10B1E422-9866-4B2C-B22F-02DD09FA425D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9" creationId="{F45B4EC3-82D2-422F-83AA-1CD635066FC5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0" creationId="{71D66296-9E30-44DB-BA9E-FC0D3C98B53D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1" creationId="{8192AAA1-97A0-49CE-BD5A-EF028F74D347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2" creationId="{6F10F242-528C-465E-841E-BAA1BC963304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3" creationId="{1868B154-53A6-48EC-B610-A0EFAB75FCF5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4" creationId="{1A8F97D4-863D-4699-8C8A-422856FCABB4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5" creationId="{FE61AE41-B20C-4D6A-BE88-2943CE856F34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6" creationId="{CE5BF173-5920-443C-823D-87D36D692C40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7" creationId="{DC400672-284D-4C76-8CB0-68FEFA16FB8D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8" creationId="{62F57DAE-3E34-4E55-9DA5-B058D63CB6B1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9" creationId="{FDF374AC-A0D2-4689-B91F-3A6FD68457A7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20" creationId="{30BA52A1-6A95-427E-9965-C9CC0F37315D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21" creationId="{F8FA76C1-0EBD-48AC-AD7D-B524284FDF1F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22" creationId="{EDD30012-D830-4196-914F-D2AE5615A087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23" creationId="{FA25A6E4-84FE-433E-A58A-51C23D9C101A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24" creationId="{E4D7AFD8-CD14-4BCE-B6B6-DFF4252C981E}"/>
          </ac:spMkLst>
        </pc:spChg>
        <pc:spChg chg="add del mod">
          <ac:chgData name="Michael Brent" userId="efbb700b7c4874dd" providerId="LiveId" clId="{C214BFB0-BE58-4EC8-A812-12FA74B15594}" dt="2017-09-30T16:27:57.298" v="729" actId="478"/>
          <ac:spMkLst>
            <pc:docMk/>
            <pc:sldMk cId="2294835653" sldId="257"/>
            <ac:spMk id="25" creationId="{62D87F35-59AF-49C0-8FF7-CD1F5DE71B39}"/>
          </ac:spMkLst>
        </pc:spChg>
        <pc:spChg chg="add del mod">
          <ac:chgData name="Michael Brent" userId="efbb700b7c4874dd" providerId="LiveId" clId="{C214BFB0-BE58-4EC8-A812-12FA74B15594}" dt="2017-09-27T14:51:13.653" v="85" actId="478"/>
          <ac:spMkLst>
            <pc:docMk/>
            <pc:sldMk cId="2294835653" sldId="257"/>
            <ac:spMk id="25" creationId="{BC73919B-AB41-442B-8806-60D20DE676CF}"/>
          </ac:spMkLst>
        </pc:spChg>
        <pc:spChg chg="add del mod">
          <ac:chgData name="Michael Brent" userId="efbb700b7c4874dd" providerId="LiveId" clId="{C214BFB0-BE58-4EC8-A812-12FA74B15594}" dt="2017-09-27T14:50:10.212" v="50" actId="478"/>
          <ac:spMkLst>
            <pc:docMk/>
            <pc:sldMk cId="2294835653" sldId="257"/>
            <ac:spMk id="26" creationId="{09E90FAB-26CB-4AD1-B1E3-F2C7DFCF6B13}"/>
          </ac:spMkLst>
        </pc:spChg>
        <pc:spChg chg="add del mod">
          <ac:chgData name="Michael Brent" userId="efbb700b7c4874dd" providerId="LiveId" clId="{C214BFB0-BE58-4EC8-A812-12FA74B15594}" dt="2017-09-27T14:50:10.212" v="50" actId="478"/>
          <ac:spMkLst>
            <pc:docMk/>
            <pc:sldMk cId="2294835653" sldId="257"/>
            <ac:spMk id="27" creationId="{2E236C44-95C8-4AAF-8D97-1A33E28E4505}"/>
          </ac:spMkLst>
        </pc:spChg>
        <pc:spChg chg="add del mod">
          <ac:chgData name="Michael Brent" userId="efbb700b7c4874dd" providerId="LiveId" clId="{C214BFB0-BE58-4EC8-A812-12FA74B15594}" dt="2017-09-27T14:50:10.212" v="50" actId="478"/>
          <ac:spMkLst>
            <pc:docMk/>
            <pc:sldMk cId="2294835653" sldId="257"/>
            <ac:spMk id="28" creationId="{E802FC6B-101D-4DB2-A23A-891F92D657E7}"/>
          </ac:spMkLst>
        </pc:spChg>
        <pc:spChg chg="mod">
          <ac:chgData name="Michael Brent" userId="efbb700b7c4874dd" providerId="LiveId" clId="{C214BFB0-BE58-4EC8-A812-12FA74B15594}" dt="2017-09-30T20:37:07.201" v="872" actId="14838"/>
          <ac:spMkLst>
            <pc:docMk/>
            <pc:sldMk cId="2294835653" sldId="257"/>
            <ac:spMk id="29" creationId="{06974544-BD72-478D-A215-ECAF9611307E}"/>
          </ac:spMkLst>
        </pc:spChg>
        <pc:spChg chg="mod">
          <ac:chgData name="Michael Brent" userId="efbb700b7c4874dd" providerId="LiveId" clId="{C214BFB0-BE58-4EC8-A812-12FA74B15594}" dt="2017-09-30T20:36:58.383" v="871" actId="14838"/>
          <ac:spMkLst>
            <pc:docMk/>
            <pc:sldMk cId="2294835653" sldId="257"/>
            <ac:spMk id="32" creationId="{12085515-48B9-42E3-836D-28FECF03F564}"/>
          </ac:spMkLst>
        </pc:spChg>
        <pc:spChg chg="mod">
          <ac:chgData name="Michael Brent" userId="efbb700b7c4874dd" providerId="LiveId" clId="{C214BFB0-BE58-4EC8-A812-12FA74B15594}" dt="2017-09-30T20:37:14.669" v="873" actId="14838"/>
          <ac:spMkLst>
            <pc:docMk/>
            <pc:sldMk cId="2294835653" sldId="257"/>
            <ac:spMk id="35" creationId="{E61996CE-5C08-406F-8D13-1E0A2820F1DF}"/>
          </ac:spMkLst>
        </pc:spChg>
        <pc:spChg chg="mod">
          <ac:chgData name="Michael Brent" userId="efbb700b7c4874dd" providerId="LiveId" clId="{C214BFB0-BE58-4EC8-A812-12FA74B15594}" dt="2017-09-30T20:37:33.807" v="875" actId="14838"/>
          <ac:spMkLst>
            <pc:docMk/>
            <pc:sldMk cId="2294835653" sldId="257"/>
            <ac:spMk id="38" creationId="{AFF5BD7A-096E-4E10-8012-5C98024E61ED}"/>
          </ac:spMkLst>
        </pc:spChg>
        <pc:spChg chg="mod">
          <ac:chgData name="Michael Brent" userId="efbb700b7c4874dd" providerId="LiveId" clId="{C214BFB0-BE58-4EC8-A812-12FA74B15594}" dt="2017-09-30T20:37:42.852" v="876" actId="14838"/>
          <ac:spMkLst>
            <pc:docMk/>
            <pc:sldMk cId="2294835653" sldId="257"/>
            <ac:spMk id="41" creationId="{A073B738-5A58-49AA-9F44-6DEB5BE4AA38}"/>
          </ac:spMkLst>
        </pc:spChg>
        <pc:spChg chg="mod">
          <ac:chgData name="Michael Brent" userId="efbb700b7c4874dd" providerId="LiveId" clId="{C214BFB0-BE58-4EC8-A812-12FA74B15594}" dt="2017-09-30T20:37:24.873" v="874" actId="14838"/>
          <ac:spMkLst>
            <pc:docMk/>
            <pc:sldMk cId="2294835653" sldId="257"/>
            <ac:spMk id="44" creationId="{2B120ACA-55AA-4C39-BA1E-8D8AC9840B45}"/>
          </ac:spMkLst>
        </pc:spChg>
        <pc:spChg chg="add mod">
          <ac:chgData name="Michael Brent" userId="efbb700b7c4874dd" providerId="LiveId" clId="{C214BFB0-BE58-4EC8-A812-12FA74B15594}" dt="2017-09-30T16:27:49.583" v="727" actId="478"/>
          <ac:spMkLst>
            <pc:docMk/>
            <pc:sldMk cId="2294835653" sldId="257"/>
            <ac:spMk id="46" creationId="{B5E6C2B4-C091-46CA-A6F8-354770930DAC}"/>
          </ac:spMkLst>
        </pc:spChg>
        <pc:spChg chg="add mod">
          <ac:chgData name="Michael Brent" userId="efbb700b7c4874dd" providerId="LiveId" clId="{C214BFB0-BE58-4EC8-A812-12FA74B15594}" dt="2017-09-30T16:27:43.845" v="724" actId="478"/>
          <ac:spMkLst>
            <pc:docMk/>
            <pc:sldMk cId="2294835653" sldId="257"/>
            <ac:spMk id="47" creationId="{42D1FD09-80C2-4F7C-90BF-C0BF4B949FA8}"/>
          </ac:spMkLst>
        </pc:spChg>
        <pc:spChg chg="add mod">
          <ac:chgData name="Michael Brent" userId="efbb700b7c4874dd" providerId="LiveId" clId="{C214BFB0-BE58-4EC8-A812-12FA74B15594}" dt="2017-09-30T16:27:42.805" v="723" actId="478"/>
          <ac:spMkLst>
            <pc:docMk/>
            <pc:sldMk cId="2294835653" sldId="257"/>
            <ac:spMk id="48" creationId="{4CFCDB76-B11A-432F-93A4-3E8C79F226A7}"/>
          </ac:spMkLst>
        </pc:spChg>
        <pc:spChg chg="add mod">
          <ac:chgData name="Michael Brent" userId="efbb700b7c4874dd" providerId="LiveId" clId="{C214BFB0-BE58-4EC8-A812-12FA74B15594}" dt="2017-09-30T16:27:42.542" v="722" actId="478"/>
          <ac:spMkLst>
            <pc:docMk/>
            <pc:sldMk cId="2294835653" sldId="257"/>
            <ac:spMk id="49" creationId="{E3F33705-DEEF-4EAA-9A55-0A52E16430CF}"/>
          </ac:spMkLst>
        </pc:spChg>
        <pc:spChg chg="add mod">
          <ac:chgData name="Michael Brent" userId="efbb700b7c4874dd" providerId="LiveId" clId="{C214BFB0-BE58-4EC8-A812-12FA74B15594}" dt="2017-09-30T16:27:42.380" v="721" actId="478"/>
          <ac:spMkLst>
            <pc:docMk/>
            <pc:sldMk cId="2294835653" sldId="257"/>
            <ac:spMk id="50" creationId="{9A3E88E2-C2E0-40D6-91C5-460B929860BD}"/>
          </ac:spMkLst>
        </pc:spChg>
        <pc:spChg chg="add mod">
          <ac:chgData name="Michael Brent" userId="efbb700b7c4874dd" providerId="LiveId" clId="{C214BFB0-BE58-4EC8-A812-12FA74B15594}" dt="2017-09-30T16:25:01.501" v="684" actId="1035"/>
          <ac:spMkLst>
            <pc:docMk/>
            <pc:sldMk cId="2294835653" sldId="257"/>
            <ac:spMk id="51" creationId="{57AEB78C-BEFF-4FFE-BDB6-E3D0AC4FB149}"/>
          </ac:spMkLst>
        </pc:spChg>
        <pc:spChg chg="add mod">
          <ac:chgData name="Michael Brent" userId="efbb700b7c4874dd" providerId="LiveId" clId="{C214BFB0-BE58-4EC8-A812-12FA74B15594}" dt="2017-09-30T16:24:51.294" v="678" actId="1035"/>
          <ac:spMkLst>
            <pc:docMk/>
            <pc:sldMk cId="2294835653" sldId="257"/>
            <ac:spMk id="52" creationId="{D876E7FF-C137-4C47-A450-D40A88F13D07}"/>
          </ac:spMkLst>
        </pc:spChg>
        <pc:spChg chg="add del mod">
          <ac:chgData name="Michael Brent" userId="efbb700b7c4874dd" providerId="LiveId" clId="{C214BFB0-BE58-4EC8-A812-12FA74B15594}" dt="2017-09-30T16:27:48.765" v="726" actId="478"/>
          <ac:spMkLst>
            <pc:docMk/>
            <pc:sldMk cId="2294835653" sldId="257"/>
            <ac:spMk id="54" creationId="{BFD8C2F3-8D98-4CCC-9C0B-7ABA3EEFA0AA}"/>
          </ac:spMkLst>
        </pc:spChg>
        <pc:spChg chg="mod topLvl">
          <ac:chgData name="Michael Brent" userId="efbb700b7c4874dd" providerId="LiveId" clId="{C214BFB0-BE58-4EC8-A812-12FA74B15594}" dt="2017-10-13T21:13:37.489" v="10907" actId="20577"/>
          <ac:spMkLst>
            <pc:docMk/>
            <pc:sldMk cId="2294835653" sldId="257"/>
            <ac:spMk id="57" creationId="{92C2869F-444D-42F4-B39A-8CDEE90F7486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58" creationId="{EF0CD6B2-F597-407A-85F4-1F7D50AD3325}"/>
          </ac:spMkLst>
        </pc:spChg>
        <pc:spChg chg="add mod">
          <ac:chgData name="Michael Brent" userId="efbb700b7c4874dd" providerId="LiveId" clId="{C214BFB0-BE58-4EC8-A812-12FA74B15594}" dt="2017-10-01T13:35:35.056" v="1076" actId="1035"/>
          <ac:spMkLst>
            <pc:docMk/>
            <pc:sldMk cId="2294835653" sldId="257"/>
            <ac:spMk id="59" creationId="{B4F30528-F0B1-4F3D-8C4A-6ECB96F8AFED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0" creationId="{56F5A4F6-D496-468F-93E3-B28BC93AFC02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1" creationId="{0A03B8AE-0F74-4AD8-AF7B-4A97D63DDC05}"/>
          </ac:spMkLst>
        </pc:spChg>
        <pc:spChg chg="del mod topLvl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1" creationId="{A805CAF8-24F5-463D-825C-67EC43E5E88D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2" creationId="{10261667-B306-443D-A650-302E49A90FCA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3" creationId="{06A8A291-9389-4FE7-B6F6-3BFA42FB80CC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3" creationId="{A0E2ED58-6FBA-45C1-8443-077BDFA71CCB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4" creationId="{AE204793-1CB7-4F35-928B-CFE425C6F830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4" creationId="{CDDCE231-1620-48C0-8A16-946607E91E43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5" creationId="{3F0AB449-E37A-4BA5-A3C0-0D7FCE3E892F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5" creationId="{DD0BB476-5C5E-46AC-A4E5-8063AC3828F1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6" creationId="{90613F32-89D1-4DB9-81D4-07C2DEE3F475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6" creationId="{F56AB863-90FB-45AC-9FCD-B2D906724695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7" creationId="{1B2F326C-AA31-4A1F-B6AB-25805A76E392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7" creationId="{B350F6D8-B9CC-4132-84A2-80F621807849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68" creationId="{4633740F-32F7-4CE5-809D-2EE6615C52EF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8" creationId="{6B6955DC-87C6-4C4B-9C95-3B5DB5C1E797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69" creationId="{68D7F96B-BE52-41FD-B046-273F6CE7B36A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0" creationId="{39259AEA-C922-4412-A75A-9130BD664595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1" creationId="{977075EC-6EBB-4D71-AB3C-7FAC75437960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2" creationId="{49F52442-1243-4F78-A14F-F36003690622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3" creationId="{6E81A111-9D33-4FFD-8677-85A76369733C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4" creationId="{108EE738-A965-483B-89BB-F6A55936EEDC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5" creationId="{D88DA81C-BF19-4216-BF72-1A7379D4B952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6" creationId="{9C1880B8-AE4F-4158-8127-CF2A2B6B53D9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7" creationId="{D4798C4C-29DE-471A-8F88-B67F02C66A84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8" creationId="{DC4E4F00-21C1-4883-9D59-D1955A3E0513}"/>
          </ac:spMkLst>
        </pc:spChg>
        <pc:spChg chg="mod topLvl">
          <ac:chgData name="Michael Brent" userId="efbb700b7c4874dd" providerId="LiveId" clId="{C214BFB0-BE58-4EC8-A812-12FA74B15594}" dt="2017-10-01T14:19:05.611" v="2081" actId="1038"/>
          <ac:spMkLst>
            <pc:docMk/>
            <pc:sldMk cId="2294835653" sldId="257"/>
            <ac:spMk id="79" creationId="{675E1895-919D-4FEB-B766-1A631C2FFC5B}"/>
          </ac:spMkLst>
        </pc:spChg>
        <pc:spChg chg="mod topLvl">
          <ac:chgData name="Michael Brent" userId="efbb700b7c4874dd" providerId="LiveId" clId="{C214BFB0-BE58-4EC8-A812-12FA74B15594}" dt="2017-10-01T14:18:49.561" v="2061" actId="1038"/>
          <ac:spMkLst>
            <pc:docMk/>
            <pc:sldMk cId="2294835653" sldId="257"/>
            <ac:spMk id="80" creationId="{40AF44A5-A46F-4D84-98C9-FDDFADE42B11}"/>
          </ac:spMkLst>
        </pc:spChg>
        <pc:spChg chg="add mod">
          <ac:chgData name="Michael Brent" userId="efbb700b7c4874dd" providerId="LiveId" clId="{C214BFB0-BE58-4EC8-A812-12FA74B15594}" dt="2017-10-13T18:41:57.377" v="9265" actId="20577"/>
          <ac:spMkLst>
            <pc:docMk/>
            <pc:sldMk cId="2294835653" sldId="257"/>
            <ac:spMk id="81" creationId="{485E65B6-D070-484E-BFAE-336036F66BE9}"/>
          </ac:spMkLst>
        </pc:spChg>
        <pc:grpChg chg="add mod">
          <ac:chgData name="Michael Brent" userId="efbb700b7c4874dd" providerId="LiveId" clId="{C214BFB0-BE58-4EC8-A812-12FA74B15594}" dt="2017-10-01T14:02:31.514" v="1531" actId="1037"/>
          <ac:grpSpMkLst>
            <pc:docMk/>
            <pc:sldMk cId="2294835653" sldId="257"/>
            <ac:grpSpMk id="27" creationId="{F7DD570D-AE0A-473A-A046-04981F4CEA7F}"/>
          </ac:grpSpMkLst>
        </pc:grpChg>
        <pc:grpChg chg="add mod">
          <ac:chgData name="Michael Brent" userId="efbb700b7c4874dd" providerId="LiveId" clId="{C214BFB0-BE58-4EC8-A812-12FA74B15594}" dt="2017-10-01T14:02:57.765" v="1537" actId="1037"/>
          <ac:grpSpMkLst>
            <pc:docMk/>
            <pc:sldMk cId="2294835653" sldId="257"/>
            <ac:grpSpMk id="28" creationId="{AC381B33-997F-4095-A359-2A59CACF2CF4}"/>
          </ac:grpSpMkLst>
        </pc:grpChg>
        <pc:grpChg chg="add mod">
          <ac:chgData name="Michael Brent" userId="efbb700b7c4874dd" providerId="LiveId" clId="{C214BFB0-BE58-4EC8-A812-12FA74B15594}" dt="2017-10-01T14:02:35.429" v="1533" actId="1037"/>
          <ac:grpSpMkLst>
            <pc:docMk/>
            <pc:sldMk cId="2294835653" sldId="257"/>
            <ac:grpSpMk id="31" creationId="{4A148319-E92A-4DFB-96E8-4719D1A0EB55}"/>
          </ac:grpSpMkLst>
        </pc:grpChg>
        <pc:grpChg chg="add mod">
          <ac:chgData name="Michael Brent" userId="efbb700b7c4874dd" providerId="LiveId" clId="{C214BFB0-BE58-4EC8-A812-12FA74B15594}" dt="2017-10-01T14:02:44.560" v="1536" actId="1037"/>
          <ac:grpSpMkLst>
            <pc:docMk/>
            <pc:sldMk cId="2294835653" sldId="257"/>
            <ac:grpSpMk id="34" creationId="{BE5BFC57-1CDD-4252-9B54-78EFEEDCB069}"/>
          </ac:grpSpMkLst>
        </pc:grpChg>
        <pc:grpChg chg="add mod">
          <ac:chgData name="Michael Brent" userId="efbb700b7c4874dd" providerId="LiveId" clId="{C214BFB0-BE58-4EC8-A812-12FA74B15594}" dt="2017-10-01T13:35:35.056" v="1076" actId="1035"/>
          <ac:grpSpMkLst>
            <pc:docMk/>
            <pc:sldMk cId="2294835653" sldId="257"/>
            <ac:grpSpMk id="37" creationId="{492AEAD5-46F3-4F73-B0FB-1A03FDC8A27D}"/>
          </ac:grpSpMkLst>
        </pc:grpChg>
        <pc:grpChg chg="add mod">
          <ac:chgData name="Michael Brent" userId="efbb700b7c4874dd" providerId="LiveId" clId="{C214BFB0-BE58-4EC8-A812-12FA74B15594}" dt="2017-10-01T13:35:35.056" v="1076" actId="1035"/>
          <ac:grpSpMkLst>
            <pc:docMk/>
            <pc:sldMk cId="2294835653" sldId="257"/>
            <ac:grpSpMk id="40" creationId="{671A1550-051D-49D4-B635-9165F1E793B0}"/>
          </ac:grpSpMkLst>
        </pc:grpChg>
        <pc:grpChg chg="add mod">
          <ac:chgData name="Michael Brent" userId="efbb700b7c4874dd" providerId="LiveId" clId="{C214BFB0-BE58-4EC8-A812-12FA74B15594}" dt="2017-10-01T13:35:35.056" v="1076" actId="1035"/>
          <ac:grpSpMkLst>
            <pc:docMk/>
            <pc:sldMk cId="2294835653" sldId="257"/>
            <ac:grpSpMk id="43" creationId="{E0D22FA7-5665-43F2-AF67-BA3CE528BC30}"/>
          </ac:grpSpMkLst>
        </pc:grpChg>
        <pc:grpChg chg="add del mod">
          <ac:chgData name="Michael Brent" userId="efbb700b7c4874dd" providerId="LiveId" clId="{C214BFB0-BE58-4EC8-A812-12FA74B15594}" dt="2017-09-30T09:03:01.112" v="339" actId="478"/>
          <ac:grpSpMkLst>
            <pc:docMk/>
            <pc:sldMk cId="2294835653" sldId="257"/>
            <ac:grpSpMk id="46" creationId="{A420375D-B7A0-433A-B919-58B033CFA975}"/>
          </ac:grpSpMkLst>
        </pc:grpChg>
        <pc:grpChg chg="add del mod">
          <ac:chgData name="Michael Brent" userId="efbb700b7c4874dd" providerId="LiveId" clId="{C214BFB0-BE58-4EC8-A812-12FA74B15594}" dt="2017-10-01T13:35:29.087" v="1073" actId="478"/>
          <ac:grpSpMkLst>
            <pc:docMk/>
            <pc:sldMk cId="2294835653" sldId="257"/>
            <ac:grpSpMk id="53" creationId="{51403FCB-03EA-4D4B-9B5C-2AE351D3EE2F}"/>
          </ac:grpSpMkLst>
        </pc:grpChg>
        <pc:grpChg chg="add mod">
          <ac:chgData name="Michael Brent" userId="efbb700b7c4874dd" providerId="LiveId" clId="{C214BFB0-BE58-4EC8-A812-12FA74B15594}" dt="2017-09-30T16:27:49.583" v="727" actId="478"/>
          <ac:grpSpMkLst>
            <pc:docMk/>
            <pc:sldMk cId="2294835653" sldId="257"/>
            <ac:grpSpMk id="53" creationId="{ED26FA86-83B0-4CE0-A778-A720ED3872C9}"/>
          </ac:grpSpMkLst>
        </pc:grpChg>
        <pc:grpChg chg="add mod">
          <ac:chgData name="Michael Brent" userId="efbb700b7c4874dd" providerId="LiveId" clId="{C214BFB0-BE58-4EC8-A812-12FA74B15594}" dt="2017-09-30T16:27:43.845" v="724" actId="478"/>
          <ac:grpSpMkLst>
            <pc:docMk/>
            <pc:sldMk cId="2294835653" sldId="257"/>
            <ac:grpSpMk id="55" creationId="{5E33B4E3-D3FA-4186-8DD2-DA73DB883775}"/>
          </ac:grpSpMkLst>
        </pc:grpChg>
        <pc:grpChg chg="add mod">
          <ac:chgData name="Michael Brent" userId="efbb700b7c4874dd" providerId="LiveId" clId="{C214BFB0-BE58-4EC8-A812-12FA74B15594}" dt="2017-09-30T16:27:42.805" v="723" actId="478"/>
          <ac:grpSpMkLst>
            <pc:docMk/>
            <pc:sldMk cId="2294835653" sldId="257"/>
            <ac:grpSpMk id="56" creationId="{356D428B-4D15-459C-A02C-48D9A5298A18}"/>
          </ac:grpSpMkLst>
        </pc:grpChg>
        <pc:grpChg chg="add del">
          <ac:chgData name="Michael Brent" userId="efbb700b7c4874dd" providerId="LiveId" clId="{C214BFB0-BE58-4EC8-A812-12FA74B15594}" dt="2017-10-01T14:14:15.590" v="2006" actId="20577"/>
          <ac:grpSpMkLst>
            <pc:docMk/>
            <pc:sldMk cId="2294835653" sldId="257"/>
            <ac:grpSpMk id="56" creationId="{F2944F62-E2F3-4B4F-904A-4D33A21ED33B}"/>
          </ac:grpSpMkLst>
        </pc:grpChg>
        <pc:grpChg chg="add mod">
          <ac:chgData name="Michael Brent" userId="efbb700b7c4874dd" providerId="LiveId" clId="{C214BFB0-BE58-4EC8-A812-12FA74B15594}" dt="2017-09-30T16:27:42.542" v="722" actId="478"/>
          <ac:grpSpMkLst>
            <pc:docMk/>
            <pc:sldMk cId="2294835653" sldId="257"/>
            <ac:grpSpMk id="57" creationId="{119A9A0A-D3E2-4BB0-88EA-EDC4177A0128}"/>
          </ac:grpSpMkLst>
        </pc:grpChg>
        <pc:grpChg chg="add mod">
          <ac:chgData name="Michael Brent" userId="efbb700b7c4874dd" providerId="LiveId" clId="{C214BFB0-BE58-4EC8-A812-12FA74B15594}" dt="2017-09-30T16:27:42.380" v="721" actId="478"/>
          <ac:grpSpMkLst>
            <pc:docMk/>
            <pc:sldMk cId="2294835653" sldId="257"/>
            <ac:grpSpMk id="58" creationId="{2D89EF36-8C72-45C3-9F70-4E0A52D708D0}"/>
          </ac:grpSpMkLst>
        </pc:grpChg>
        <pc:grpChg chg="add del mod">
          <ac:chgData name="Michael Brent" userId="efbb700b7c4874dd" providerId="LiveId" clId="{C214BFB0-BE58-4EC8-A812-12FA74B15594}" dt="2017-09-30T20:35:10.940" v="864" actId="478"/>
          <ac:grpSpMkLst>
            <pc:docMk/>
            <pc:sldMk cId="2294835653" sldId="257"/>
            <ac:grpSpMk id="60" creationId="{0DF0E62E-0D38-4478-94FC-B88F6BECF76F}"/>
          </ac:grpSpMkLst>
        </pc:grpChg>
        <pc:graphicFrameChg chg="add del mod">
          <ac:chgData name="Michael Brent" userId="efbb700b7c4874dd" providerId="LiveId" clId="{C214BFB0-BE58-4EC8-A812-12FA74B15594}" dt="2017-09-30T09:04:11.332" v="342" actId="478"/>
          <ac:graphicFrameMkLst>
            <pc:docMk/>
            <pc:sldMk cId="2294835653" sldId="257"/>
            <ac:graphicFrameMk id="49" creationId="{94A0A91A-B35B-4F90-A177-5A1A0B460D1B}"/>
          </ac:graphicFrameMkLst>
        </pc:graphicFrameChg>
        <pc:graphicFrameChg chg="add del mod">
          <ac:chgData name="Michael Brent" userId="efbb700b7c4874dd" providerId="LiveId" clId="{C214BFB0-BE58-4EC8-A812-12FA74B15594}" dt="2017-09-30T09:15:30.957" v="348" actId="478"/>
          <ac:graphicFrameMkLst>
            <pc:docMk/>
            <pc:sldMk cId="2294835653" sldId="257"/>
            <ac:graphicFrameMk id="50" creationId="{FEB20F39-C822-496D-8096-BE201888FBD1}"/>
          </ac:graphicFrameMkLst>
        </pc:graphicFrameChg>
        <pc:cxnChg chg="add mod">
          <ac:chgData name="Michael Brent" userId="efbb700b7c4874dd" providerId="LiveId" clId="{C214BFB0-BE58-4EC8-A812-12FA74B15594}" dt="2017-09-30T08:53:04.093" v="237" actId="478"/>
          <ac:cxnSpMkLst>
            <pc:docMk/>
            <pc:sldMk cId="2294835653" sldId="257"/>
            <ac:cxnSpMk id="26" creationId="{AF6241BE-FDA2-4516-94A7-33D89337B365}"/>
          </ac:cxnSpMkLst>
        </pc:cxnChg>
        <pc:cxnChg chg="del mod topLvl">
          <ac:chgData name="Michael Brent" userId="efbb700b7c4874dd" providerId="LiveId" clId="{C214BFB0-BE58-4EC8-A812-12FA74B15594}" dt="2017-09-30T20:35:14.396" v="865" actId="478"/>
          <ac:cxnSpMkLst>
            <pc:docMk/>
            <pc:sldMk cId="2294835653" sldId="257"/>
            <ac:cxnSpMk id="62" creationId="{D2D91759-CA20-4939-9A2B-2BEA196E64A6}"/>
          </ac:cxnSpMkLst>
        </pc:cxnChg>
        <pc:cxnChg chg="add del mod">
          <ac:chgData name="Michael Brent" userId="efbb700b7c4874dd" providerId="LiveId" clId="{C214BFB0-BE58-4EC8-A812-12FA74B15594}" dt="2017-10-01T14:19:11.003" v="2082" actId="20577"/>
          <ac:cxnSpMkLst>
            <pc:docMk/>
            <pc:sldMk cId="2294835653" sldId="257"/>
            <ac:cxnSpMk id="82" creationId="{23EFF81C-B9F0-4212-AEBF-01E1DB6772A3}"/>
          </ac:cxnSpMkLst>
        </pc:cxnChg>
      </pc:sldChg>
      <pc:sldChg chg="addSp delSp modSp add setBg modAnim modNotesTx">
        <pc:chgData name="Michael Brent" userId="efbb700b7c4874dd" providerId="LiveId" clId="{C214BFB0-BE58-4EC8-A812-12FA74B15594}" dt="2017-10-13T21:15:19.404" v="10919" actId="20577"/>
        <pc:sldMkLst>
          <pc:docMk/>
          <pc:sldMk cId="736431587" sldId="258"/>
        </pc:sldMkLst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3" creationId="{47686290-957C-438D-9D85-00C6D190D57C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4" creationId="{D9151D28-83F6-4499-ACFF-DFC4F0857747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5" creationId="{F351A571-0610-4881-BC4F-F84F9296FF26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6" creationId="{CF362744-F8D7-4197-B306-043301737211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7" creationId="{E4D9B746-E2C4-44F5-BFBF-1015B035C65A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8" creationId="{10B1E422-9866-4B2C-B22F-02DD09FA425D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9" creationId="{F45B4EC3-82D2-422F-83AA-1CD635066FC5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0" creationId="{71D66296-9E30-44DB-BA9E-FC0D3C98B53D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1" creationId="{8192AAA1-97A0-49CE-BD5A-EF028F74D347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2" creationId="{6F10F242-528C-465E-841E-BAA1BC963304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3" creationId="{1868B154-53A6-48EC-B610-A0EFAB75FCF5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4" creationId="{1A8F97D4-863D-4699-8C8A-422856FCABB4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5" creationId="{FE61AE41-B20C-4D6A-BE88-2943CE856F34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6" creationId="{CE5BF173-5920-443C-823D-87D36D692C40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7" creationId="{DC400672-284D-4C76-8CB0-68FEFA16FB8D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8" creationId="{62F57DAE-3E34-4E55-9DA5-B058D63CB6B1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9" creationId="{FDF374AC-A0D2-4689-B91F-3A6FD68457A7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20" creationId="{30BA52A1-6A95-427E-9965-C9CC0F37315D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21" creationId="{F8FA76C1-0EBD-48AC-AD7D-B524284FDF1F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22" creationId="{EDD30012-D830-4196-914F-D2AE5615A087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23" creationId="{FA25A6E4-84FE-433E-A58A-51C23D9C101A}"/>
          </ac:spMkLst>
        </pc:spChg>
        <pc:spChg chg="del mod">
          <ac:chgData name="Michael Brent" userId="efbb700b7c4874dd" providerId="LiveId" clId="{C214BFB0-BE58-4EC8-A812-12FA74B15594}" dt="2017-10-01T13:46:00.829" v="1129" actId="478"/>
          <ac:spMkLst>
            <pc:docMk/>
            <pc:sldMk cId="736431587" sldId="258"/>
            <ac:spMk id="24" creationId="{E4D7AFD8-CD14-4BCE-B6B6-DFF4252C981E}"/>
          </ac:spMkLst>
        </pc:spChg>
        <pc:spChg chg="add mod">
          <ac:chgData name="Michael Brent" userId="efbb700b7c4874dd" providerId="LiveId" clId="{C214BFB0-BE58-4EC8-A812-12FA74B15594}" dt="2017-10-13T21:15:19.404" v="10919" actId="20577"/>
          <ac:spMkLst>
            <pc:docMk/>
            <pc:sldMk cId="736431587" sldId="258"/>
            <ac:spMk id="25" creationId="{65D42030-6A4B-40F3-89DA-37A86D92E053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46" creationId="{B5E6C2B4-C091-46CA-A6F8-354770930DAC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47" creationId="{42D1FD09-80C2-4F7C-90BF-C0BF4B949FA8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48" creationId="{4CFCDB76-B11A-432F-93A4-3E8C79F226A7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49" creationId="{E3F33705-DEEF-4EAA-9A55-0A52E16430CF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50" creationId="{9A3E88E2-C2E0-40D6-91C5-460B929860BD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51" creationId="{57AEB78C-BEFF-4FFE-BDB6-E3D0AC4FB149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52" creationId="{D876E7FF-C137-4C47-A450-D40A88F13D07}"/>
          </ac:spMkLst>
        </pc:spChg>
        <pc:spChg chg="add del mod">
          <ac:chgData name="Michael Brent" userId="efbb700b7c4874dd" providerId="LiveId" clId="{C214BFB0-BE58-4EC8-A812-12FA74B15594}" dt="2017-10-01T13:38:13.385" v="1088" actId="20577"/>
          <ac:spMkLst>
            <pc:docMk/>
            <pc:sldMk cId="736431587" sldId="258"/>
            <ac:spMk id="53" creationId="{A9DC4C7D-E6F2-4D30-A7F5-474CA47B734F}"/>
          </ac:spMkLst>
        </pc:spChg>
        <pc:spChg chg="add del mod">
          <ac:chgData name="Michael Brent" userId="efbb700b7c4874dd" providerId="LiveId" clId="{C214BFB0-BE58-4EC8-A812-12FA74B15594}" dt="2017-10-01T13:41:45.985" v="1099" actId="478"/>
          <ac:spMkLst>
            <pc:docMk/>
            <pc:sldMk cId="736431587" sldId="258"/>
            <ac:spMk id="54" creationId="{F242F030-1EF4-4C89-BBF6-E896E5461F3E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55" creationId="{35F6E5B1-7A4C-4A4A-80F2-37344BABD3B2}"/>
          </ac:spMkLst>
        </pc:spChg>
        <pc:spChg chg="add del mod">
          <ac:chgData name="Michael Brent" userId="efbb700b7c4874dd" providerId="LiveId" clId="{C214BFB0-BE58-4EC8-A812-12FA74B15594}" dt="2017-10-01T13:59:54.742" v="1500" actId="20577"/>
          <ac:spMkLst>
            <pc:docMk/>
            <pc:sldMk cId="736431587" sldId="258"/>
            <ac:spMk id="58" creationId="{072666BF-2C27-496B-94F6-ADBBAA6B02C1}"/>
          </ac:spMkLst>
        </pc:spChg>
        <pc:spChg chg="mod topLvl">
          <ac:chgData name="Michael Brent" userId="efbb700b7c4874dd" providerId="LiveId" clId="{C214BFB0-BE58-4EC8-A812-12FA74B15594}" dt="2017-10-01T18:11:35.749" v="2283" actId="14100"/>
          <ac:spMkLst>
            <pc:docMk/>
            <pc:sldMk cId="736431587" sldId="258"/>
            <ac:spMk id="59" creationId="{B4F30528-F0B1-4F3D-8C4A-6ECB96F8AFED}"/>
          </ac:spMkLst>
        </pc:spChg>
        <pc:spChg chg="mod">
          <ac:chgData name="Michael Brent" userId="efbb700b7c4874dd" providerId="LiveId" clId="{C214BFB0-BE58-4EC8-A812-12FA74B15594}" dt="2017-10-01T14:04:36.998" v="1557" actId="1037"/>
          <ac:spMkLst>
            <pc:docMk/>
            <pc:sldMk cId="736431587" sldId="258"/>
            <ac:spMk id="61" creationId="{A805CAF8-24F5-463D-825C-67EC43E5E88D}"/>
          </ac:spMkLst>
        </pc:spChg>
        <pc:spChg chg="mod">
          <ac:chgData name="Michael Brent" userId="efbb700b7c4874dd" providerId="LiveId" clId="{C214BFB0-BE58-4EC8-A812-12FA74B15594}" dt="2017-10-01T14:04:44.106" v="1558" actId="1037"/>
          <ac:spMkLst>
            <pc:docMk/>
            <pc:sldMk cId="736431587" sldId="258"/>
            <ac:spMk id="63" creationId="{A0E2ED58-6FBA-45C1-8443-077BDFA71CCB}"/>
          </ac:spMkLst>
        </pc:spChg>
        <pc:spChg chg="mod">
          <ac:chgData name="Michael Brent" userId="efbb700b7c4874dd" providerId="LiveId" clId="{C214BFB0-BE58-4EC8-A812-12FA74B15594}" dt="2017-10-01T14:04:36.998" v="1557" actId="1037"/>
          <ac:spMkLst>
            <pc:docMk/>
            <pc:sldMk cId="736431587" sldId="258"/>
            <ac:spMk id="64" creationId="{AE204793-1CB7-4F35-928B-CFE425C6F830}"/>
          </ac:spMkLst>
        </pc:spChg>
        <pc:spChg chg="mod">
          <ac:chgData name="Michael Brent" userId="efbb700b7c4874dd" providerId="LiveId" clId="{C214BFB0-BE58-4EC8-A812-12FA74B15594}" dt="2017-10-01T14:04:36.998" v="1557" actId="1037"/>
          <ac:spMkLst>
            <pc:docMk/>
            <pc:sldMk cId="736431587" sldId="258"/>
            <ac:spMk id="65" creationId="{3F0AB449-E37A-4BA5-A3C0-0D7FCE3E892F}"/>
          </ac:spMkLst>
        </pc:spChg>
        <pc:spChg chg="mod">
          <ac:chgData name="Michael Brent" userId="efbb700b7c4874dd" providerId="LiveId" clId="{C214BFB0-BE58-4EC8-A812-12FA74B15594}" dt="2017-10-01T14:04:36.998" v="1557" actId="1037"/>
          <ac:spMkLst>
            <pc:docMk/>
            <pc:sldMk cId="736431587" sldId="258"/>
            <ac:spMk id="66" creationId="{F56AB863-90FB-45AC-9FCD-B2D906724695}"/>
          </ac:spMkLst>
        </pc:spChg>
        <pc:spChg chg="mod">
          <ac:chgData name="Michael Brent" userId="efbb700b7c4874dd" providerId="LiveId" clId="{C214BFB0-BE58-4EC8-A812-12FA74B15594}" dt="2017-10-01T14:04:26.733" v="1556" actId="1037"/>
          <ac:spMkLst>
            <pc:docMk/>
            <pc:sldMk cId="736431587" sldId="258"/>
            <ac:spMk id="67" creationId="{B350F6D8-B9CC-4132-84A2-80F621807849}"/>
          </ac:spMkLst>
        </pc:spChg>
        <pc:spChg chg="mod">
          <ac:chgData name="Michael Brent" userId="efbb700b7c4874dd" providerId="LiveId" clId="{C214BFB0-BE58-4EC8-A812-12FA74B15594}" dt="2017-10-01T14:04:36.998" v="1557" actId="1037"/>
          <ac:spMkLst>
            <pc:docMk/>
            <pc:sldMk cId="736431587" sldId="258"/>
            <ac:spMk id="68" creationId="{6B6955DC-87C6-4C4B-9C95-3B5DB5C1E797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69" creationId="{81A81061-7834-485F-BBC8-085778B09352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70" creationId="{9D248BE0-E5BF-4F14-8EBE-5F2FBD930922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71" creationId="{DC5ED57D-2115-4814-ADB5-26F40742165A}"/>
          </ac:spMkLst>
        </pc:spChg>
        <pc:spChg chg="add del mod">
          <ac:chgData name="Michael Brent" userId="efbb700b7c4874dd" providerId="LiveId" clId="{C214BFB0-BE58-4EC8-A812-12FA74B15594}" dt="2017-10-01T13:49:03.437" v="1184" actId="20577"/>
          <ac:spMkLst>
            <pc:docMk/>
            <pc:sldMk cId="736431587" sldId="258"/>
            <ac:spMk id="72" creationId="{71B49571-599A-4B49-956F-D287C3856965}"/>
          </ac:spMkLst>
        </pc:spChg>
        <pc:spChg chg="add del mod">
          <ac:chgData name="Michael Brent" userId="efbb700b7c4874dd" providerId="LiveId" clId="{C214BFB0-BE58-4EC8-A812-12FA74B15594}" dt="2017-10-01T13:49:03.437" v="1184" actId="20577"/>
          <ac:spMkLst>
            <pc:docMk/>
            <pc:sldMk cId="736431587" sldId="258"/>
            <ac:spMk id="73" creationId="{E609A6D1-93EE-4F20-B4E0-29AD544189EC}"/>
          </ac:spMkLst>
        </pc:spChg>
        <pc:spChg chg="add del mod">
          <ac:chgData name="Michael Brent" userId="efbb700b7c4874dd" providerId="LiveId" clId="{C214BFB0-BE58-4EC8-A812-12FA74B15594}" dt="2017-10-01T13:49:03.437" v="1184" actId="20577"/>
          <ac:spMkLst>
            <pc:docMk/>
            <pc:sldMk cId="736431587" sldId="258"/>
            <ac:spMk id="74" creationId="{773E40B7-6059-4273-AF18-AB57FDFA32B9}"/>
          </ac:spMkLst>
        </pc:spChg>
        <pc:spChg chg="add del mod">
          <ac:chgData name="Michael Brent" userId="efbb700b7c4874dd" providerId="LiveId" clId="{C214BFB0-BE58-4EC8-A812-12FA74B15594}" dt="2017-10-01T13:49:03.437" v="1184" actId="20577"/>
          <ac:spMkLst>
            <pc:docMk/>
            <pc:sldMk cId="736431587" sldId="258"/>
            <ac:spMk id="75" creationId="{B9CDD3B9-5834-4502-A578-71E12751C103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76" creationId="{2E53BCB5-0068-4522-91EB-7E88C6A24B43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77" creationId="{DD99379F-75B8-4729-B8B2-8F0BCAE7C348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78" creationId="{4175F23C-7B56-4C28-80E5-77A97058D5BB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79" creationId="{60576A68-1D61-4D17-8175-DB6A21CBA233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80" creationId="{EE801F4C-9B99-4C3C-99BC-F05CFD1295ED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81" creationId="{23887184-9C14-4F41-8FA0-1FE487486E08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82" creationId="{3E41E918-E361-439C-998F-A82A6A48EBBB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83" creationId="{04438F8C-A661-4C2A-8497-78595A66472A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84" creationId="{FBF5C9FF-898F-4B57-A4E6-B17F7863C58F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85" creationId="{4304C1A4-CA61-4EC7-B70C-CE0E39324DFC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86" creationId="{A82A66E6-2E44-4EB3-8B2D-61ABC5DC7C96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87" creationId="{AFCEA691-237C-4AE7-A523-ED4ED101CF69}"/>
          </ac:spMkLst>
        </pc:spChg>
        <pc:spChg chg="add mod topLvl">
          <ac:chgData name="Michael Brent" userId="efbb700b7c4874dd" providerId="LiveId" clId="{C214BFB0-BE58-4EC8-A812-12FA74B15594}" dt="2017-10-01T14:19:48.691" v="2098" actId="1036"/>
          <ac:spMkLst>
            <pc:docMk/>
            <pc:sldMk cId="736431587" sldId="258"/>
            <ac:spMk id="89" creationId="{977DACD6-55B0-4194-898A-553CB398FBD6}"/>
          </ac:spMkLst>
        </pc:spChg>
        <pc:spChg chg="add mod topLvl">
          <ac:chgData name="Michael Brent" userId="efbb700b7c4874dd" providerId="LiveId" clId="{C214BFB0-BE58-4EC8-A812-12FA74B15594}" dt="2017-10-01T14:20:01.786" v="2100" actId="1036"/>
          <ac:spMkLst>
            <pc:docMk/>
            <pc:sldMk cId="736431587" sldId="258"/>
            <ac:spMk id="90" creationId="{9EAEEA2F-5B31-4996-ABB0-4399F9CB1623}"/>
          </ac:spMkLst>
        </pc:spChg>
        <pc:spChg chg="add mod topLvl">
          <ac:chgData name="Michael Brent" userId="efbb700b7c4874dd" providerId="LiveId" clId="{C214BFB0-BE58-4EC8-A812-12FA74B15594}" dt="2017-10-01T14:20:01.786" v="2100" actId="1036"/>
          <ac:spMkLst>
            <pc:docMk/>
            <pc:sldMk cId="736431587" sldId="258"/>
            <ac:spMk id="91" creationId="{4EE759AC-DE49-471D-8038-B7CF0C4336FB}"/>
          </ac:spMkLst>
        </pc:spChg>
        <pc:spChg chg="add mod topLvl">
          <ac:chgData name="Michael Brent" userId="efbb700b7c4874dd" providerId="LiveId" clId="{C214BFB0-BE58-4EC8-A812-12FA74B15594}" dt="2017-10-01T14:20:01.786" v="2100" actId="1036"/>
          <ac:spMkLst>
            <pc:docMk/>
            <pc:sldMk cId="736431587" sldId="258"/>
            <ac:spMk id="92" creationId="{99544B1E-2F48-42E0-BCAC-AFA39A4E3173}"/>
          </ac:spMkLst>
        </pc:spChg>
        <pc:spChg chg="add mod topLvl">
          <ac:chgData name="Michael Brent" userId="efbb700b7c4874dd" providerId="LiveId" clId="{C214BFB0-BE58-4EC8-A812-12FA74B15594}" dt="2017-10-01T14:20:19.208" v="2103" actId="1036"/>
          <ac:spMkLst>
            <pc:docMk/>
            <pc:sldMk cId="736431587" sldId="258"/>
            <ac:spMk id="93" creationId="{03C1FBCE-B08B-4422-9D22-F676390CDB75}"/>
          </ac:spMkLst>
        </pc:spChg>
        <pc:spChg chg="add mod topLvl">
          <ac:chgData name="Michael Brent" userId="efbb700b7c4874dd" providerId="LiveId" clId="{C214BFB0-BE58-4EC8-A812-12FA74B15594}" dt="2017-10-01T14:20:28.532" v="2107" actId="1036"/>
          <ac:spMkLst>
            <pc:docMk/>
            <pc:sldMk cId="736431587" sldId="258"/>
            <ac:spMk id="94" creationId="{5D3BFBEF-3976-4A64-89DC-1459AB181A7A}"/>
          </ac:spMkLst>
        </pc:spChg>
        <pc:spChg chg="add mod topLvl">
          <ac:chgData name="Michael Brent" userId="efbb700b7c4874dd" providerId="LiveId" clId="{C214BFB0-BE58-4EC8-A812-12FA74B15594}" dt="2017-10-01T14:20:22.803" v="2105" actId="1036"/>
          <ac:spMkLst>
            <pc:docMk/>
            <pc:sldMk cId="736431587" sldId="258"/>
            <ac:spMk id="95" creationId="{A36D2108-7221-4834-AC6D-9496C1B5F61C}"/>
          </ac:spMkLst>
        </pc:spChg>
        <pc:spChg chg="add mod topLvl">
          <ac:chgData name="Michael Brent" userId="efbb700b7c4874dd" providerId="LiveId" clId="{C214BFB0-BE58-4EC8-A812-12FA74B15594}" dt="2017-10-01T14:20:14.040" v="2102" actId="1036"/>
          <ac:spMkLst>
            <pc:docMk/>
            <pc:sldMk cId="736431587" sldId="258"/>
            <ac:spMk id="96" creationId="{61D95464-7E73-401B-AFE0-5BFB0A143DFE}"/>
          </ac:spMkLst>
        </pc:spChg>
        <pc:spChg chg="add mod topLvl">
          <ac:chgData name="Michael Brent" userId="efbb700b7c4874dd" providerId="LiveId" clId="{C214BFB0-BE58-4EC8-A812-12FA74B15594}" dt="2017-10-01T14:20:49.069" v="2108" actId="1036"/>
          <ac:spMkLst>
            <pc:docMk/>
            <pc:sldMk cId="736431587" sldId="258"/>
            <ac:spMk id="98" creationId="{BDAA639F-9088-4604-8B83-6F97C0ACF065}"/>
          </ac:spMkLst>
        </pc:spChg>
        <pc:spChg chg="add mod topLvl">
          <ac:chgData name="Michael Brent" userId="efbb700b7c4874dd" providerId="LiveId" clId="{C214BFB0-BE58-4EC8-A812-12FA74B15594}" dt="2017-10-01T14:20:49.069" v="2108" actId="1036"/>
          <ac:spMkLst>
            <pc:docMk/>
            <pc:sldMk cId="736431587" sldId="258"/>
            <ac:spMk id="99" creationId="{C7114345-FA58-4F9B-A7F4-FF216E32FD5C}"/>
          </ac:spMkLst>
        </pc:spChg>
        <pc:spChg chg="add mod topLvl">
          <ac:chgData name="Michael Brent" userId="efbb700b7c4874dd" providerId="LiveId" clId="{C214BFB0-BE58-4EC8-A812-12FA74B15594}" dt="2017-10-01T14:20:49.069" v="2108" actId="1036"/>
          <ac:spMkLst>
            <pc:docMk/>
            <pc:sldMk cId="736431587" sldId="258"/>
            <ac:spMk id="100" creationId="{5F46D041-79B6-422E-9313-7C0263B25A81}"/>
          </ac:spMkLst>
        </pc:spChg>
        <pc:spChg chg="add mod topLvl">
          <ac:chgData name="Michael Brent" userId="efbb700b7c4874dd" providerId="LiveId" clId="{C214BFB0-BE58-4EC8-A812-12FA74B15594}" dt="2017-10-01T14:20:49.069" v="2108" actId="1036"/>
          <ac:spMkLst>
            <pc:docMk/>
            <pc:sldMk cId="736431587" sldId="258"/>
            <ac:spMk id="101" creationId="{897394B3-B029-4DD6-BFC5-E123C2C4E457}"/>
          </ac:spMkLst>
        </pc:spChg>
        <pc:spChg chg="add mod topLvl">
          <ac:chgData name="Michael Brent" userId="efbb700b7c4874dd" providerId="LiveId" clId="{C214BFB0-BE58-4EC8-A812-12FA74B15594}" dt="2017-10-01T14:21:03.550" v="2130" actId="1037"/>
          <ac:spMkLst>
            <pc:docMk/>
            <pc:sldMk cId="736431587" sldId="258"/>
            <ac:spMk id="102" creationId="{9D01C4D9-6A66-41C7-8ECC-BF6BF9ECC8D7}"/>
          </ac:spMkLst>
        </pc:spChg>
        <pc:spChg chg="add del mod">
          <ac:chgData name="Michael Brent" userId="efbb700b7c4874dd" providerId="LiveId" clId="{C214BFB0-BE58-4EC8-A812-12FA74B15594}" dt="2017-10-01T13:58:37.534" v="1430" actId="478"/>
          <ac:spMkLst>
            <pc:docMk/>
            <pc:sldMk cId="736431587" sldId="258"/>
            <ac:spMk id="103" creationId="{55C77E86-5519-49D0-8398-10B3995F517D}"/>
          </ac:spMkLst>
        </pc:spChg>
        <pc:spChg chg="add del mod">
          <ac:chgData name="Michael Brent" userId="efbb700b7c4874dd" providerId="LiveId" clId="{C214BFB0-BE58-4EC8-A812-12FA74B15594}" dt="2017-10-01T13:58:33.805" v="1429" actId="478"/>
          <ac:spMkLst>
            <pc:docMk/>
            <pc:sldMk cId="736431587" sldId="258"/>
            <ac:spMk id="104" creationId="{050AF76E-F2DD-416C-98F2-D4A362D4D6EC}"/>
          </ac:spMkLst>
        </pc:spChg>
        <pc:spChg chg="add mod topLvl">
          <ac:chgData name="Michael Brent" userId="efbb700b7c4874dd" providerId="LiveId" clId="{C214BFB0-BE58-4EC8-A812-12FA74B15594}" dt="2017-10-01T14:21:07.246" v="2133" actId="1038"/>
          <ac:spMkLst>
            <pc:docMk/>
            <pc:sldMk cId="736431587" sldId="258"/>
            <ac:spMk id="105" creationId="{BD90B0BA-EDC7-4349-9FAF-31FE3E29ACD8}"/>
          </ac:spMkLst>
        </pc:spChg>
        <pc:spChg chg="add del mod">
          <ac:chgData name="Michael Brent" userId="efbb700b7c4874dd" providerId="LiveId" clId="{C214BFB0-BE58-4EC8-A812-12FA74B15594}" dt="2017-10-01T14:00:15.144" v="1506" actId="478"/>
          <ac:spMkLst>
            <pc:docMk/>
            <pc:sldMk cId="736431587" sldId="258"/>
            <ac:spMk id="107" creationId="{8381A4F5-D02A-43C4-90BE-9799E8AE20CD}"/>
          </ac:spMkLst>
        </pc:spChg>
        <pc:spChg chg="add mod">
          <ac:chgData name="Michael Brent" userId="efbb700b7c4874dd" providerId="LiveId" clId="{C214BFB0-BE58-4EC8-A812-12FA74B15594}" dt="2017-10-10T15:10:47.868" v="6221" actId="20577"/>
          <ac:spMkLst>
            <pc:docMk/>
            <pc:sldMk cId="736431587" sldId="258"/>
            <ac:spMk id="109" creationId="{E5409AB0-44ED-4FAD-8FEE-A5FBB1B0020F}"/>
          </ac:spMkLst>
        </pc:spChg>
        <pc:spChg chg="add mod">
          <ac:chgData name="Michael Brent" userId="efbb700b7c4874dd" providerId="LiveId" clId="{C214BFB0-BE58-4EC8-A812-12FA74B15594}" dt="2017-10-13T18:42:23.272" v="9276" actId="20577"/>
          <ac:spMkLst>
            <pc:docMk/>
            <pc:sldMk cId="736431587" sldId="258"/>
            <ac:spMk id="110" creationId="{6C1FE014-F1E7-4106-9E0B-5C048D8A7193}"/>
          </ac:spMkLst>
        </pc:spChg>
        <pc:spChg chg="add mod">
          <ac:chgData name="Michael Brent" userId="efbb700b7c4874dd" providerId="LiveId" clId="{C214BFB0-BE58-4EC8-A812-12FA74B15594}" dt="2017-10-10T15:10:44.179" v="6219" actId="20577"/>
          <ac:spMkLst>
            <pc:docMk/>
            <pc:sldMk cId="736431587" sldId="258"/>
            <ac:spMk id="111" creationId="{EC27DD87-6C2B-4B72-8DE9-AFF76076157A}"/>
          </ac:spMkLst>
        </pc:spChg>
        <pc:spChg chg="add mod">
          <ac:chgData name="Michael Brent" userId="efbb700b7c4874dd" providerId="LiveId" clId="{C214BFB0-BE58-4EC8-A812-12FA74B15594}" dt="2017-10-10T15:10:42.461" v="6218" actId="20577"/>
          <ac:spMkLst>
            <pc:docMk/>
            <pc:sldMk cId="736431587" sldId="258"/>
            <ac:spMk id="112" creationId="{2CFA0888-3256-4629-90E4-883503873AAA}"/>
          </ac:spMkLst>
        </pc:spChg>
        <pc:spChg chg="add mod">
          <ac:chgData name="Michael Brent" userId="efbb700b7c4874dd" providerId="LiveId" clId="{C214BFB0-BE58-4EC8-A812-12FA74B15594}" dt="2017-10-10T15:10:40.505" v="6217" actId="20577"/>
          <ac:spMkLst>
            <pc:docMk/>
            <pc:sldMk cId="736431587" sldId="258"/>
            <ac:spMk id="113" creationId="{755548AF-B5A1-445B-A132-BE6B3FB70F14}"/>
          </ac:spMkLst>
        </pc:spChg>
        <pc:spChg chg="add mod">
          <ac:chgData name="Michael Brent" userId="efbb700b7c4874dd" providerId="LiveId" clId="{C214BFB0-BE58-4EC8-A812-12FA74B15594}" dt="2017-10-01T19:44:22.507" v="4477" actId="313"/>
          <ac:spMkLst>
            <pc:docMk/>
            <pc:sldMk cId="736431587" sldId="258"/>
            <ac:spMk id="114" creationId="{56962F7B-2E1A-420B-B728-3C1CA7EC12EC}"/>
          </ac:spMkLst>
        </pc:spChg>
        <pc:spChg chg="add mod">
          <ac:chgData name="Michael Brent" userId="efbb700b7c4874dd" providerId="LiveId" clId="{C214BFB0-BE58-4EC8-A812-12FA74B15594}" dt="2017-10-10T15:11:39.624" v="6350" actId="20577"/>
          <ac:spMkLst>
            <pc:docMk/>
            <pc:sldMk cId="736431587" sldId="258"/>
            <ac:spMk id="115" creationId="{B720E473-EC84-435F-8E98-D4A3251B28E7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16" creationId="{7452652C-9462-4AB7-8FB8-3DEF44577C02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17" creationId="{8DEE1E2D-2688-4BEB-A2EB-C4BC37CD1594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18" creationId="{A8996E17-F930-426A-AAC3-A64534F55E74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19" creationId="{6A5BF43B-5994-45A3-B40F-642C51A7CF7C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20" creationId="{9D6DEFC8-FDDD-4982-BA7D-5A749E708996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21" creationId="{9EFCFE22-F29B-4A75-928C-4F46FB086A8E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22" creationId="{D6E62B6B-6840-45AC-BBE5-C8FECB09953B}"/>
          </ac:spMkLst>
        </pc:spChg>
        <pc:grpChg chg="mod">
          <ac:chgData name="Michael Brent" userId="efbb700b7c4874dd" providerId="LiveId" clId="{C214BFB0-BE58-4EC8-A812-12FA74B15594}" dt="2017-10-01T14:01:48.050" v="1512" actId="1037"/>
          <ac:grpSpMkLst>
            <pc:docMk/>
            <pc:sldMk cId="736431587" sldId="258"/>
            <ac:grpSpMk id="27" creationId="{F7DD570D-AE0A-473A-A046-04981F4CEA7F}"/>
          </ac:grpSpMkLst>
        </pc:grpChg>
        <pc:grpChg chg="mod">
          <ac:chgData name="Michael Brent" userId="efbb700b7c4874dd" providerId="LiveId" clId="{C214BFB0-BE58-4EC8-A812-12FA74B15594}" dt="2017-10-01T14:02:06.527" v="1522" actId="1037"/>
          <ac:grpSpMkLst>
            <pc:docMk/>
            <pc:sldMk cId="736431587" sldId="258"/>
            <ac:grpSpMk id="28" creationId="{AC381B33-997F-4095-A359-2A59CACF2CF4}"/>
          </ac:grpSpMkLst>
        </pc:grpChg>
        <pc:grpChg chg="mod">
          <ac:chgData name="Michael Brent" userId="efbb700b7c4874dd" providerId="LiveId" clId="{C214BFB0-BE58-4EC8-A812-12FA74B15594}" dt="2017-10-01T14:02:12.676" v="1524" actId="1038"/>
          <ac:grpSpMkLst>
            <pc:docMk/>
            <pc:sldMk cId="736431587" sldId="258"/>
            <ac:grpSpMk id="31" creationId="{4A148319-E92A-4DFB-96E8-4719D1A0EB55}"/>
          </ac:grpSpMkLst>
        </pc:grpChg>
        <pc:grpChg chg="mod">
          <ac:chgData name="Michael Brent" userId="efbb700b7c4874dd" providerId="LiveId" clId="{C214BFB0-BE58-4EC8-A812-12FA74B15594}" dt="2017-10-01T14:02:18.590" v="1528" actId="1038"/>
          <ac:grpSpMkLst>
            <pc:docMk/>
            <pc:sldMk cId="736431587" sldId="258"/>
            <ac:grpSpMk id="34" creationId="{BE5BFC57-1CDD-4252-9B54-78EFEEDCB069}"/>
          </ac:grpSpMkLst>
        </pc:grpChg>
        <pc:grpChg chg="mod">
          <ac:chgData name="Michael Brent" userId="efbb700b7c4874dd" providerId="LiveId" clId="{C214BFB0-BE58-4EC8-A812-12FA74B15594}" dt="2017-10-01T13:31:19.455" v="988" actId="1036"/>
          <ac:grpSpMkLst>
            <pc:docMk/>
            <pc:sldMk cId="736431587" sldId="258"/>
            <ac:grpSpMk id="37" creationId="{492AEAD5-46F3-4F73-B0FB-1A03FDC8A27D}"/>
          </ac:grpSpMkLst>
        </pc:grpChg>
        <pc:grpChg chg="mod">
          <ac:chgData name="Michael Brent" userId="efbb700b7c4874dd" providerId="LiveId" clId="{C214BFB0-BE58-4EC8-A812-12FA74B15594}" dt="2017-10-01T13:31:19.455" v="988" actId="1036"/>
          <ac:grpSpMkLst>
            <pc:docMk/>
            <pc:sldMk cId="736431587" sldId="258"/>
            <ac:grpSpMk id="40" creationId="{671A1550-051D-49D4-B635-9165F1E793B0}"/>
          </ac:grpSpMkLst>
        </pc:grpChg>
        <pc:grpChg chg="mod">
          <ac:chgData name="Michael Brent" userId="efbb700b7c4874dd" providerId="LiveId" clId="{C214BFB0-BE58-4EC8-A812-12FA74B15594}" dt="2017-10-01T13:31:19.455" v="988" actId="1036"/>
          <ac:grpSpMkLst>
            <pc:docMk/>
            <pc:sldMk cId="736431587" sldId="258"/>
            <ac:grpSpMk id="43" creationId="{E0D22FA7-5665-43F2-AF67-BA3CE528BC30}"/>
          </ac:grpSpMkLst>
        </pc:grpChg>
        <pc:grpChg chg="add del mod">
          <ac:chgData name="Michael Brent" userId="efbb700b7c4874dd" providerId="LiveId" clId="{C214BFB0-BE58-4EC8-A812-12FA74B15594}" dt="2017-10-01T14:12:48.601" v="1993" actId="20577"/>
          <ac:grpSpMkLst>
            <pc:docMk/>
            <pc:sldMk cId="736431587" sldId="258"/>
            <ac:grpSpMk id="60" creationId="{0C0A8980-D6EC-4324-A8E1-604421198B09}"/>
          </ac:grpSpMkLst>
        </pc:grpChg>
        <pc:cxnChg chg="add del mod">
          <ac:chgData name="Michael Brent" userId="efbb700b7c4874dd" providerId="LiveId" clId="{C214BFB0-BE58-4EC8-A812-12FA74B15594}" dt="2017-10-01T13:50:48.674" v="1307" actId="478"/>
          <ac:cxnSpMkLst>
            <pc:docMk/>
            <pc:sldMk cId="736431587" sldId="258"/>
            <ac:cxnSpMk id="57" creationId="{FE10BA0A-8377-4569-AF91-ED7CDF8016BD}"/>
          </ac:cxnSpMkLst>
        </pc:cxnChg>
        <pc:cxnChg chg="add del mod">
          <ac:chgData name="Michael Brent" userId="efbb700b7c4874dd" providerId="LiveId" clId="{C214BFB0-BE58-4EC8-A812-12FA74B15594}" dt="2017-10-01T13:51:57.438" v="1317" actId="478"/>
          <ac:cxnSpMkLst>
            <pc:docMk/>
            <pc:sldMk cId="736431587" sldId="258"/>
            <ac:cxnSpMk id="88" creationId="{F4E4B9A5-5229-4B44-BC84-74A8BDF3EBDE}"/>
          </ac:cxnSpMkLst>
        </pc:cxnChg>
        <pc:cxnChg chg="add del mod">
          <ac:chgData name="Michael Brent" userId="efbb700b7c4874dd" providerId="LiveId" clId="{C214BFB0-BE58-4EC8-A812-12FA74B15594}" dt="2017-10-01T13:58:01.289" v="1405" actId="478"/>
          <ac:cxnSpMkLst>
            <pc:docMk/>
            <pc:sldMk cId="736431587" sldId="258"/>
            <ac:cxnSpMk id="97" creationId="{2036F977-AFC8-4190-94AB-847C283498A2}"/>
          </ac:cxnSpMkLst>
        </pc:cxnChg>
        <pc:cxnChg chg="add del mod">
          <ac:chgData name="Michael Brent" userId="efbb700b7c4874dd" providerId="LiveId" clId="{C214BFB0-BE58-4EC8-A812-12FA74B15594}" dt="2017-10-01T13:58:29.907" v="1428" actId="478"/>
          <ac:cxnSpMkLst>
            <pc:docMk/>
            <pc:sldMk cId="736431587" sldId="258"/>
            <ac:cxnSpMk id="106" creationId="{F5A04C8D-121F-4AA0-A5DD-E38BA7E38C0F}"/>
          </ac:cxnSpMkLst>
        </pc:cxnChg>
        <pc:cxnChg chg="add del mod">
          <ac:chgData name="Michael Brent" userId="efbb700b7c4874dd" providerId="LiveId" clId="{C214BFB0-BE58-4EC8-A812-12FA74B15594}" dt="2017-10-01T14:21:11.797" v="2134" actId="20577"/>
          <ac:cxnSpMkLst>
            <pc:docMk/>
            <pc:sldMk cId="736431587" sldId="258"/>
            <ac:cxnSpMk id="108" creationId="{16A37762-39DE-4411-98E9-F0A80F95B38D}"/>
          </ac:cxnSpMkLst>
        </pc:cxnChg>
      </pc:sldChg>
      <pc:sldChg chg="addSp delSp modSp add modAnim">
        <pc:chgData name="Michael Brent" userId="efbb700b7c4874dd" providerId="LiveId" clId="{C214BFB0-BE58-4EC8-A812-12FA74B15594}" dt="2017-10-13T21:15:13.504" v="10918" actId="20577"/>
        <pc:sldMkLst>
          <pc:docMk/>
          <pc:sldMk cId="2592783552" sldId="259"/>
        </pc:sldMkLst>
        <pc:spChg chg="add del mod">
          <ac:chgData name="Michael Brent" userId="efbb700b7c4874dd" providerId="LiveId" clId="{C214BFB0-BE58-4EC8-A812-12FA74B15594}" dt="2017-10-11T14:09:01.476" v="8571" actId="478"/>
          <ac:spMkLst>
            <pc:docMk/>
            <pc:sldMk cId="2592783552" sldId="259"/>
            <ac:spMk id="2" creationId="{8B852A0F-1026-4E02-BB90-B2575D2188F9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3" creationId="{47686290-957C-438D-9D85-00C6D190D57C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4" creationId="{D9151D28-83F6-4499-ACFF-DFC4F0857747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5" creationId="{F351A571-0610-4881-BC4F-F84F9296FF26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6" creationId="{CF362744-F8D7-4197-B306-043301737211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7" creationId="{E4D9B746-E2C4-44F5-BFBF-1015B035C65A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8" creationId="{10B1E422-9866-4B2C-B22F-02DD09FA425D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9" creationId="{F45B4EC3-82D2-422F-83AA-1CD635066FC5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0" creationId="{71D66296-9E30-44DB-BA9E-FC0D3C98B53D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1" creationId="{8192AAA1-97A0-49CE-BD5A-EF028F74D347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2" creationId="{6F10F242-528C-465E-841E-BAA1BC963304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3" creationId="{1868B154-53A6-48EC-B610-A0EFAB75FCF5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4" creationId="{1A8F97D4-863D-4699-8C8A-422856FCABB4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5" creationId="{FE61AE41-B20C-4D6A-BE88-2943CE856F34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6" creationId="{CE5BF173-5920-443C-823D-87D36D692C40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7" creationId="{DC400672-284D-4C76-8CB0-68FEFA16FB8D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8" creationId="{62F57DAE-3E34-4E55-9DA5-B058D63CB6B1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9" creationId="{FDF374AC-A0D2-4689-B91F-3A6FD68457A7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20" creationId="{30BA52A1-6A95-427E-9965-C9CC0F37315D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21" creationId="{F8FA76C1-0EBD-48AC-AD7D-B524284FDF1F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22" creationId="{EDD30012-D830-4196-914F-D2AE5615A087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23" creationId="{FA25A6E4-84FE-433E-A58A-51C23D9C101A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24" creationId="{E4D7AFD8-CD14-4BCE-B6B6-DFF4252C981E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2" creationId="{F50503A2-0EB5-4881-81FC-3CF921428CF9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3" creationId="{46A9A487-DE0D-4612-B945-AE1577A0058F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4" creationId="{C16F1D15-AB00-4123-A998-CB55B29E0958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5" creationId="{C69174D4-E4C9-45CF-BEF0-DF14350B5B99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6" creationId="{126C2297-5D03-4ABA-AE7D-AAE253BC8CE2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7" creationId="{0F5E0B22-C73D-4AD7-8AF6-874FE35275D6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8" creationId="{622B5040-CD1A-4DF3-9B7F-DA0552916231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9" creationId="{EE7007BD-EE6D-4E42-951A-16FCEA5AB7D7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0" creationId="{421FD7BF-5FDE-4BF1-834F-8E9CDC899D25}"/>
          </ac:spMkLst>
        </pc:spChg>
        <pc:spChg chg="add mod">
          <ac:chgData name="Michael Brent" userId="efbb700b7c4874dd" providerId="LiveId" clId="{C214BFB0-BE58-4EC8-A812-12FA74B15594}" dt="2017-10-07T07:58:44.691" v="5595" actId="1038"/>
          <ac:spMkLst>
            <pc:docMk/>
            <pc:sldMk cId="2592783552" sldId="259"/>
            <ac:spMk id="40" creationId="{9467F80B-5467-462B-843A-3AEF575C5EEF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1" creationId="{0F24DE7A-E550-4736-8C17-3F39954BA1D5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2" creationId="{817EA8E5-3DFE-45C0-AFB2-AE5CDE5D6291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3" creationId="{8234276C-0AC4-4395-BF31-AB247130FF88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4" creationId="{AC6B6C59-1600-4FBD-A28B-C1417C8AF008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5" creationId="{67EB7324-6936-4552-B87D-E91A2F6EC719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46" creationId="{B5E6C2B4-C091-46CA-A6F8-354770930DAC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47" creationId="{42D1FD09-80C2-4F7C-90BF-C0BF4B949FA8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48" creationId="{4CFCDB76-B11A-432F-93A4-3E8C79F226A7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49" creationId="{E3F33705-DEEF-4EAA-9A55-0A52E16430CF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50" creationId="{9A3E88E2-C2E0-40D6-91C5-460B929860BD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51" creationId="{57AEB78C-BEFF-4FFE-BDB6-E3D0AC4FB149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52" creationId="{D876E7FF-C137-4C47-A450-D40A88F13D07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3" creationId="{D33D78C1-DF6A-45D9-944D-0FF7ADF1B8EB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4" creationId="{FDD93A15-954C-414F-99DB-0A5E4ED4BEBC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5" creationId="{BCBEA3A2-4488-4421-8D28-6AD12A3231E5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6" creationId="{3DD5CC76-F275-45F5-8084-B46E6FE18CD3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7" creationId="{C8B4CC49-665A-4940-9C01-BB29E90CACA3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8" creationId="{0B14D945-CCF5-449A-95D7-0ECB7571027F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59" creationId="{B4F30528-F0B1-4F3D-8C4A-6ECB96F8AFED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60" creationId="{F1DCD6BC-5D11-4C17-87B6-222E7282242C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1" creationId="{A805CAF8-24F5-463D-825C-67EC43E5E88D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61" creationId="{EBBCBB45-1BDC-486C-BF25-1C0A1C88F425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3" creationId="{A0E2ED58-6FBA-45C1-8443-077BDFA71CCB}"/>
          </ac:spMkLst>
        </pc:spChg>
        <pc:spChg chg="mod topLvl">
          <ac:chgData name="Michael Brent" userId="efbb700b7c4874dd" providerId="LiveId" clId="{C214BFB0-BE58-4EC8-A812-12FA74B15594}" dt="2017-10-01T19:54:10.891" v="4730" actId="1076"/>
          <ac:spMkLst>
            <pc:docMk/>
            <pc:sldMk cId="2592783552" sldId="259"/>
            <ac:spMk id="63" creationId="{BA2497A9-9536-4CFC-81A0-DD221FB0BD96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4" creationId="{AE204793-1CB7-4F35-928B-CFE425C6F830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4" creationId="{F77D2CDC-D1D1-4756-97DD-0B4CE251F3F2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5" creationId="{3F0AB449-E37A-4BA5-A3C0-0D7FCE3E892F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5" creationId="{54E5A51E-0F60-4987-9D1D-A7A3E5F1549D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6" creationId="{19DA3FC3-1676-40E5-BF50-6CC253CC3DD9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6" creationId="{F56AB863-90FB-45AC-9FCD-B2D906724695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7" creationId="{A0ADB179-24D1-4D8A-85EF-8F342E168DDF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7" creationId="{B350F6D8-B9CC-4132-84A2-80F621807849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8" creationId="{4FFE27C3-D6C1-47C7-B320-76625F7F8200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8" creationId="{6B6955DC-87C6-4C4B-9C95-3B5DB5C1E797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9" creationId="{FF8C337E-A2BC-41A3-BDF7-8F854F660D13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70" creationId="{3D5CA498-234A-4CC1-8A9F-3FEF5EE05C92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71" creationId="{2E81E18D-47F8-4BCE-8F55-25C86B8182BE}"/>
          </ac:spMkLst>
        </pc:spChg>
        <pc:spChg chg="mod topLvl">
          <ac:chgData name="Michael Brent" userId="efbb700b7c4874dd" providerId="LiveId" clId="{C214BFB0-BE58-4EC8-A812-12FA74B15594}" dt="2017-10-01T14:22:22.184" v="2172" actId="1036"/>
          <ac:spMkLst>
            <pc:docMk/>
            <pc:sldMk cId="2592783552" sldId="259"/>
            <ac:spMk id="72" creationId="{40AC061F-4E3A-4399-A9AC-1FA5092416C0}"/>
          </ac:spMkLst>
        </pc:spChg>
        <pc:spChg chg="mod topLvl">
          <ac:chgData name="Michael Brent" userId="efbb700b7c4874dd" providerId="LiveId" clId="{C214BFB0-BE58-4EC8-A812-12FA74B15594}" dt="2017-10-01T14:22:33.582" v="2173" actId="1036"/>
          <ac:spMkLst>
            <pc:docMk/>
            <pc:sldMk cId="2592783552" sldId="259"/>
            <ac:spMk id="73" creationId="{53AFEB78-0815-40CA-B5F1-209AC7B1AD2E}"/>
          </ac:spMkLst>
        </pc:spChg>
        <pc:spChg chg="mod topLvl">
          <ac:chgData name="Michael Brent" userId="efbb700b7c4874dd" providerId="LiveId" clId="{C214BFB0-BE58-4EC8-A812-12FA74B15594}" dt="2017-10-01T14:22:33.582" v="2173" actId="1036"/>
          <ac:spMkLst>
            <pc:docMk/>
            <pc:sldMk cId="2592783552" sldId="259"/>
            <ac:spMk id="74" creationId="{554201BB-0425-40D4-A9E1-A8DD29D14016}"/>
          </ac:spMkLst>
        </pc:spChg>
        <pc:spChg chg="mod topLvl">
          <ac:chgData name="Michael Brent" userId="efbb700b7c4874dd" providerId="LiveId" clId="{C214BFB0-BE58-4EC8-A812-12FA74B15594}" dt="2017-10-01T14:22:37.463" v="2174" actId="1036"/>
          <ac:spMkLst>
            <pc:docMk/>
            <pc:sldMk cId="2592783552" sldId="259"/>
            <ac:spMk id="75" creationId="{5C4C3841-A035-4902-9A0C-5D715AC91004}"/>
          </ac:spMkLst>
        </pc:spChg>
        <pc:spChg chg="mod topLvl">
          <ac:chgData name="Michael Brent" userId="efbb700b7c4874dd" providerId="LiveId" clId="{C214BFB0-BE58-4EC8-A812-12FA74B15594}" dt="2017-10-01T14:22:22.184" v="2172" actId="1036"/>
          <ac:spMkLst>
            <pc:docMk/>
            <pc:sldMk cId="2592783552" sldId="259"/>
            <ac:spMk id="76" creationId="{9D9BE0D7-6BCC-4B06-868C-AA91FB065FFD}"/>
          </ac:spMkLst>
        </pc:spChg>
        <pc:spChg chg="mod topLvl">
          <ac:chgData name="Michael Brent" userId="efbb700b7c4874dd" providerId="LiveId" clId="{C214BFB0-BE58-4EC8-A812-12FA74B15594}" dt="2017-10-01T14:22:45.841" v="2175" actId="1036"/>
          <ac:spMkLst>
            <pc:docMk/>
            <pc:sldMk cId="2592783552" sldId="259"/>
            <ac:spMk id="77" creationId="{C0D80BF6-42E8-4E5D-811D-32E1E5A177A3}"/>
          </ac:spMkLst>
        </pc:spChg>
        <pc:spChg chg="mod topLvl">
          <ac:chgData name="Michael Brent" userId="efbb700b7c4874dd" providerId="LiveId" clId="{C214BFB0-BE58-4EC8-A812-12FA74B15594}" dt="2017-10-01T14:22:45.841" v="2175" actId="1036"/>
          <ac:spMkLst>
            <pc:docMk/>
            <pc:sldMk cId="2592783552" sldId="259"/>
            <ac:spMk id="78" creationId="{847BBE5E-78D4-42C2-A4A1-FE7F555479B8}"/>
          </ac:spMkLst>
        </pc:spChg>
        <pc:spChg chg="mod topLvl">
          <ac:chgData name="Michael Brent" userId="efbb700b7c4874dd" providerId="LiveId" clId="{C214BFB0-BE58-4EC8-A812-12FA74B15594}" dt="2017-10-01T14:22:45.841" v="2175" actId="1036"/>
          <ac:spMkLst>
            <pc:docMk/>
            <pc:sldMk cId="2592783552" sldId="259"/>
            <ac:spMk id="79" creationId="{506823F4-7644-418B-8E89-F97321A5FADB}"/>
          </ac:spMkLst>
        </pc:spChg>
        <pc:spChg chg="mod topLvl">
          <ac:chgData name="Michael Brent" userId="efbb700b7c4874dd" providerId="LiveId" clId="{C214BFB0-BE58-4EC8-A812-12FA74B15594}" dt="2017-10-01T14:22:22.184" v="2172" actId="1036"/>
          <ac:spMkLst>
            <pc:docMk/>
            <pc:sldMk cId="2592783552" sldId="259"/>
            <ac:spMk id="80" creationId="{7FB39423-CE99-480E-B85A-72DB52F0E7E4}"/>
          </ac:spMkLst>
        </pc:spChg>
        <pc:spChg chg="mod topLvl">
          <ac:chgData name="Michael Brent" userId="efbb700b7c4874dd" providerId="LiveId" clId="{C214BFB0-BE58-4EC8-A812-12FA74B15594}" dt="2017-10-01T14:23:04.056" v="2176" actId="1036"/>
          <ac:spMkLst>
            <pc:docMk/>
            <pc:sldMk cId="2592783552" sldId="259"/>
            <ac:spMk id="81" creationId="{B0729F83-0122-4E68-A013-512CD68E1A47}"/>
          </ac:spMkLst>
        </pc:spChg>
        <pc:spChg chg="mod topLvl">
          <ac:chgData name="Michael Brent" userId="efbb700b7c4874dd" providerId="LiveId" clId="{C214BFB0-BE58-4EC8-A812-12FA74B15594}" dt="2017-10-01T14:22:22.184" v="2172" actId="1036"/>
          <ac:spMkLst>
            <pc:docMk/>
            <pc:sldMk cId="2592783552" sldId="259"/>
            <ac:spMk id="82" creationId="{3FA5D630-20FF-4189-ACBC-BF8EB81D68FC}"/>
          </ac:spMkLst>
        </pc:spChg>
        <pc:spChg chg="mod topLvl">
          <ac:chgData name="Michael Brent" userId="efbb700b7c4874dd" providerId="LiveId" clId="{C214BFB0-BE58-4EC8-A812-12FA74B15594}" dt="2017-10-01T14:22:22.184" v="2172" actId="1036"/>
          <ac:spMkLst>
            <pc:docMk/>
            <pc:sldMk cId="2592783552" sldId="259"/>
            <ac:spMk id="83" creationId="{775C24BE-B083-463F-936B-0999F03A78AB}"/>
          </ac:spMkLst>
        </pc:spChg>
        <pc:spChg chg="mod topLvl">
          <ac:chgData name="Michael Brent" userId="efbb700b7c4874dd" providerId="LiveId" clId="{C214BFB0-BE58-4EC8-A812-12FA74B15594}" dt="2017-10-01T14:23:11.400" v="2187" actId="1036"/>
          <ac:spMkLst>
            <pc:docMk/>
            <pc:sldMk cId="2592783552" sldId="259"/>
            <ac:spMk id="84" creationId="{0B8F74F3-25B9-4E7F-8651-C0E53BEC5536}"/>
          </ac:spMkLst>
        </pc:spChg>
        <pc:spChg chg="mod topLvl">
          <ac:chgData name="Michael Brent" userId="efbb700b7c4874dd" providerId="LiveId" clId="{C214BFB0-BE58-4EC8-A812-12FA74B15594}" dt="2017-10-01T14:23:16.292" v="2193" actId="1037"/>
          <ac:spMkLst>
            <pc:docMk/>
            <pc:sldMk cId="2592783552" sldId="259"/>
            <ac:spMk id="85" creationId="{0AF3FF66-DCB3-4C47-B01E-2298F21A9E3C}"/>
          </ac:spMkLst>
        </pc:spChg>
        <pc:spChg chg="add mod">
          <ac:chgData name="Michael Brent" userId="efbb700b7c4874dd" providerId="LiveId" clId="{C214BFB0-BE58-4EC8-A812-12FA74B15594}" dt="2017-10-13T21:15:13.504" v="10918" actId="20577"/>
          <ac:spMkLst>
            <pc:docMk/>
            <pc:sldMk cId="2592783552" sldId="259"/>
            <ac:spMk id="86" creationId="{A9676846-C3A1-44B5-AEE7-66D88D484FE7}"/>
          </ac:spMkLst>
        </pc:spChg>
        <pc:spChg chg="mod topLvl">
          <ac:chgData name="Michael Brent" userId="efbb700b7c4874dd" providerId="LiveId" clId="{C214BFB0-BE58-4EC8-A812-12FA74B15594}" dt="2017-10-01T19:48:16.792" v="4521" actId="1038"/>
          <ac:spMkLst>
            <pc:docMk/>
            <pc:sldMk cId="2592783552" sldId="259"/>
            <ac:spMk id="88" creationId="{7633824E-20E9-4905-89A6-BF26F992654B}"/>
          </ac:spMkLst>
        </pc:spChg>
        <pc:spChg chg="add mod">
          <ac:chgData name="Michael Brent" userId="efbb700b7c4874dd" providerId="LiveId" clId="{C214BFB0-BE58-4EC8-A812-12FA74B15594}" dt="2017-10-01T19:49:15.818" v="4571" actId="20577"/>
          <ac:spMkLst>
            <pc:docMk/>
            <pc:sldMk cId="2592783552" sldId="259"/>
            <ac:spMk id="91" creationId="{6DD1C843-6E2F-420A-AF5C-1A73D1B95132}"/>
          </ac:spMkLst>
        </pc:spChg>
        <pc:spChg chg="add mod">
          <ac:chgData name="Michael Brent" userId="efbb700b7c4874dd" providerId="LiveId" clId="{C214BFB0-BE58-4EC8-A812-12FA74B15594}" dt="2017-10-01T19:49:24.737" v="4599" actId="20577"/>
          <ac:spMkLst>
            <pc:docMk/>
            <pc:sldMk cId="2592783552" sldId="259"/>
            <ac:spMk id="92" creationId="{06872C39-E907-42C5-94C4-F263555FE25C}"/>
          </ac:spMkLst>
        </pc:spChg>
        <pc:spChg chg="add mod">
          <ac:chgData name="Michael Brent" userId="efbb700b7c4874dd" providerId="LiveId" clId="{C214BFB0-BE58-4EC8-A812-12FA74B15594}" dt="2017-10-01T19:50:21.463" v="4711" actId="20577"/>
          <ac:spMkLst>
            <pc:docMk/>
            <pc:sldMk cId="2592783552" sldId="259"/>
            <ac:spMk id="93" creationId="{97E03A37-8850-4544-A773-AA6513477369}"/>
          </ac:spMkLst>
        </pc:spChg>
        <pc:spChg chg="add mod">
          <ac:chgData name="Michael Brent" userId="efbb700b7c4874dd" providerId="LiveId" clId="{C214BFB0-BE58-4EC8-A812-12FA74B15594}" dt="2017-10-01T19:50:11.460" v="4686" actId="20577"/>
          <ac:spMkLst>
            <pc:docMk/>
            <pc:sldMk cId="2592783552" sldId="259"/>
            <ac:spMk id="94" creationId="{86768962-0469-42B0-9715-0289ED20809C}"/>
          </ac:spMkLst>
        </pc:spChg>
        <pc:spChg chg="add mod">
          <ac:chgData name="Michael Brent" userId="efbb700b7c4874dd" providerId="LiveId" clId="{C214BFB0-BE58-4EC8-A812-12FA74B15594}" dt="2017-10-01T19:50:30.730" v="4712" actId="20577"/>
          <ac:spMkLst>
            <pc:docMk/>
            <pc:sldMk cId="2592783552" sldId="259"/>
            <ac:spMk id="95" creationId="{3C5D6C88-9E53-425F-9DBD-E24F68DB7980}"/>
          </ac:spMkLst>
        </pc:spChg>
        <pc:spChg chg="add mod">
          <ac:chgData name="Michael Brent" userId="efbb700b7c4874dd" providerId="LiveId" clId="{C214BFB0-BE58-4EC8-A812-12FA74B15594}" dt="2017-10-01T19:50:33.736" v="4713" actId="20577"/>
          <ac:spMkLst>
            <pc:docMk/>
            <pc:sldMk cId="2592783552" sldId="259"/>
            <ac:spMk id="96" creationId="{4DDACA7A-8CB7-4DF4-AD0C-F81897CF1626}"/>
          </ac:spMkLst>
        </pc:spChg>
        <pc:spChg chg="add mod">
          <ac:chgData name="Michael Brent" userId="efbb700b7c4874dd" providerId="LiveId" clId="{C214BFB0-BE58-4EC8-A812-12FA74B15594}" dt="2017-10-01T19:50:36.398" v="4714" actId="20577"/>
          <ac:spMkLst>
            <pc:docMk/>
            <pc:sldMk cId="2592783552" sldId="259"/>
            <ac:spMk id="97" creationId="{A677E86A-B5D5-4F72-9EF2-666A958BF11F}"/>
          </ac:spMkLst>
        </pc:spChg>
        <pc:spChg chg="add mod">
          <ac:chgData name="Michael Brent" userId="efbb700b7c4874dd" providerId="LiveId" clId="{C214BFB0-BE58-4EC8-A812-12FA74B15594}" dt="2017-10-01T19:47:04.449" v="4508" actId="255"/>
          <ac:spMkLst>
            <pc:docMk/>
            <pc:sldMk cId="2592783552" sldId="259"/>
            <ac:spMk id="98" creationId="{B23250ED-1FAA-4D5E-B9B3-F7F3B04C689F}"/>
          </ac:spMkLst>
        </pc:spChg>
        <pc:spChg chg="add mod">
          <ac:chgData name="Michael Brent" userId="efbb700b7c4874dd" providerId="LiveId" clId="{C214BFB0-BE58-4EC8-A812-12FA74B15594}" dt="2017-10-01T19:47:51.643" v="4519" actId="1076"/>
          <ac:spMkLst>
            <pc:docMk/>
            <pc:sldMk cId="2592783552" sldId="259"/>
            <ac:spMk id="99" creationId="{6C008CB4-4512-4342-8B69-7A1EE122A6CA}"/>
          </ac:spMkLst>
        </pc:spChg>
        <pc:spChg chg="add mod">
          <ac:chgData name="Michael Brent" userId="efbb700b7c4874dd" providerId="LiveId" clId="{C214BFB0-BE58-4EC8-A812-12FA74B15594}" dt="2017-10-01T19:48:03.170" v="4520" actId="1076"/>
          <ac:spMkLst>
            <pc:docMk/>
            <pc:sldMk cId="2592783552" sldId="259"/>
            <ac:spMk id="100" creationId="{02DE47DF-4ED0-4E51-B509-895E0DE7DF47}"/>
          </ac:spMkLst>
        </pc:spChg>
        <pc:spChg chg="add mod">
          <ac:chgData name="Michael Brent" userId="efbb700b7c4874dd" providerId="LiveId" clId="{C214BFB0-BE58-4EC8-A812-12FA74B15594}" dt="2017-10-01T19:48:28.577" v="4523" actId="1037"/>
          <ac:spMkLst>
            <pc:docMk/>
            <pc:sldMk cId="2592783552" sldId="259"/>
            <ac:spMk id="101" creationId="{8D245221-5B79-434C-A269-3F177431ACFF}"/>
          </ac:spMkLst>
        </pc:spChg>
        <pc:spChg chg="add mod">
          <ac:chgData name="Michael Brent" userId="efbb700b7c4874dd" providerId="LiveId" clId="{C214BFB0-BE58-4EC8-A812-12FA74B15594}" dt="2017-10-01T19:48:21.978" v="4522" actId="1037"/>
          <ac:spMkLst>
            <pc:docMk/>
            <pc:sldMk cId="2592783552" sldId="259"/>
            <ac:spMk id="102" creationId="{1C589AC0-5BFD-4813-B54B-14E48394914F}"/>
          </ac:spMkLst>
        </pc:spChg>
        <pc:spChg chg="add mod">
          <ac:chgData name="Michael Brent" userId="efbb700b7c4874dd" providerId="LiveId" clId="{C214BFB0-BE58-4EC8-A812-12FA74B15594}" dt="2017-10-01T19:47:28.783" v="4513" actId="1076"/>
          <ac:spMkLst>
            <pc:docMk/>
            <pc:sldMk cId="2592783552" sldId="259"/>
            <ac:spMk id="103" creationId="{16F1758D-E1CB-43A3-A4F1-CF4B5F9B65F9}"/>
          </ac:spMkLst>
        </pc:s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27" creationId="{F7DD570D-AE0A-473A-A046-04981F4CEA7F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28" creationId="{AC381B33-997F-4095-A359-2A59CACF2CF4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31" creationId="{4A148319-E92A-4DFB-96E8-4719D1A0EB55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34" creationId="{BE5BFC57-1CDD-4252-9B54-78EFEEDCB069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37" creationId="{492AEAD5-46F3-4F73-B0FB-1A03FDC8A27D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40" creationId="{671A1550-051D-49D4-B635-9165F1E793B0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43" creationId="{E0D22FA7-5665-43F2-AF67-BA3CE528BC30}"/>
          </ac:grpSpMkLst>
        </pc:grpChg>
        <pc:grpChg chg="add del">
          <ac:chgData name="Michael Brent" userId="efbb700b7c4874dd" providerId="LiveId" clId="{C214BFB0-BE58-4EC8-A812-12FA74B15594}" dt="2017-10-01T14:10:59.027" v="1946" actId="1036"/>
          <ac:grpSpMkLst>
            <pc:docMk/>
            <pc:sldMk cId="2592783552" sldId="259"/>
            <ac:grpSpMk id="62" creationId="{F417302E-A7A5-4231-8496-BCF69AA67041}"/>
          </ac:grpSpMkLst>
        </pc:grpChg>
        <pc:grpChg chg="add del">
          <ac:chgData name="Michael Brent" userId="efbb700b7c4874dd" providerId="LiveId" clId="{C214BFB0-BE58-4EC8-A812-12FA74B15594}" dt="2017-10-01T14:09:17.198" v="1941" actId="1036"/>
          <ac:grpSpMkLst>
            <pc:docMk/>
            <pc:sldMk cId="2592783552" sldId="259"/>
            <ac:grpSpMk id="87" creationId="{02BC6AB6-45AB-49AB-9BB9-693DC0E19D68}"/>
          </ac:grpSpMkLst>
        </pc:grpChg>
        <pc:cxnChg chg="add del mod">
          <ac:chgData name="Michael Brent" userId="efbb700b7c4874dd" providerId="LiveId" clId="{C214BFB0-BE58-4EC8-A812-12FA74B15594}" dt="2017-10-01T14:12:38.718" v="1992" actId="478"/>
          <ac:cxnSpMkLst>
            <pc:docMk/>
            <pc:sldMk cId="2592783552" sldId="259"/>
            <ac:cxnSpMk id="25" creationId="{8874F2AD-485E-4854-A142-8B2A2787F137}"/>
          </ac:cxnSpMkLst>
        </pc:cxnChg>
        <pc:cxnChg chg="del mod topLvl">
          <ac:chgData name="Michael Brent" userId="efbb700b7c4874dd" providerId="LiveId" clId="{C214BFB0-BE58-4EC8-A812-12FA74B15594}" dt="2017-10-01T14:09:21.588" v="1942" actId="478"/>
          <ac:cxnSpMkLst>
            <pc:docMk/>
            <pc:sldMk cId="2592783552" sldId="259"/>
            <ac:cxnSpMk id="89" creationId="{ECFEF077-2E96-4CF1-A258-FC9EA78EF277}"/>
          </ac:cxnSpMkLst>
        </pc:cxnChg>
        <pc:cxnChg chg="add del mod">
          <ac:chgData name="Michael Brent" userId="efbb700b7c4874dd" providerId="LiveId" clId="{C214BFB0-BE58-4EC8-A812-12FA74B15594}" dt="2017-10-01T14:23:19.133" v="2194" actId="1036"/>
          <ac:cxnSpMkLst>
            <pc:docMk/>
            <pc:sldMk cId="2592783552" sldId="259"/>
            <ac:cxnSpMk id="90" creationId="{783EA087-07B9-4A28-81CC-A7C2715AA6FA}"/>
          </ac:cxnSpMkLst>
        </pc:cxnChg>
      </pc:sldChg>
      <pc:sldChg chg="addSp delSp modSp add setBg">
        <pc:chgData name="Michael Brent" userId="efbb700b7c4874dd" providerId="LiveId" clId="{C214BFB0-BE58-4EC8-A812-12FA74B15594}" dt="2017-10-13T18:38:27.850" v="9240" actId="14100"/>
        <pc:sldMkLst>
          <pc:docMk/>
          <pc:sldMk cId="1622784123" sldId="260"/>
        </pc:sldMkLst>
        <pc:spChg chg="del">
          <ac:chgData name="Michael Brent" userId="efbb700b7c4874dd" providerId="LiveId" clId="{C214BFB0-BE58-4EC8-A812-12FA74B15594}" dt="2017-10-01T14:13:27.779" v="1998" actId="478"/>
          <ac:spMkLst>
            <pc:docMk/>
            <pc:sldMk cId="1622784123" sldId="260"/>
            <ac:spMk id="2" creationId="{40F0CAFF-6BF5-4159-BA53-12A73DB78490}"/>
          </ac:spMkLst>
        </pc:spChg>
        <pc:spChg chg="del">
          <ac:chgData name="Michael Brent" userId="efbb700b7c4874dd" providerId="LiveId" clId="{C214BFB0-BE58-4EC8-A812-12FA74B15594}" dt="2017-10-01T14:13:27.779" v="1998" actId="478"/>
          <ac:spMkLst>
            <pc:docMk/>
            <pc:sldMk cId="1622784123" sldId="260"/>
            <ac:spMk id="3" creationId="{D57AFAD1-D04A-4E37-90C1-B02DF8BA17E5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5" creationId="{44530D5E-716E-4D70-8FBD-6D65D2A8B5D5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6" creationId="{673E018D-BE1F-4E99-99D5-C189723568E4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7" creationId="{FBC33CD1-B202-4DC0-8385-F8D94D2F697E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8" creationId="{B207D1E9-92DA-4596-9DC5-C5904FDAC081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9" creationId="{2271051F-0495-4001-84F8-C7B2F894F379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10" creationId="{225A9187-8B21-4395-AA47-A03CB35EA706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11" creationId="{DA390C54-5077-453E-83FF-CD8229727C50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12" creationId="{2E1073DB-26A3-4831-A358-C425BBD92175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13" creationId="{5AE930AB-031C-45BD-BF38-1F2FCBAD3785}"/>
          </ac:spMkLst>
        </pc:spChg>
        <pc:spChg chg="mod topLvl">
          <ac:chgData name="Michael Brent" userId="efbb700b7c4874dd" providerId="LiveId" clId="{C214BFB0-BE58-4EC8-A812-12FA74B15594}" dt="2017-10-01T14:23:49.979" v="2212" actId="1036"/>
          <ac:spMkLst>
            <pc:docMk/>
            <pc:sldMk cId="1622784123" sldId="260"/>
            <ac:spMk id="14" creationId="{AADBB1E5-B177-499C-852F-D21D29E8CEAA}"/>
          </ac:spMkLst>
        </pc:spChg>
        <pc:spChg chg="mod topLvl">
          <ac:chgData name="Michael Brent" userId="efbb700b7c4874dd" providerId="LiveId" clId="{C214BFB0-BE58-4EC8-A812-12FA74B15594}" dt="2017-10-01T14:23:56.984" v="2213" actId="1036"/>
          <ac:spMkLst>
            <pc:docMk/>
            <pc:sldMk cId="1622784123" sldId="260"/>
            <ac:spMk id="15" creationId="{DCB61EA9-B2AE-4574-83B5-3420810A65DD}"/>
          </ac:spMkLst>
        </pc:spChg>
        <pc:spChg chg="mod topLvl">
          <ac:chgData name="Michael Brent" userId="efbb700b7c4874dd" providerId="LiveId" clId="{C214BFB0-BE58-4EC8-A812-12FA74B15594}" dt="2017-10-01T14:23:56.984" v="2213" actId="1036"/>
          <ac:spMkLst>
            <pc:docMk/>
            <pc:sldMk cId="1622784123" sldId="260"/>
            <ac:spMk id="16" creationId="{ACAD46D2-6794-498F-B701-9D271029DDD7}"/>
          </ac:spMkLst>
        </pc:spChg>
        <pc:spChg chg="mod topLvl">
          <ac:chgData name="Michael Brent" userId="efbb700b7c4874dd" providerId="LiveId" clId="{C214BFB0-BE58-4EC8-A812-12FA74B15594}" dt="2017-10-01T14:23:56.984" v="2213" actId="1036"/>
          <ac:spMkLst>
            <pc:docMk/>
            <pc:sldMk cId="1622784123" sldId="260"/>
            <ac:spMk id="17" creationId="{98551844-D3B5-476E-9B9C-FAAA082A4E76}"/>
          </ac:spMkLst>
        </pc:spChg>
        <pc:spChg chg="mod topLvl">
          <ac:chgData name="Michael Brent" userId="efbb700b7c4874dd" providerId="LiveId" clId="{C214BFB0-BE58-4EC8-A812-12FA74B15594}" dt="2017-10-01T14:24:06.963" v="2216" actId="1036"/>
          <ac:spMkLst>
            <pc:docMk/>
            <pc:sldMk cId="1622784123" sldId="260"/>
            <ac:spMk id="18" creationId="{22457F75-2759-4E69-AFC5-8B13764A2677}"/>
          </ac:spMkLst>
        </pc:spChg>
        <pc:spChg chg="mod topLvl">
          <ac:chgData name="Michael Brent" userId="efbb700b7c4874dd" providerId="LiveId" clId="{C214BFB0-BE58-4EC8-A812-12FA74B15594}" dt="2017-10-01T14:24:52.599" v="2218" actId="1036"/>
          <ac:spMkLst>
            <pc:docMk/>
            <pc:sldMk cId="1622784123" sldId="260"/>
            <ac:spMk id="19" creationId="{78DAA61E-C2E9-4E58-9F2B-2B4C5BCC1BA9}"/>
          </ac:spMkLst>
        </pc:spChg>
        <pc:spChg chg="mod topLvl">
          <ac:chgData name="Michael Brent" userId="efbb700b7c4874dd" providerId="LiveId" clId="{C214BFB0-BE58-4EC8-A812-12FA74B15594}" dt="2017-10-01T14:24:52.599" v="2218" actId="1036"/>
          <ac:spMkLst>
            <pc:docMk/>
            <pc:sldMk cId="1622784123" sldId="260"/>
            <ac:spMk id="20" creationId="{60A47D33-0C3D-4F78-AC84-CFA6BCDD8233}"/>
          </ac:spMkLst>
        </pc:spChg>
        <pc:spChg chg="mod topLvl">
          <ac:chgData name="Michael Brent" userId="efbb700b7c4874dd" providerId="LiveId" clId="{C214BFB0-BE58-4EC8-A812-12FA74B15594}" dt="2017-10-01T14:24:03.962" v="2215" actId="1036"/>
          <ac:spMkLst>
            <pc:docMk/>
            <pc:sldMk cId="1622784123" sldId="260"/>
            <ac:spMk id="21" creationId="{A2BF31C1-3BB5-4A38-9D3A-3D2143F8D074}"/>
          </ac:spMkLst>
        </pc:spChg>
        <pc:spChg chg="mod topLvl">
          <ac:chgData name="Michael Brent" userId="efbb700b7c4874dd" providerId="LiveId" clId="{C214BFB0-BE58-4EC8-A812-12FA74B15594}" dt="2017-10-01T14:25:08.574" v="2219" actId="1036"/>
          <ac:spMkLst>
            <pc:docMk/>
            <pc:sldMk cId="1622784123" sldId="260"/>
            <ac:spMk id="22" creationId="{78378C71-312F-455D-BA9A-340400A374C1}"/>
          </ac:spMkLst>
        </pc:spChg>
        <pc:spChg chg="mod topLvl">
          <ac:chgData name="Michael Brent" userId="efbb700b7c4874dd" providerId="LiveId" clId="{C214BFB0-BE58-4EC8-A812-12FA74B15594}" dt="2017-10-01T14:25:08.574" v="2219" actId="1036"/>
          <ac:spMkLst>
            <pc:docMk/>
            <pc:sldMk cId="1622784123" sldId="260"/>
            <ac:spMk id="23" creationId="{E3BD77A1-328D-4CE3-9BF9-6BA4888E9DE4}"/>
          </ac:spMkLst>
        </pc:spChg>
        <pc:spChg chg="mod topLvl">
          <ac:chgData name="Michael Brent" userId="efbb700b7c4874dd" providerId="LiveId" clId="{C214BFB0-BE58-4EC8-A812-12FA74B15594}" dt="2017-10-01T14:25:08.574" v="2219" actId="1036"/>
          <ac:spMkLst>
            <pc:docMk/>
            <pc:sldMk cId="1622784123" sldId="260"/>
            <ac:spMk id="24" creationId="{76783DD8-516D-43DA-A37A-5ACEF4171F58}"/>
          </ac:spMkLst>
        </pc:spChg>
        <pc:spChg chg="mod topLvl">
          <ac:chgData name="Michael Brent" userId="efbb700b7c4874dd" providerId="LiveId" clId="{C214BFB0-BE58-4EC8-A812-12FA74B15594}" dt="2017-10-01T14:25:08.574" v="2219" actId="1036"/>
          <ac:spMkLst>
            <pc:docMk/>
            <pc:sldMk cId="1622784123" sldId="260"/>
            <ac:spMk id="25" creationId="{F942D4AA-B739-4B85-8F3D-D7BDDFEA5AA9}"/>
          </ac:spMkLst>
        </pc:spChg>
        <pc:spChg chg="mod topLvl">
          <ac:chgData name="Michael Brent" userId="efbb700b7c4874dd" providerId="LiveId" clId="{C214BFB0-BE58-4EC8-A812-12FA74B15594}" dt="2017-10-01T14:25:08.574" v="2219" actId="1036"/>
          <ac:spMkLst>
            <pc:docMk/>
            <pc:sldMk cId="1622784123" sldId="260"/>
            <ac:spMk id="26" creationId="{6281943A-7B43-4FC2-8151-EF3B5865ACCF}"/>
          </ac:spMkLst>
        </pc:spChg>
        <pc:spChg chg="mod topLvl">
          <ac:chgData name="Michael Brent" userId="efbb700b7c4874dd" providerId="LiveId" clId="{C214BFB0-BE58-4EC8-A812-12FA74B15594}" dt="2017-10-01T14:25:13.456" v="2220" actId="1037"/>
          <ac:spMkLst>
            <pc:docMk/>
            <pc:sldMk cId="1622784123" sldId="260"/>
            <ac:spMk id="27" creationId="{0026A494-707A-47CF-A137-0D29B4B8D656}"/>
          </ac:spMkLst>
        </pc:spChg>
        <pc:grpChg chg="add del">
          <ac:chgData name="Michael Brent" userId="efbb700b7c4874dd" providerId="LiveId" clId="{C214BFB0-BE58-4EC8-A812-12FA74B15594}" dt="2017-10-01T14:13:52.652" v="2000" actId="478"/>
          <ac:grpSpMkLst>
            <pc:docMk/>
            <pc:sldMk cId="1622784123" sldId="260"/>
            <ac:grpSpMk id="4" creationId="{86F418D9-2528-492C-9B47-98BA3E9C9BF5}"/>
          </ac:grpSpMkLst>
        </pc:grpChg>
        <pc:cxnChg chg="add del mod">
          <ac:chgData name="Michael Brent" userId="efbb700b7c4874dd" providerId="LiveId" clId="{C214BFB0-BE58-4EC8-A812-12FA74B15594}" dt="2017-10-01T14:25:16.582" v="2221" actId="478"/>
          <ac:cxnSpMkLst>
            <pc:docMk/>
            <pc:sldMk cId="1622784123" sldId="260"/>
            <ac:cxnSpMk id="28" creationId="{A98AE7E9-8F07-4B28-9F1F-B1FF8BFE6DAA}"/>
          </ac:cxnSpMkLst>
        </pc:cxnChg>
      </pc:sldChg>
      <pc:sldChg chg="addSp modSp add del ord modAnim">
        <pc:chgData name="Michael Brent" userId="efbb700b7c4874dd" providerId="LiveId" clId="{C214BFB0-BE58-4EC8-A812-12FA74B15594}" dt="2017-10-11T14:08:37.847" v="8569" actId="2696"/>
        <pc:sldMkLst>
          <pc:docMk/>
          <pc:sldMk cId="2644838105" sldId="261"/>
        </pc:sldMkLst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28" creationId="{3608C19C-4851-421A-94EF-9551C09C7F54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29" creationId="{618BCA88-CC35-4B05-BFB8-6F635A54C549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30" creationId="{208B62F2-E36C-47BC-972F-2D5FA6C5F5D1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31" creationId="{23AC8DAD-2FDD-40B5-903E-E705C43681FD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32" creationId="{057954F2-A81E-4DA1-A83E-02FEC56EB3EC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33" creationId="{F631ECC1-F011-429E-A80B-C22736C356F9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34" creationId="{74487508-2D57-4016-B125-F61CD1CA3497}"/>
          </ac:spMkLst>
        </pc:spChg>
        <pc:spChg chg="add mod">
          <ac:chgData name="Michael Brent" userId="efbb700b7c4874dd" providerId="LiveId" clId="{C214BFB0-BE58-4EC8-A812-12FA74B15594}" dt="2017-10-07T07:58:39.199" v="5594" actId="1038"/>
          <ac:spMkLst>
            <pc:docMk/>
            <pc:sldMk cId="2644838105" sldId="261"/>
            <ac:spMk id="35" creationId="{984F7005-22C1-45CA-8459-AE7D7DF60871}"/>
          </ac:spMkLst>
        </pc:spChg>
        <pc:spChg chg="add">
          <ac:chgData name="Michael Brent" userId="efbb700b7c4874dd" providerId="LiveId" clId="{C214BFB0-BE58-4EC8-A812-12FA74B15594}" dt="2017-10-11T12:22:28.195" v="6879" actId="2696"/>
          <ac:spMkLst>
            <pc:docMk/>
            <pc:sldMk cId="2644838105" sldId="261"/>
            <ac:spMk id="36" creationId="{09381372-724B-4F12-9980-E281DF003E96}"/>
          </ac:spMkLst>
        </pc:spChg>
      </pc:sldChg>
      <pc:sldChg chg="addSp delSp modSp add del ord modAnim">
        <pc:chgData name="Michael Brent" userId="efbb700b7c4874dd" providerId="LiveId" clId="{C214BFB0-BE58-4EC8-A812-12FA74B15594}" dt="2017-10-13T16:36:56.853" v="9226" actId="2696"/>
        <pc:sldMkLst>
          <pc:docMk/>
          <pc:sldMk cId="3234185458" sldId="262"/>
        </pc:sldMkLst>
        <pc:spChg chg="add del mod">
          <ac:chgData name="Michael Brent" userId="efbb700b7c4874dd" providerId="LiveId" clId="{C214BFB0-BE58-4EC8-A812-12FA74B15594}" dt="2017-10-07T07:36:12.036" v="4942" actId="20577"/>
          <ac:spMkLst>
            <pc:docMk/>
            <pc:sldMk cId="3234185458" sldId="262"/>
            <ac:spMk id="2" creationId="{5A1669A6-32C1-4E3B-A6E2-AAE687849C9F}"/>
          </ac:spMkLst>
        </pc:spChg>
        <pc:spChg chg="add mod">
          <ac:chgData name="Michael Brent" userId="efbb700b7c4874dd" providerId="LiveId" clId="{C214BFB0-BE58-4EC8-A812-12FA74B15594}" dt="2017-10-07T08:51:55.924" v="5843" actId="1038"/>
          <ac:spMkLst>
            <pc:docMk/>
            <pc:sldMk cId="3234185458" sldId="262"/>
            <ac:spMk id="3" creationId="{85FE7DF0-3FB3-4D71-9B86-22BE427874C1}"/>
          </ac:spMkLst>
        </pc:spChg>
        <pc:spChg chg="add mod">
          <ac:chgData name="Michael Brent" userId="efbb700b7c4874dd" providerId="LiveId" clId="{C214BFB0-BE58-4EC8-A812-12FA74B15594}" dt="2017-10-10T12:30:44.094" v="5980" actId="1582"/>
          <ac:spMkLst>
            <pc:docMk/>
            <pc:sldMk cId="3234185458" sldId="262"/>
            <ac:spMk id="4" creationId="{F9CC594A-2C2E-42A5-A61C-DAF767E4454B}"/>
          </ac:spMkLst>
        </pc:spChg>
        <pc:spChg chg="add mod">
          <ac:chgData name="Michael Brent" userId="efbb700b7c4874dd" providerId="LiveId" clId="{C214BFB0-BE58-4EC8-A812-12FA74B15594}" dt="2017-10-10T12:28:23.465" v="5947" actId="1076"/>
          <ac:spMkLst>
            <pc:docMk/>
            <pc:sldMk cId="3234185458" sldId="262"/>
            <ac:spMk id="5" creationId="{34E4DA9A-C5D7-4241-959E-E1D514EB0E23}"/>
          </ac:spMkLst>
        </pc:spChg>
        <pc:spChg chg="del mod">
          <ac:chgData name="Michael Brent" userId="efbb700b7c4874dd" providerId="LiveId" clId="{C214BFB0-BE58-4EC8-A812-12FA74B15594}" dt="2017-10-01T20:09:37.199" v="4906" actId="478"/>
          <ac:spMkLst>
            <pc:docMk/>
            <pc:sldMk cId="3234185458" sldId="262"/>
            <ac:spMk id="5" creationId="{44530D5E-716E-4D70-8FBD-6D65D2A8B5D5}"/>
          </ac:spMkLst>
        </pc:spChg>
        <pc:spChg chg="mod">
          <ac:chgData name="Michael Brent" userId="efbb700b7c4874dd" providerId="LiveId" clId="{C214BFB0-BE58-4EC8-A812-12FA74B15594}" dt="2017-10-11T13:36:56.123" v="8064" actId="1037"/>
          <ac:spMkLst>
            <pc:docMk/>
            <pc:sldMk cId="3234185458" sldId="262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36:56.123" v="8064" actId="1037"/>
          <ac:spMkLst>
            <pc:docMk/>
            <pc:sldMk cId="3234185458" sldId="262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56.123" v="8064" actId="1037"/>
          <ac:spMkLst>
            <pc:docMk/>
            <pc:sldMk cId="3234185458" sldId="262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14" creationId="{AADBB1E5-B177-499C-852F-D21D29E8CEAA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15" creationId="{DCB61EA9-B2AE-4574-83B5-3420810A65DD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16" creationId="{ACAD46D2-6794-498F-B701-9D271029DDD7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17" creationId="{98551844-D3B5-476E-9B9C-FAAA082A4E76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18" creationId="{22457F75-2759-4E69-AFC5-8B13764A2677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19" creationId="{78DAA61E-C2E9-4E58-9F2B-2B4C5BCC1BA9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0" creationId="{60A47D33-0C3D-4F78-AC84-CFA6BCDD8233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1" creationId="{A2BF31C1-3BB5-4A38-9D3A-3D2143F8D074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2" creationId="{78378C71-312F-455D-BA9A-340400A374C1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3" creationId="{E3BD77A1-328D-4CE3-9BF9-6BA4888E9DE4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4" creationId="{76783DD8-516D-43DA-A37A-5ACEF4171F58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5" creationId="{F942D4AA-B739-4B85-8F3D-D7BDDFEA5AA9}"/>
          </ac:spMkLst>
        </pc:spChg>
        <pc:spChg chg="mod">
          <ac:chgData name="Michael Brent" userId="efbb700b7c4874dd" providerId="LiveId" clId="{C214BFB0-BE58-4EC8-A812-12FA74B15594}" dt="2017-10-03T20:15:46.874" v="4930" actId="20577"/>
          <ac:spMkLst>
            <pc:docMk/>
            <pc:sldMk cId="3234185458" sldId="262"/>
            <ac:spMk id="26" creationId="{6281943A-7B43-4FC2-8151-EF3B5865ACCF}"/>
          </ac:spMkLst>
        </pc:spChg>
        <pc:spChg chg="mod">
          <ac:chgData name="Michael Brent" userId="efbb700b7c4874dd" providerId="LiveId" clId="{C214BFB0-BE58-4EC8-A812-12FA74B15594}" dt="2017-10-07T07:38:05.647" v="4947" actId="20577"/>
          <ac:spMkLst>
            <pc:docMk/>
            <pc:sldMk cId="3234185458" sldId="262"/>
            <ac:spMk id="27" creationId="{0026A494-707A-47CF-A137-0D29B4B8D656}"/>
          </ac:spMkLst>
        </pc:spChg>
        <pc:spChg chg="add del">
          <ac:chgData name="Michael Brent" userId="efbb700b7c4874dd" providerId="LiveId" clId="{C214BFB0-BE58-4EC8-A812-12FA74B15594}" dt="2017-10-07T07:36:11.936" v="4940" actId="478"/>
          <ac:spMkLst>
            <pc:docMk/>
            <pc:sldMk cId="3234185458" sldId="262"/>
            <ac:spMk id="28" creationId="{4D696337-CFED-45BF-9A13-12DBB5FAA573}"/>
          </ac:spMkLst>
        </pc:spChg>
        <pc:spChg chg="add mod ord">
          <ac:chgData name="Michael Brent" userId="efbb700b7c4874dd" providerId="LiveId" clId="{C214BFB0-BE58-4EC8-A812-12FA74B15594}" dt="2017-10-10T12:44:12.979" v="6087" actId="3064"/>
          <ac:spMkLst>
            <pc:docMk/>
            <pc:sldMk cId="3234185458" sldId="262"/>
            <ac:spMk id="28" creationId="{CF9FF526-91B0-4160-98E4-EC02E0A3F39D}"/>
          </ac:spMkLst>
        </pc:spChg>
        <pc:spChg chg="add mod">
          <ac:chgData name="Michael Brent" userId="efbb700b7c4874dd" providerId="LiveId" clId="{C214BFB0-BE58-4EC8-A812-12FA74B15594}" dt="2017-10-07T08:51:55.924" v="5843" actId="1038"/>
          <ac:spMkLst>
            <pc:docMk/>
            <pc:sldMk cId="3234185458" sldId="262"/>
            <ac:spMk id="29" creationId="{896F20D9-B42D-4FF6-AB02-762F059E0F5C}"/>
          </ac:spMkLst>
        </pc:spChg>
        <pc:spChg chg="add mod">
          <ac:chgData name="Michael Brent" userId="efbb700b7c4874dd" providerId="LiveId" clId="{C214BFB0-BE58-4EC8-A812-12FA74B15594}" dt="2017-10-07T08:51:55.924" v="5843" actId="1038"/>
          <ac:spMkLst>
            <pc:docMk/>
            <pc:sldMk cId="3234185458" sldId="262"/>
            <ac:spMk id="30" creationId="{C7062B35-971E-4DF5-9623-097DEFAE33AA}"/>
          </ac:spMkLst>
        </pc:spChg>
        <pc:spChg chg="add mod">
          <ac:chgData name="Michael Brent" userId="efbb700b7c4874dd" providerId="LiveId" clId="{C214BFB0-BE58-4EC8-A812-12FA74B15594}" dt="2017-10-07T08:52:23.615" v="5856" actId="20577"/>
          <ac:spMkLst>
            <pc:docMk/>
            <pc:sldMk cId="3234185458" sldId="262"/>
            <ac:spMk id="31" creationId="{544F7159-A4E7-4C0E-9A3E-45F498F1E121}"/>
          </ac:spMkLst>
        </pc:spChg>
        <pc:spChg chg="add mod">
          <ac:chgData name="Michael Brent" userId="efbb700b7c4874dd" providerId="LiveId" clId="{C214BFB0-BE58-4EC8-A812-12FA74B15594}" dt="2017-10-10T12:30:50.969" v="5981" actId="1582"/>
          <ac:spMkLst>
            <pc:docMk/>
            <pc:sldMk cId="3234185458" sldId="262"/>
            <ac:spMk id="32" creationId="{78459168-2690-48D3-A73C-5EFA547055A5}"/>
          </ac:spMkLst>
        </pc:spChg>
        <pc:spChg chg="add mod">
          <ac:chgData name="Michael Brent" userId="efbb700b7c4874dd" providerId="LiveId" clId="{C214BFB0-BE58-4EC8-A812-12FA74B15594}" dt="2017-10-10T12:28:27.040" v="5948" actId="1076"/>
          <ac:spMkLst>
            <pc:docMk/>
            <pc:sldMk cId="3234185458" sldId="262"/>
            <ac:spMk id="33" creationId="{DD6125F1-716F-403C-846E-5DFDE13D561E}"/>
          </ac:spMkLst>
        </pc:spChg>
        <pc:spChg chg="del mod topLvl">
          <ac:chgData name="Michael Brent" userId="efbb700b7c4874dd" providerId="LiveId" clId="{C214BFB0-BE58-4EC8-A812-12FA74B15594}" dt="2017-10-10T12:26:03.789" v="5924" actId="478"/>
          <ac:spMkLst>
            <pc:docMk/>
            <pc:sldMk cId="3234185458" sldId="262"/>
            <ac:spMk id="35" creationId="{5D311B41-6EBA-4D86-930A-EA6383483FB3}"/>
          </ac:spMkLst>
        </pc:spChg>
        <pc:spChg chg="del mod topLvl">
          <ac:chgData name="Michael Brent" userId="efbb700b7c4874dd" providerId="LiveId" clId="{C214BFB0-BE58-4EC8-A812-12FA74B15594}" dt="2017-10-10T12:22:30.597" v="5868" actId="478"/>
          <ac:spMkLst>
            <pc:docMk/>
            <pc:sldMk cId="3234185458" sldId="262"/>
            <ac:spMk id="37" creationId="{BD0D9AA2-6810-429A-B016-52B1FAD3F637}"/>
          </ac:spMkLst>
        </pc:spChg>
        <pc:spChg chg="del mod topLvl">
          <ac:chgData name="Michael Brent" userId="efbb700b7c4874dd" providerId="LiveId" clId="{C214BFB0-BE58-4EC8-A812-12FA74B15594}" dt="2017-10-10T12:20:29.459" v="5861" actId="478"/>
          <ac:spMkLst>
            <pc:docMk/>
            <pc:sldMk cId="3234185458" sldId="262"/>
            <ac:spMk id="38" creationId="{7B461966-331A-4E39-AF2E-25923C6F71DF}"/>
          </ac:spMkLst>
        </pc:spChg>
        <pc:spChg chg="del mod topLvl">
          <ac:chgData name="Michael Brent" userId="efbb700b7c4874dd" providerId="LiveId" clId="{C214BFB0-BE58-4EC8-A812-12FA74B15594}" dt="2017-10-10T12:20:29.459" v="5861" actId="478"/>
          <ac:spMkLst>
            <pc:docMk/>
            <pc:sldMk cId="3234185458" sldId="262"/>
            <ac:spMk id="39" creationId="{1B9A471D-C683-459B-932C-5C86DD1075E0}"/>
          </ac:spMkLst>
        </pc:spChg>
        <pc:spChg chg="add mod">
          <ac:chgData name="Michael Brent" userId="efbb700b7c4874dd" providerId="LiveId" clId="{C214BFB0-BE58-4EC8-A812-12FA74B15594}" dt="2017-10-10T12:27:13.049" v="5934" actId="3064"/>
          <ac:spMkLst>
            <pc:docMk/>
            <pc:sldMk cId="3234185458" sldId="262"/>
            <ac:spMk id="40" creationId="{083A1696-0E07-4DB9-8F59-2FFFC04E7CE2}"/>
          </ac:spMkLst>
        </pc:spChg>
        <pc:spChg chg="add mod">
          <ac:chgData name="Michael Brent" userId="efbb700b7c4874dd" providerId="LiveId" clId="{C214BFB0-BE58-4EC8-A812-12FA74B15594}" dt="2017-10-10T12:41:42.570" v="6031" actId="6549"/>
          <ac:spMkLst>
            <pc:docMk/>
            <pc:sldMk cId="3234185458" sldId="262"/>
            <ac:spMk id="41" creationId="{E6285434-771B-4F6C-88CD-17F2C0EAD586}"/>
          </ac:spMkLst>
        </pc:spChg>
        <pc:spChg chg="mod">
          <ac:chgData name="Michael Brent" userId="efbb700b7c4874dd" providerId="LiveId" clId="{C214BFB0-BE58-4EC8-A812-12FA74B15594}" dt="2017-10-10T12:41:46.847" v="6032" actId="6549"/>
          <ac:spMkLst>
            <pc:docMk/>
            <pc:sldMk cId="3234185458" sldId="262"/>
            <ac:spMk id="46" creationId="{FC3D276A-B502-4A33-8AE3-1D5BE4C6EEBA}"/>
          </ac:spMkLst>
        </pc:spChg>
        <pc:spChg chg="add mod">
          <ac:chgData name="Michael Brent" userId="efbb700b7c4874dd" providerId="LiveId" clId="{C214BFB0-BE58-4EC8-A812-12FA74B15594}" dt="2017-10-10T12:44:07.034" v="6086" actId="3064"/>
          <ac:spMkLst>
            <pc:docMk/>
            <pc:sldMk cId="3234185458" sldId="262"/>
            <ac:spMk id="49" creationId="{F0C58D0F-2343-4CBC-B7F6-785BC58FE3E4}"/>
          </ac:spMkLst>
        </pc:spChg>
        <pc:grpChg chg="mod">
          <ac:chgData name="Michael Brent" userId="efbb700b7c4874dd" providerId="LiveId" clId="{C214BFB0-BE58-4EC8-A812-12FA74B15594}" dt="2017-10-10T12:21:07.600" v="5863" actId="3064"/>
          <ac:grpSpMkLst>
            <pc:docMk/>
            <pc:sldMk cId="3234185458" sldId="262"/>
            <ac:grpSpMk id="2" creationId="{2FD8838B-3F53-4AB8-9A1F-2A2593056A0A}"/>
          </ac:grpSpMkLst>
        </pc:grpChg>
        <pc:grpChg chg="add del mod">
          <ac:chgData name="Michael Brent" userId="efbb700b7c4874dd" providerId="LiveId" clId="{C214BFB0-BE58-4EC8-A812-12FA74B15594}" dt="2017-10-10T12:20:19.245" v="5859" actId="3064"/>
          <ac:grpSpMkLst>
            <pc:docMk/>
            <pc:sldMk cId="3234185458" sldId="262"/>
            <ac:grpSpMk id="34" creationId="{4103323D-E1AF-46E1-82DA-B1247DD537A2}"/>
          </ac:grpSpMkLst>
        </pc:grpChg>
        <pc:grpChg chg="add mod">
          <ac:chgData name="Michael Brent" userId="efbb700b7c4874dd" providerId="LiveId" clId="{C214BFB0-BE58-4EC8-A812-12FA74B15594}" dt="2017-10-10T12:28:42.498" v="5951" actId="3064"/>
          <ac:grpSpMkLst>
            <pc:docMk/>
            <pc:sldMk cId="3234185458" sldId="262"/>
            <ac:grpSpMk id="42" creationId="{E8AE4D95-2E83-4DC9-95F5-1706FAA25472}"/>
          </ac:grpSpMkLst>
        </pc:grpChg>
        <pc:grpChg chg="add mod">
          <ac:chgData name="Michael Brent" userId="efbb700b7c4874dd" providerId="LiveId" clId="{C214BFB0-BE58-4EC8-A812-12FA74B15594}" dt="2017-10-10T12:44:12.979" v="6087" actId="3064"/>
          <ac:grpSpMkLst>
            <pc:docMk/>
            <pc:sldMk cId="3234185458" sldId="262"/>
            <ac:grpSpMk id="43" creationId="{EF957CBB-D467-4B7F-A1C3-E24D9170FA88}"/>
          </ac:grpSpMkLst>
        </pc:grpChg>
        <pc:grpChg chg="add mod">
          <ac:chgData name="Michael Brent" userId="efbb700b7c4874dd" providerId="LiveId" clId="{C214BFB0-BE58-4EC8-A812-12FA74B15594}" dt="2017-10-10T12:44:07.034" v="6086" actId="3064"/>
          <ac:grpSpMkLst>
            <pc:docMk/>
            <pc:sldMk cId="3234185458" sldId="262"/>
            <ac:grpSpMk id="44" creationId="{CC9E6258-ED0B-4F9B-BF2E-6F1F039EF179}"/>
          </ac:grpSpMkLst>
        </pc:grpChg>
        <pc:grpChg chg="mod">
          <ac:chgData name="Michael Brent" userId="efbb700b7c4874dd" providerId="LiveId" clId="{C214BFB0-BE58-4EC8-A812-12FA74B15594}" dt="2017-10-10T12:29:21.433" v="5953" actId="3064"/>
          <ac:grpSpMkLst>
            <pc:docMk/>
            <pc:sldMk cId="3234185458" sldId="262"/>
            <ac:grpSpMk id="45" creationId="{F5A3F359-DA9E-453A-8787-F8E878EE79A3}"/>
          </ac:grpSpMkLst>
        </pc:grpChg>
        <pc:grpChg chg="add mod ord">
          <ac:chgData name="Michael Brent" userId="efbb700b7c4874dd" providerId="LiveId" clId="{C214BFB0-BE58-4EC8-A812-12FA74B15594}" dt="2017-10-10T14:08:32.363" v="6189" actId="166"/>
          <ac:grpSpMkLst>
            <pc:docMk/>
            <pc:sldMk cId="3234185458" sldId="262"/>
            <ac:grpSpMk id="50" creationId="{4146C68A-E364-4B26-A463-B6A83E72E9F7}"/>
          </ac:grpSpMkLst>
        </pc:grpChg>
        <pc:grpChg chg="add mod ord">
          <ac:chgData name="Michael Brent" userId="efbb700b7c4874dd" providerId="LiveId" clId="{C214BFB0-BE58-4EC8-A812-12FA74B15594}" dt="2017-10-10T12:45:04.614" v="6113" actId="688"/>
          <ac:grpSpMkLst>
            <pc:docMk/>
            <pc:sldMk cId="3234185458" sldId="262"/>
            <ac:grpSpMk id="51" creationId="{7EBE5F51-1CB4-4A4B-8E1B-BBAE25B4F428}"/>
          </ac:grpSpMkLst>
        </pc:grpChg>
        <pc:picChg chg="mod ord topLvl">
          <ac:chgData name="Michael Brent" userId="efbb700b7c4874dd" providerId="LiveId" clId="{C214BFB0-BE58-4EC8-A812-12FA74B15594}" dt="2017-10-10T12:27:13.049" v="5934" actId="3064"/>
          <ac:picMkLst>
            <pc:docMk/>
            <pc:sldMk cId="3234185458" sldId="262"/>
            <ac:picMk id="36" creationId="{72B445D7-F638-4185-954B-53495C4DCAA3}"/>
          </ac:picMkLst>
        </pc:picChg>
        <pc:picChg chg="mod">
          <ac:chgData name="Michael Brent" userId="efbb700b7c4874dd" providerId="LiveId" clId="{C214BFB0-BE58-4EC8-A812-12FA74B15594}" dt="2017-10-10T12:45:01.504" v="6111" actId="688"/>
          <ac:picMkLst>
            <pc:docMk/>
            <pc:sldMk cId="3234185458" sldId="262"/>
            <ac:picMk id="48" creationId="{DAF4F1ED-8481-4E9D-AE4F-D74B1E73D9E7}"/>
          </ac:picMkLst>
        </pc:picChg>
      </pc:sldChg>
      <pc:sldChg chg="addSp delSp modSp add del ord modAnim">
        <pc:chgData name="Michael Brent" userId="efbb700b7c4874dd" providerId="LiveId" clId="{C214BFB0-BE58-4EC8-A812-12FA74B15594}" dt="2017-10-13T16:36:57.478" v="9227" actId="2696"/>
        <pc:sldMkLst>
          <pc:docMk/>
          <pc:sldMk cId="583798934" sldId="263"/>
        </pc:sldMkLst>
        <pc:spChg chg="mod">
          <ac:chgData name="Michael Brent" userId="efbb700b7c4874dd" providerId="LiveId" clId="{C214BFB0-BE58-4EC8-A812-12FA74B15594}" dt="2017-10-10T17:37:45.765" v="6354" actId="20577"/>
          <ac:spMkLst>
            <pc:docMk/>
            <pc:sldMk cId="583798934" sldId="263"/>
            <ac:spMk id="4" creationId="{F9CC594A-2C2E-42A5-A61C-DAF767E4454B}"/>
          </ac:spMkLst>
        </pc:spChg>
        <pc:spChg chg="mod">
          <ac:chgData name="Michael Brent" userId="efbb700b7c4874dd" providerId="LiveId" clId="{C214BFB0-BE58-4EC8-A812-12FA74B15594}" dt="2017-10-11T08:59:10.853" v="6678" actId="1037"/>
          <ac:spMkLst>
            <pc:docMk/>
            <pc:sldMk cId="583798934" sldId="263"/>
            <ac:spMk id="13" creationId="{5AE930AB-031C-45BD-BF38-1F2FCBAD3785}"/>
          </ac:spMkLst>
        </pc:spChg>
        <pc:spChg chg="mod topLvl">
          <ac:chgData name="Michael Brent" userId="efbb700b7c4874dd" providerId="LiveId" clId="{C214BFB0-BE58-4EC8-A812-12FA74B15594}" dt="2017-10-11T08:47:47.424" v="6399" actId="3064"/>
          <ac:spMkLst>
            <pc:docMk/>
            <pc:sldMk cId="583798934" sldId="263"/>
            <ac:spMk id="28" creationId="{CF9FF526-91B0-4160-98E4-EC02E0A3F39D}"/>
          </ac:spMkLst>
        </pc:spChg>
        <pc:spChg chg="mod">
          <ac:chgData name="Michael Brent" userId="efbb700b7c4874dd" providerId="LiveId" clId="{C214BFB0-BE58-4EC8-A812-12FA74B15594}" dt="2017-10-10T17:37:56.081" v="6374" actId="20577"/>
          <ac:spMkLst>
            <pc:docMk/>
            <pc:sldMk cId="583798934" sldId="263"/>
            <ac:spMk id="32" creationId="{78459168-2690-48D3-A73C-5EFA547055A5}"/>
          </ac:spMkLst>
        </pc:spChg>
        <pc:spChg chg="add mod">
          <ac:chgData name="Michael Brent" userId="efbb700b7c4874dd" providerId="LiveId" clId="{C214BFB0-BE58-4EC8-A812-12FA74B15594}" dt="2017-10-11T09:37:51.415" v="6736" actId="3064"/>
          <ac:spMkLst>
            <pc:docMk/>
            <pc:sldMk cId="583798934" sldId="263"/>
            <ac:spMk id="37" creationId="{3C3A1E6D-68CD-499F-AAC0-939F9B9B0C10}"/>
          </ac:spMkLst>
        </pc:spChg>
        <pc:spChg chg="add mod">
          <ac:chgData name="Michael Brent" userId="efbb700b7c4874dd" providerId="LiveId" clId="{C214BFB0-BE58-4EC8-A812-12FA74B15594}" dt="2017-10-11T09:37:02.490" v="6732" actId="3064"/>
          <ac:spMkLst>
            <pc:docMk/>
            <pc:sldMk cId="583798934" sldId="263"/>
            <ac:spMk id="38" creationId="{E0FC54D4-2668-4089-A82C-F97AB9E489D5}"/>
          </ac:spMkLst>
        </pc:spChg>
        <pc:spChg chg="mod topLvl">
          <ac:chgData name="Michael Brent" userId="efbb700b7c4874dd" providerId="LiveId" clId="{C214BFB0-BE58-4EC8-A812-12FA74B15594}" dt="2017-10-11T08:47:47.424" v="6399" actId="3064"/>
          <ac:spMkLst>
            <pc:docMk/>
            <pc:sldMk cId="583798934" sldId="263"/>
            <ac:spMk id="41" creationId="{E6285434-771B-4F6C-88CD-17F2C0EAD586}"/>
          </ac:spMkLst>
        </pc:spChg>
        <pc:spChg chg="mod topLvl">
          <ac:chgData name="Michael Brent" userId="efbb700b7c4874dd" providerId="LiveId" clId="{C214BFB0-BE58-4EC8-A812-12FA74B15594}" dt="2017-10-11T08:47:09.310" v="6388" actId="3064"/>
          <ac:spMkLst>
            <pc:docMk/>
            <pc:sldMk cId="583798934" sldId="263"/>
            <ac:spMk id="46" creationId="{FC3D276A-B502-4A33-8AE3-1D5BE4C6EEBA}"/>
          </ac:spMkLst>
        </pc:spChg>
        <pc:spChg chg="mod topLvl">
          <ac:chgData name="Michael Brent" userId="efbb700b7c4874dd" providerId="LiveId" clId="{C214BFB0-BE58-4EC8-A812-12FA74B15594}" dt="2017-10-11T08:47:09.310" v="6388" actId="3064"/>
          <ac:spMkLst>
            <pc:docMk/>
            <pc:sldMk cId="583798934" sldId="263"/>
            <ac:spMk id="49" creationId="{F0C58D0F-2343-4CBC-B7F6-785BC58FE3E4}"/>
          </ac:spMkLst>
        </pc:spChg>
        <pc:spChg chg="add mod">
          <ac:chgData name="Michael Brent" userId="efbb700b7c4874dd" providerId="LiveId" clId="{C214BFB0-BE58-4EC8-A812-12FA74B15594}" dt="2017-10-11T10:46:22.129" v="6737" actId="1037"/>
          <ac:spMkLst>
            <pc:docMk/>
            <pc:sldMk cId="583798934" sldId="263"/>
            <ac:spMk id="52" creationId="{24A152C4-5A19-4BE0-A288-11EF849ED223}"/>
          </ac:spMkLst>
        </pc:spChg>
        <pc:spChg chg="add mod">
          <ac:chgData name="Michael Brent" userId="efbb700b7c4874dd" providerId="LiveId" clId="{C214BFB0-BE58-4EC8-A812-12FA74B15594}" dt="2017-10-11T09:37:51.415" v="6736" actId="3064"/>
          <ac:spMkLst>
            <pc:docMk/>
            <pc:sldMk cId="583798934" sldId="263"/>
            <ac:spMk id="53" creationId="{5FE954E8-D9C2-4548-97D8-174595359975}"/>
          </ac:spMkLst>
        </pc:spChg>
        <pc:spChg chg="add mod">
          <ac:chgData name="Michael Brent" userId="efbb700b7c4874dd" providerId="LiveId" clId="{C214BFB0-BE58-4EC8-A812-12FA74B15594}" dt="2017-10-11T09:37:02.490" v="6732" actId="3064"/>
          <ac:spMkLst>
            <pc:docMk/>
            <pc:sldMk cId="583798934" sldId="263"/>
            <ac:spMk id="54" creationId="{BBF29479-AC2B-4A6C-9A71-8942DB3B7E6F}"/>
          </ac:spMkLst>
        </pc:spChg>
        <pc:spChg chg="add mod">
          <ac:chgData name="Michael Brent" userId="efbb700b7c4874dd" providerId="LiveId" clId="{C214BFB0-BE58-4EC8-A812-12FA74B15594}" dt="2017-10-11T09:37:02.490" v="6732" actId="3064"/>
          <ac:spMkLst>
            <pc:docMk/>
            <pc:sldMk cId="583798934" sldId="263"/>
            <ac:spMk id="55" creationId="{0082860D-7122-49CF-8B16-A7B04460477D}"/>
          </ac:spMkLst>
        </pc:spChg>
        <pc:spChg chg="add mod">
          <ac:chgData name="Michael Brent" userId="efbb700b7c4874dd" providerId="LiveId" clId="{C214BFB0-BE58-4EC8-A812-12FA74B15594}" dt="2017-10-11T09:37:02.490" v="6732" actId="3064"/>
          <ac:spMkLst>
            <pc:docMk/>
            <pc:sldMk cId="583798934" sldId="263"/>
            <ac:spMk id="56" creationId="{51971C97-CE90-4D81-967A-CBB8553BB747}"/>
          </ac:spMkLst>
        </pc:spChg>
        <pc:spChg chg="add mod">
          <ac:chgData name="Michael Brent" userId="efbb700b7c4874dd" providerId="LiveId" clId="{C214BFB0-BE58-4EC8-A812-12FA74B15594}" dt="2017-10-11T09:37:51.415" v="6736" actId="3064"/>
          <ac:spMkLst>
            <pc:docMk/>
            <pc:sldMk cId="583798934" sldId="263"/>
            <ac:spMk id="57" creationId="{995BCE1D-D9DF-4B6F-A74C-580BC232DE02}"/>
          </ac:spMkLst>
        </pc:spChg>
        <pc:spChg chg="add mod">
          <ac:chgData name="Michael Brent" userId="efbb700b7c4874dd" providerId="LiveId" clId="{C214BFB0-BE58-4EC8-A812-12FA74B15594}" dt="2017-10-11T09:37:51.415" v="6736" actId="3064"/>
          <ac:spMkLst>
            <pc:docMk/>
            <pc:sldMk cId="583798934" sldId="263"/>
            <ac:spMk id="58" creationId="{3672E7F7-C6FF-49E6-AD17-895DDB111978}"/>
          </ac:spMkLst>
        </pc:spChg>
        <pc:grpChg chg="mod">
          <ac:chgData name="Michael Brent" userId="efbb700b7c4874dd" providerId="LiveId" clId="{C214BFB0-BE58-4EC8-A812-12FA74B15594}" dt="2017-10-11T08:47:09.310" v="6388" actId="3064"/>
          <ac:grpSpMkLst>
            <pc:docMk/>
            <pc:sldMk cId="583798934" sldId="263"/>
            <ac:grpSpMk id="2" creationId="{0D863124-D7B4-4269-BB21-A93330788512}"/>
          </ac:grpSpMkLst>
        </pc:grpChg>
        <pc:grpChg chg="mod">
          <ac:chgData name="Michael Brent" userId="efbb700b7c4874dd" providerId="LiveId" clId="{C214BFB0-BE58-4EC8-A812-12FA74B15594}" dt="2017-10-11T08:49:32.634" v="6432" actId="1038"/>
          <ac:grpSpMkLst>
            <pc:docMk/>
            <pc:sldMk cId="583798934" sldId="263"/>
            <ac:grpSpMk id="34" creationId="{3B72B59F-FB25-4E56-8CD8-D79FD34E40BB}"/>
          </ac:grpSpMkLst>
        </pc:grpChg>
        <pc:grpChg chg="add mod">
          <ac:chgData name="Michael Brent" userId="efbb700b7c4874dd" providerId="LiveId" clId="{C214BFB0-BE58-4EC8-A812-12FA74B15594}" dt="2017-10-11T08:48:37.464" v="6412" actId="688"/>
          <ac:grpSpMkLst>
            <pc:docMk/>
            <pc:sldMk cId="583798934" sldId="263"/>
            <ac:grpSpMk id="35" creationId="{3035DC25-993F-4715-8985-368FE60E9E16}"/>
          </ac:grpSpMkLst>
        </pc:grpChg>
        <pc:grpChg chg="mod topLvl">
          <ac:chgData name="Michael Brent" userId="efbb700b7c4874dd" providerId="LiveId" clId="{C214BFB0-BE58-4EC8-A812-12FA74B15594}" dt="2017-10-11T08:47:47.424" v="6399" actId="3064"/>
          <ac:grpSpMkLst>
            <pc:docMk/>
            <pc:sldMk cId="583798934" sldId="263"/>
            <ac:grpSpMk id="42" creationId="{E8AE4D95-2E83-4DC9-95F5-1706FAA25472}"/>
          </ac:grpSpMkLst>
        </pc:grpChg>
        <pc:grpChg chg="del mod topLvl">
          <ac:chgData name="Michael Brent" userId="efbb700b7c4874dd" providerId="LiveId" clId="{C214BFB0-BE58-4EC8-A812-12FA74B15594}" dt="2017-10-11T08:47:16.020" v="6389" actId="3064"/>
          <ac:grpSpMkLst>
            <pc:docMk/>
            <pc:sldMk cId="583798934" sldId="263"/>
            <ac:grpSpMk id="43" creationId="{EF957CBB-D467-4B7F-A1C3-E24D9170FA88}"/>
          </ac:grpSpMkLst>
        </pc:grpChg>
        <pc:grpChg chg="del mod topLvl">
          <ac:chgData name="Michael Brent" userId="efbb700b7c4874dd" providerId="LiveId" clId="{C214BFB0-BE58-4EC8-A812-12FA74B15594}" dt="2017-10-11T08:46:20.207" v="6378" actId="3064"/>
          <ac:grpSpMkLst>
            <pc:docMk/>
            <pc:sldMk cId="583798934" sldId="263"/>
            <ac:grpSpMk id="44" creationId="{CC9E6258-ED0B-4F9B-BF2E-6F1F039EF179}"/>
          </ac:grpSpMkLst>
        </pc:grpChg>
        <pc:grpChg chg="mod topLvl">
          <ac:chgData name="Michael Brent" userId="efbb700b7c4874dd" providerId="LiveId" clId="{C214BFB0-BE58-4EC8-A812-12FA74B15594}" dt="2017-10-11T08:47:09.310" v="6388" actId="3064"/>
          <ac:grpSpMkLst>
            <pc:docMk/>
            <pc:sldMk cId="583798934" sldId="263"/>
            <ac:grpSpMk id="45" creationId="{F5A3F359-DA9E-453A-8787-F8E878EE79A3}"/>
          </ac:grpSpMkLst>
        </pc:grpChg>
        <pc:grpChg chg="del">
          <ac:chgData name="Michael Brent" userId="efbb700b7c4874dd" providerId="LiveId" clId="{C214BFB0-BE58-4EC8-A812-12FA74B15594}" dt="2017-10-11T08:46:10.795" v="6377" actId="3064"/>
          <ac:grpSpMkLst>
            <pc:docMk/>
            <pc:sldMk cId="583798934" sldId="263"/>
            <ac:grpSpMk id="50" creationId="{4146C68A-E364-4B26-A463-B6A83E72E9F7}"/>
          </ac:grpSpMkLst>
        </pc:grpChg>
        <pc:grpChg chg="del">
          <ac:chgData name="Michael Brent" userId="efbb700b7c4874dd" providerId="LiveId" clId="{C214BFB0-BE58-4EC8-A812-12FA74B15594}" dt="2017-10-11T08:46:58.152" v="6387" actId="3064"/>
          <ac:grpSpMkLst>
            <pc:docMk/>
            <pc:sldMk cId="583798934" sldId="263"/>
            <ac:grpSpMk id="51" creationId="{7EBE5F51-1CB4-4A4B-8E1B-BBAE25B4F428}"/>
          </ac:grpSpMkLst>
        </pc:grpChg>
      </pc:sldChg>
      <pc:sldChg chg="addSp delSp modSp add del ord">
        <pc:chgData name="Michael Brent" userId="efbb700b7c4874dd" providerId="LiveId" clId="{C214BFB0-BE58-4EC8-A812-12FA74B15594}" dt="2017-10-11T14:00:56.747" v="8344" actId="2696"/>
        <pc:sldMkLst>
          <pc:docMk/>
          <pc:sldMk cId="55380838" sldId="264"/>
        </pc:sldMkLst>
        <pc:spChg chg="de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3" creationId="{85FE7DF0-3FB3-4D71-9B86-22BE427874C1}"/>
          </ac:spMkLst>
        </pc:spChg>
        <pc:spChg chg="del mod">
          <ac:chgData name="Michael Brent" userId="efbb700b7c4874dd" providerId="LiveId" clId="{C214BFB0-BE58-4EC8-A812-12FA74B15594}" dt="2017-10-11T13:32:14.311" v="8041" actId="478"/>
          <ac:spMkLst>
            <pc:docMk/>
            <pc:sldMk cId="55380838" sldId="264"/>
            <ac:spMk id="4" creationId="{F9CC594A-2C2E-42A5-A61C-DAF767E4454B}"/>
          </ac:spMkLst>
        </pc:spChg>
        <pc:spChg chg="del">
          <ac:chgData name="Michael Brent" userId="efbb700b7c4874dd" providerId="LiveId" clId="{C214BFB0-BE58-4EC8-A812-12FA74B15594}" dt="2017-10-11T11:07:41.544" v="6877" actId="478"/>
          <ac:spMkLst>
            <pc:docMk/>
            <pc:sldMk cId="55380838" sldId="264"/>
            <ac:spMk id="5" creationId="{34E4DA9A-C5D7-4241-959E-E1D514EB0E23}"/>
          </ac:spMkLst>
        </pc:spChg>
        <pc:spChg chg="mod">
          <ac:chgData name="Michael Brent" userId="efbb700b7c4874dd" providerId="LiveId" clId="{C214BFB0-BE58-4EC8-A812-12FA74B15594}" dt="2017-10-11T13:35:07.190" v="8052" actId="1037"/>
          <ac:spMkLst>
            <pc:docMk/>
            <pc:sldMk cId="55380838" sldId="264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5:07.190" v="8052" actId="1037"/>
          <ac:spMkLst>
            <pc:docMk/>
            <pc:sldMk cId="55380838" sldId="264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35:07.190" v="8052" actId="1037"/>
          <ac:spMkLst>
            <pc:docMk/>
            <pc:sldMk cId="55380838" sldId="264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59:08.065" v="8250" actId="1037"/>
          <ac:spMkLst>
            <pc:docMk/>
            <pc:sldMk cId="55380838" sldId="264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35:13.310" v="8053" actId="1038"/>
          <ac:spMkLst>
            <pc:docMk/>
            <pc:sldMk cId="55380838" sldId="264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1:01:34.808" v="6823" actId="1038"/>
          <ac:spMkLst>
            <pc:docMk/>
            <pc:sldMk cId="55380838" sldId="264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1:01:34.808" v="6823" actId="1038"/>
          <ac:spMkLst>
            <pc:docMk/>
            <pc:sldMk cId="55380838" sldId="264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1:01:34.808" v="6823" actId="1038"/>
          <ac:spMkLst>
            <pc:docMk/>
            <pc:sldMk cId="55380838" sldId="264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1:01:34.808" v="6823" actId="1038"/>
          <ac:spMkLst>
            <pc:docMk/>
            <pc:sldMk cId="55380838" sldId="264"/>
            <ac:spMk id="14" creationId="{AADBB1E5-B177-499C-852F-D21D29E8CEAA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15" creationId="{DCB61EA9-B2AE-4574-83B5-3420810A65DD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16" creationId="{ACAD46D2-6794-498F-B701-9D271029DDD7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17" creationId="{98551844-D3B5-476E-9B9C-FAAA082A4E76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18" creationId="{22457F75-2759-4E69-AFC5-8B13764A2677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19" creationId="{78DAA61E-C2E9-4E58-9F2B-2B4C5BCC1BA9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0" creationId="{60A47D33-0C3D-4F78-AC84-CFA6BCDD8233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1" creationId="{A2BF31C1-3BB5-4A38-9D3A-3D2143F8D074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2" creationId="{78378C71-312F-455D-BA9A-340400A374C1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3" creationId="{E3BD77A1-328D-4CE3-9BF9-6BA4888E9DE4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4" creationId="{76783DD8-516D-43DA-A37A-5ACEF4171F58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5" creationId="{F942D4AA-B739-4B85-8F3D-D7BDDFEA5AA9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6" creationId="{6281943A-7B43-4FC2-8151-EF3B5865ACCF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7" creationId="{0026A494-707A-47CF-A137-0D29B4B8D656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28" creationId="{CF9FF526-91B0-4160-98E4-EC02E0A3F39D}"/>
          </ac:spMkLst>
        </pc:spChg>
        <pc:spChg chg="de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29" creationId="{896F20D9-B42D-4FF6-AB02-762F059E0F5C}"/>
          </ac:spMkLst>
        </pc:spChg>
        <pc:spChg chg="de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30" creationId="{C7062B35-971E-4DF5-9623-097DEFAE33AA}"/>
          </ac:spMkLst>
        </pc:spChg>
        <pc:spChg chg="de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31" creationId="{544F7159-A4E7-4C0E-9A3E-45F498F1E121}"/>
          </ac:spMkLst>
        </pc:spChg>
        <pc:spChg chg="del mod">
          <ac:chgData name="Michael Brent" userId="efbb700b7c4874dd" providerId="LiveId" clId="{C214BFB0-BE58-4EC8-A812-12FA74B15594}" dt="2017-10-11T13:32:14.311" v="8041" actId="478"/>
          <ac:spMkLst>
            <pc:docMk/>
            <pc:sldMk cId="55380838" sldId="264"/>
            <ac:spMk id="32" creationId="{78459168-2690-48D3-A73C-5EFA547055A5}"/>
          </ac:spMkLst>
        </pc:spChg>
        <pc:spChg chg="del">
          <ac:chgData name="Michael Brent" userId="efbb700b7c4874dd" providerId="LiveId" clId="{C214BFB0-BE58-4EC8-A812-12FA74B15594}" dt="2017-10-11T11:07:37.123" v="6876" actId="478"/>
          <ac:spMkLst>
            <pc:docMk/>
            <pc:sldMk cId="55380838" sldId="264"/>
            <ac:spMk id="33" creationId="{DD6125F1-716F-403C-846E-5DFDE13D561E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37" creationId="{3C3A1E6D-68CD-499F-AAC0-939F9B9B0C10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38" creationId="{E0FC54D4-2668-4089-A82C-F97AB9E489D5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40" creationId="{083A1696-0E07-4DB9-8F59-2FFFC04E7CE2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41" creationId="{E6285434-771B-4F6C-88CD-17F2C0EAD586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46" creationId="{FC3D276A-B502-4A33-8AE3-1D5BE4C6EEBA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47" creationId="{29ACA412-BF60-4AD7-9C43-C3AA5349E9D0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49" creationId="{F0C58D0F-2343-4CBC-B7F6-785BC58FE3E4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52" creationId="{24A152C4-5A19-4BE0-A288-11EF849ED223}"/>
          </ac:spMkLst>
        </pc:spChg>
        <pc:spChg chg="mod">
          <ac:chgData name="Michael Brent" userId="efbb700b7c4874dd" providerId="LiveId" clId="{C214BFB0-BE58-4EC8-A812-12FA74B15594}" dt="2017-10-11T13:35:07.190" v="8052" actId="1037"/>
          <ac:spMkLst>
            <pc:docMk/>
            <pc:sldMk cId="55380838" sldId="264"/>
            <ac:spMk id="53" creationId="{5FE954E8-D9C2-4548-97D8-174595359975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54" creationId="{BBF29479-AC2B-4A6C-9A71-8942DB3B7E6F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55" creationId="{0082860D-7122-49CF-8B16-A7B04460477D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56" creationId="{51971C97-CE90-4D81-967A-CBB8553BB747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57" creationId="{995BCE1D-D9DF-4B6F-A74C-580BC232DE02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58" creationId="{3672E7F7-C6FF-49E6-AD17-895DDB111978}"/>
          </ac:spMkLst>
        </pc:spChg>
        <pc:spChg chg="add">
          <ac:chgData name="Michael Brent" userId="efbb700b7c4874dd" providerId="LiveId" clId="{C214BFB0-BE58-4EC8-A812-12FA74B15594}" dt="2017-10-11T14:00:45.070" v="8343" actId="2696"/>
          <ac:spMkLst>
            <pc:docMk/>
            <pc:sldMk cId="55380838" sldId="264"/>
            <ac:spMk id="59" creationId="{2A479A48-4A4B-469E-87AF-E9FE0AF2E232}"/>
          </ac:spMkLst>
        </pc:spChg>
        <pc:grpChg chg="del mod topLvl">
          <ac:chgData name="Michael Brent" userId="efbb700b7c4874dd" providerId="LiveId" clId="{C214BFB0-BE58-4EC8-A812-12FA74B15594}" dt="2017-10-11T11:04:03.049" v="6846" actId="2696"/>
          <ac:grpSpMkLst>
            <pc:docMk/>
            <pc:sldMk cId="55380838" sldId="264"/>
            <ac:grpSpMk id="2" creationId="{0D863124-D7B4-4269-BB21-A93330788512}"/>
          </ac:grpSpMkLst>
        </pc:grpChg>
        <pc:grpChg chg="del">
          <ac:chgData name="Michael Brent" userId="efbb700b7c4874dd" providerId="LiveId" clId="{C214BFB0-BE58-4EC8-A812-12FA74B15594}" dt="2017-10-11T11:03:57.691" v="6845" actId="2696"/>
          <ac:grpSpMkLst>
            <pc:docMk/>
            <pc:sldMk cId="55380838" sldId="264"/>
            <ac:grpSpMk id="34" creationId="{3B72B59F-FB25-4E56-8CD8-D79FD34E40BB}"/>
          </ac:grpSpMkLst>
        </pc:grpChg>
        <pc:grpChg chg="del">
          <ac:chgData name="Michael Brent" userId="efbb700b7c4874dd" providerId="LiveId" clId="{C214BFB0-BE58-4EC8-A812-12FA74B15594}" dt="2017-10-11T11:03:12.521" v="6834" actId="2696"/>
          <ac:grpSpMkLst>
            <pc:docMk/>
            <pc:sldMk cId="55380838" sldId="264"/>
            <ac:grpSpMk id="35" creationId="{3035DC25-993F-4715-8985-368FE60E9E16}"/>
          </ac:grpSpMkLst>
        </pc:grpChg>
        <pc:grpChg chg="del mod topLvl">
          <ac:chgData name="Michael Brent" userId="efbb700b7c4874dd" providerId="LiveId" clId="{C214BFB0-BE58-4EC8-A812-12FA74B15594}" dt="2017-10-11T11:03:26.451" v="6839" actId="2696"/>
          <ac:grpSpMkLst>
            <pc:docMk/>
            <pc:sldMk cId="55380838" sldId="264"/>
            <ac:grpSpMk id="42" creationId="{E8AE4D95-2E83-4DC9-95F5-1706FAA25472}"/>
          </ac:grpSpMkLst>
        </pc:grpChg>
        <pc:grpChg chg="del mod topLvl">
          <ac:chgData name="Michael Brent" userId="efbb700b7c4874dd" providerId="LiveId" clId="{C214BFB0-BE58-4EC8-A812-12FA74B15594}" dt="2017-10-11T11:04:15.942" v="6849" actId="2696"/>
          <ac:grpSpMkLst>
            <pc:docMk/>
            <pc:sldMk cId="55380838" sldId="264"/>
            <ac:grpSpMk id="45" creationId="{F5A3F359-DA9E-453A-8787-F8E878EE79A3}"/>
          </ac:grpSpMkLst>
        </pc:grpChg>
        <pc:picChg chg="del mod topLvl">
          <ac:chgData name="Michael Brent" userId="efbb700b7c4874dd" providerId="LiveId" clId="{C214BFB0-BE58-4EC8-A812-12FA74B15594}" dt="2017-10-11T13:31:44.784" v="8038" actId="478"/>
          <ac:picMkLst>
            <pc:docMk/>
            <pc:sldMk cId="55380838" sldId="264"/>
            <ac:picMk id="36" creationId="{72B445D7-F638-4185-954B-53495C4DCAA3}"/>
          </ac:picMkLst>
        </pc:picChg>
        <pc:picChg chg="mod topLvl">
          <ac:chgData name="Michael Brent" userId="efbb700b7c4874dd" providerId="LiveId" clId="{C214BFB0-BE58-4EC8-A812-12FA74B15594}" dt="2017-10-11T11:04:39.173" v="6852" actId="14100"/>
          <ac:picMkLst>
            <pc:docMk/>
            <pc:sldMk cId="55380838" sldId="264"/>
            <ac:picMk id="48" creationId="{DAF4F1ED-8481-4E9D-AE4F-D74B1E73D9E7}"/>
          </ac:picMkLst>
        </pc:picChg>
      </pc:sldChg>
      <pc:sldChg chg="addSp delSp modSp add modAnim">
        <pc:chgData name="Michael Brent" userId="efbb700b7c4874dd" providerId="LiveId" clId="{C214BFB0-BE58-4EC8-A812-12FA74B15594}" dt="2017-10-13T21:18:31.845" v="10941" actId="1582"/>
        <pc:sldMkLst>
          <pc:docMk/>
          <pc:sldMk cId="2471423695" sldId="265"/>
        </pc:sldMkLst>
        <pc:spChg chg="mod">
          <ac:chgData name="Michael Brent" userId="efbb700b7c4874dd" providerId="LiveId" clId="{C214BFB0-BE58-4EC8-A812-12FA74B15594}" dt="2017-10-13T21:18:31.845" v="10941" actId="1582"/>
          <ac:spMkLst>
            <pc:docMk/>
            <pc:sldMk cId="2471423695" sldId="265"/>
            <ac:spMk id="3" creationId="{85FE7DF0-3FB3-4D71-9B86-22BE427874C1}"/>
          </ac:spMkLst>
        </pc:spChg>
        <pc:spChg chg="mod">
          <ac:chgData name="Michael Brent" userId="efbb700b7c4874dd" providerId="LiveId" clId="{C214BFB0-BE58-4EC8-A812-12FA74B15594}" dt="2017-10-13T21:17:54.689" v="10939" actId="1582"/>
          <ac:spMkLst>
            <pc:docMk/>
            <pc:sldMk cId="2471423695" sldId="265"/>
            <ac:spMk id="4" creationId="{F9CC594A-2C2E-42A5-A61C-DAF767E4454B}"/>
          </ac:spMkLst>
        </pc:spChg>
        <pc:spChg chg="mod">
          <ac:chgData name="Michael Brent" userId="efbb700b7c4874dd" providerId="LiveId" clId="{C214BFB0-BE58-4EC8-A812-12FA74B15594}" dt="2017-10-11T13:36:21.084" v="8058" actId="1037"/>
          <ac:spMkLst>
            <pc:docMk/>
            <pc:sldMk cId="2471423695" sldId="265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6:21.084" v="8058" actId="1037"/>
          <ac:spMkLst>
            <pc:docMk/>
            <pc:sldMk cId="2471423695" sldId="265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21.084" v="8058" actId="1037"/>
          <ac:spMkLst>
            <pc:docMk/>
            <pc:sldMk cId="2471423695" sldId="265"/>
            <ac:spMk id="9" creationId="{2271051F-0495-4001-84F8-C7B2F894F379}"/>
          </ac:spMkLst>
        </pc:spChg>
        <pc:spChg chg="del">
          <ac:chgData name="Michael Brent" userId="efbb700b7c4874dd" providerId="LiveId" clId="{C214BFB0-BE58-4EC8-A812-12FA74B15594}" dt="2017-10-11T13:26:07.335" v="7999" actId="478"/>
          <ac:spMkLst>
            <pc:docMk/>
            <pc:sldMk cId="2471423695" sldId="265"/>
            <ac:spMk id="28" creationId="{CF9FF526-91B0-4160-98E4-EC02E0A3F39D}"/>
          </ac:spMkLst>
        </pc:spChg>
        <pc:spChg chg="mod">
          <ac:chgData name="Michael Brent" userId="efbb700b7c4874dd" providerId="LiveId" clId="{C214BFB0-BE58-4EC8-A812-12FA74B15594}" dt="2017-10-13T21:18:31.845" v="10941" actId="1582"/>
          <ac:spMkLst>
            <pc:docMk/>
            <pc:sldMk cId="2471423695" sldId="265"/>
            <ac:spMk id="29" creationId="{896F20D9-B42D-4FF6-AB02-762F059E0F5C}"/>
          </ac:spMkLst>
        </pc:spChg>
        <pc:spChg chg="mod">
          <ac:chgData name="Michael Brent" userId="efbb700b7c4874dd" providerId="LiveId" clId="{C214BFB0-BE58-4EC8-A812-12FA74B15594}" dt="2017-10-13T21:18:31.845" v="10941" actId="1582"/>
          <ac:spMkLst>
            <pc:docMk/>
            <pc:sldMk cId="2471423695" sldId="265"/>
            <ac:spMk id="30" creationId="{C7062B35-971E-4DF5-9623-097DEFAE33AA}"/>
          </ac:spMkLst>
        </pc:spChg>
        <pc:spChg chg="mod">
          <ac:chgData name="Michael Brent" userId="efbb700b7c4874dd" providerId="LiveId" clId="{C214BFB0-BE58-4EC8-A812-12FA74B15594}" dt="2017-10-13T21:18:31.845" v="10941" actId="1582"/>
          <ac:spMkLst>
            <pc:docMk/>
            <pc:sldMk cId="2471423695" sldId="265"/>
            <ac:spMk id="31" creationId="{544F7159-A4E7-4C0E-9A3E-45F498F1E121}"/>
          </ac:spMkLst>
        </pc:spChg>
        <pc:spChg chg="mod">
          <ac:chgData name="Michael Brent" userId="efbb700b7c4874dd" providerId="LiveId" clId="{C214BFB0-BE58-4EC8-A812-12FA74B15594}" dt="2017-10-13T21:17:54.689" v="10939" actId="1582"/>
          <ac:spMkLst>
            <pc:docMk/>
            <pc:sldMk cId="2471423695" sldId="265"/>
            <ac:spMk id="32" creationId="{78459168-2690-48D3-A73C-5EFA547055A5}"/>
          </ac:spMkLst>
        </pc:spChg>
        <pc:spChg chg="del">
          <ac:chgData name="Michael Brent" userId="efbb700b7c4874dd" providerId="LiveId" clId="{C214BFB0-BE58-4EC8-A812-12FA74B15594}" dt="2017-10-11T13:26:16.763" v="8001" actId="478"/>
          <ac:spMkLst>
            <pc:docMk/>
            <pc:sldMk cId="2471423695" sldId="265"/>
            <ac:spMk id="40" creationId="{083A1696-0E07-4DB9-8F59-2FFFC04E7CE2}"/>
          </ac:spMkLst>
        </pc:spChg>
        <pc:spChg chg="del">
          <ac:chgData name="Michael Brent" userId="efbb700b7c4874dd" providerId="LiveId" clId="{C214BFB0-BE58-4EC8-A812-12FA74B15594}" dt="2017-10-11T13:26:07.335" v="7999" actId="478"/>
          <ac:spMkLst>
            <pc:docMk/>
            <pc:sldMk cId="2471423695" sldId="265"/>
            <ac:spMk id="41" creationId="{E6285434-771B-4F6C-88CD-17F2C0EAD586}"/>
          </ac:spMkLst>
        </pc:spChg>
        <pc:spChg chg="del">
          <ac:chgData name="Michael Brent" userId="efbb700b7c4874dd" providerId="LiveId" clId="{C214BFB0-BE58-4EC8-A812-12FA74B15594}" dt="2017-10-11T13:26:07.335" v="7999" actId="478"/>
          <ac:spMkLst>
            <pc:docMk/>
            <pc:sldMk cId="2471423695" sldId="265"/>
            <ac:spMk id="46" creationId="{FC3D276A-B502-4A33-8AE3-1D5BE4C6EEBA}"/>
          </ac:spMkLst>
        </pc:spChg>
        <pc:spChg chg="del">
          <ac:chgData name="Michael Brent" userId="efbb700b7c4874dd" providerId="LiveId" clId="{C214BFB0-BE58-4EC8-A812-12FA74B15594}" dt="2017-10-11T13:26:07.335" v="7999" actId="478"/>
          <ac:spMkLst>
            <pc:docMk/>
            <pc:sldMk cId="2471423695" sldId="265"/>
            <ac:spMk id="47" creationId="{29ACA412-BF60-4AD7-9C43-C3AA5349E9D0}"/>
          </ac:spMkLst>
        </pc:spChg>
        <pc:spChg chg="del">
          <ac:chgData name="Michael Brent" userId="efbb700b7c4874dd" providerId="LiveId" clId="{C214BFB0-BE58-4EC8-A812-12FA74B15594}" dt="2017-10-11T13:26:07.335" v="7999" actId="478"/>
          <ac:spMkLst>
            <pc:docMk/>
            <pc:sldMk cId="2471423695" sldId="265"/>
            <ac:spMk id="49" creationId="{F0C58D0F-2343-4CBC-B7F6-785BC58FE3E4}"/>
          </ac:spMkLst>
        </pc:spChg>
        <pc:spChg chg="add del">
          <ac:chgData name="Michael Brent" userId="efbb700b7c4874dd" providerId="LiveId" clId="{C214BFB0-BE58-4EC8-A812-12FA74B15594}" dt="2017-10-11T13:25:55.564" v="7997" actId="478"/>
          <ac:spMkLst>
            <pc:docMk/>
            <pc:sldMk cId="2471423695" sldId="265"/>
            <ac:spMk id="50" creationId="{AE7A7BB7-3C16-47C8-9EF8-C4059E9F4717}"/>
          </ac:spMkLst>
        </pc:spChg>
        <pc:spChg chg="add del">
          <ac:chgData name="Michael Brent" userId="efbb700b7c4874dd" providerId="LiveId" clId="{C214BFB0-BE58-4EC8-A812-12FA74B15594}" dt="2017-10-11T13:25:55.564" v="7997" actId="478"/>
          <ac:spMkLst>
            <pc:docMk/>
            <pc:sldMk cId="2471423695" sldId="265"/>
            <ac:spMk id="51" creationId="{2931796D-E469-4B24-8524-3CD722DEF651}"/>
          </ac:spMkLst>
        </pc:spChg>
        <pc:spChg chg="mod">
          <ac:chgData name="Michael Brent" userId="efbb700b7c4874dd" providerId="LiveId" clId="{C214BFB0-BE58-4EC8-A812-12FA74B15594}" dt="2017-10-11T13:36:21.084" v="8058" actId="1037"/>
          <ac:spMkLst>
            <pc:docMk/>
            <pc:sldMk cId="2471423695" sldId="265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6:21.084" v="8058" actId="1037"/>
          <ac:spMkLst>
            <pc:docMk/>
            <pc:sldMk cId="2471423695" sldId="265"/>
            <ac:spMk id="56" creationId="{51971C97-CE90-4D81-967A-CBB8553BB747}"/>
          </ac:spMkLst>
        </pc:spChg>
        <pc:picChg chg="del">
          <ac:chgData name="Michael Brent" userId="efbb700b7c4874dd" providerId="LiveId" clId="{C214BFB0-BE58-4EC8-A812-12FA74B15594}" dt="2017-10-11T13:26:00.143" v="7998" actId="478"/>
          <ac:picMkLst>
            <pc:docMk/>
            <pc:sldMk cId="2471423695" sldId="265"/>
            <ac:picMk id="36" creationId="{72B445D7-F638-4185-954B-53495C4DCAA3}"/>
          </ac:picMkLst>
        </pc:picChg>
        <pc:picChg chg="del">
          <ac:chgData name="Michael Brent" userId="efbb700b7c4874dd" providerId="LiveId" clId="{C214BFB0-BE58-4EC8-A812-12FA74B15594}" dt="2017-10-11T13:26:11.101" v="8000" actId="478"/>
          <ac:picMkLst>
            <pc:docMk/>
            <pc:sldMk cId="2471423695" sldId="265"/>
            <ac:picMk id="48" creationId="{DAF4F1ED-8481-4E9D-AE4F-D74B1E73D9E7}"/>
          </ac:picMkLst>
        </pc:picChg>
      </pc:sldChg>
      <pc:sldChg chg="addSp delSp modSp add addAnim delAnim modAnim">
        <pc:chgData name="Michael Brent" userId="efbb700b7c4874dd" providerId="LiveId" clId="{C214BFB0-BE58-4EC8-A812-12FA74B15594}" dt="2017-10-13T21:22:47.266" v="10973" actId="14100"/>
        <pc:sldMkLst>
          <pc:docMk/>
          <pc:sldMk cId="4100277364" sldId="266"/>
        </pc:sldMkLst>
        <pc:spChg chg="add mod ord">
          <ac:chgData name="Michael Brent" userId="efbb700b7c4874dd" providerId="LiveId" clId="{C214BFB0-BE58-4EC8-A812-12FA74B15594}" dt="2017-10-13T21:21:40.328" v="10970" actId="1038"/>
          <ac:spMkLst>
            <pc:docMk/>
            <pc:sldMk cId="4100277364" sldId="266"/>
            <ac:spMk id="2" creationId="{EF89AC14-EFDE-4C57-A803-1122375087D4}"/>
          </ac:spMkLst>
        </pc:spChg>
        <pc:spChg chg="add del mod ord">
          <ac:chgData name="Michael Brent" userId="efbb700b7c4874dd" providerId="LiveId" clId="{C214BFB0-BE58-4EC8-A812-12FA74B15594}" dt="2017-10-13T21:22:47.266" v="10973" actId="14100"/>
          <ac:spMkLst>
            <pc:docMk/>
            <pc:sldMk cId="4100277364" sldId="266"/>
            <ac:spMk id="3" creationId="{85FE7DF0-3FB3-4D71-9B86-22BE427874C1}"/>
          </ac:spMkLst>
        </pc:spChg>
        <pc:spChg chg="mod">
          <ac:chgData name="Michael Brent" userId="efbb700b7c4874dd" providerId="LiveId" clId="{C214BFB0-BE58-4EC8-A812-12FA74B15594}" dt="2017-10-13T21:16:41.076" v="10931" actId="14100"/>
          <ac:spMkLst>
            <pc:docMk/>
            <pc:sldMk cId="4100277364" sldId="266"/>
            <ac:spMk id="4" creationId="{F9CC594A-2C2E-42A5-A61C-DAF767E4454B}"/>
          </ac:spMkLst>
        </pc:spChg>
        <pc:spChg chg="mod">
          <ac:chgData name="Michael Brent" userId="efbb700b7c4874dd" providerId="LiveId" clId="{C214BFB0-BE58-4EC8-A812-12FA74B15594}" dt="2017-10-11T13:36:06.619" v="8056" actId="1037"/>
          <ac:spMkLst>
            <pc:docMk/>
            <pc:sldMk cId="4100277364" sldId="266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6:06.619" v="8056" actId="1037"/>
          <ac:spMkLst>
            <pc:docMk/>
            <pc:sldMk cId="4100277364" sldId="266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06.619" v="8056" actId="1037"/>
          <ac:spMkLst>
            <pc:docMk/>
            <pc:sldMk cId="4100277364" sldId="266"/>
            <ac:spMk id="9" creationId="{2271051F-0495-4001-84F8-C7B2F894F379}"/>
          </ac:spMkLst>
        </pc:spChg>
        <pc:spChg chg="mod ord">
          <ac:chgData name="Michael Brent" userId="efbb700b7c4874dd" providerId="LiveId" clId="{C214BFB0-BE58-4EC8-A812-12FA74B15594}" dt="2017-10-11T12:49:35.598" v="7140" actId="1037"/>
          <ac:spMkLst>
            <pc:docMk/>
            <pc:sldMk cId="4100277364" sldId="266"/>
            <ac:spMk id="28" creationId="{CF9FF526-91B0-4160-98E4-EC02E0A3F39D}"/>
          </ac:spMkLst>
        </pc:spChg>
        <pc:spChg chg="del mod">
          <ac:chgData name="Michael Brent" userId="efbb700b7c4874dd" providerId="LiveId" clId="{C214BFB0-BE58-4EC8-A812-12FA74B15594}" dt="2017-10-11T13:01:11.838" v="7429" actId="478"/>
          <ac:spMkLst>
            <pc:docMk/>
            <pc:sldMk cId="4100277364" sldId="266"/>
            <ac:spMk id="29" creationId="{896F20D9-B42D-4FF6-AB02-762F059E0F5C}"/>
          </ac:spMkLst>
        </pc:spChg>
        <pc:spChg chg="del mod">
          <ac:chgData name="Michael Brent" userId="efbb700b7c4874dd" providerId="LiveId" clId="{C214BFB0-BE58-4EC8-A812-12FA74B15594}" dt="2017-10-11T13:01:11.838" v="7429" actId="478"/>
          <ac:spMkLst>
            <pc:docMk/>
            <pc:sldMk cId="4100277364" sldId="266"/>
            <ac:spMk id="30" creationId="{C7062B35-971E-4DF5-9623-097DEFAE33AA}"/>
          </ac:spMkLst>
        </pc:spChg>
        <pc:spChg chg="del mod">
          <ac:chgData name="Michael Brent" userId="efbb700b7c4874dd" providerId="LiveId" clId="{C214BFB0-BE58-4EC8-A812-12FA74B15594}" dt="2017-10-11T13:01:11.838" v="7429" actId="478"/>
          <ac:spMkLst>
            <pc:docMk/>
            <pc:sldMk cId="4100277364" sldId="266"/>
            <ac:spMk id="31" creationId="{544F7159-A4E7-4C0E-9A3E-45F498F1E121}"/>
          </ac:spMkLst>
        </pc:spChg>
        <pc:spChg chg="mod">
          <ac:chgData name="Michael Brent" userId="efbb700b7c4874dd" providerId="LiveId" clId="{C214BFB0-BE58-4EC8-A812-12FA74B15594}" dt="2017-10-13T21:16:41.076" v="10931" actId="14100"/>
          <ac:spMkLst>
            <pc:docMk/>
            <pc:sldMk cId="4100277364" sldId="266"/>
            <ac:spMk id="32" creationId="{78459168-2690-48D3-A73C-5EFA547055A5}"/>
          </ac:spMkLst>
        </pc:spChg>
        <pc:spChg chg="add mod">
          <ac:chgData name="Michael Brent" userId="efbb700b7c4874dd" providerId="LiveId" clId="{C214BFB0-BE58-4EC8-A812-12FA74B15594}" dt="2017-10-11T13:06:14.029" v="7698" actId="1038"/>
          <ac:spMkLst>
            <pc:docMk/>
            <pc:sldMk cId="4100277364" sldId="266"/>
            <ac:spMk id="35" creationId="{6BA4CD7D-CAB0-437B-8C8E-7E3AB797D9C2}"/>
          </ac:spMkLst>
        </pc:spChg>
        <pc:spChg chg="add del mod">
          <ac:chgData name="Michael Brent" userId="efbb700b7c4874dd" providerId="LiveId" clId="{C214BFB0-BE58-4EC8-A812-12FA74B15594}" dt="2017-10-11T13:20:44.429" v="7866" actId="478"/>
          <ac:spMkLst>
            <pc:docMk/>
            <pc:sldMk cId="4100277364" sldId="266"/>
            <ac:spMk id="39" creationId="{18DFBE54-FC7B-4497-9DF5-D85FAEFE9BEA}"/>
          </ac:spMkLst>
        </pc:spChg>
        <pc:spChg chg="mod ord">
          <ac:chgData name="Michael Brent" userId="efbb700b7c4874dd" providerId="LiveId" clId="{C214BFB0-BE58-4EC8-A812-12FA74B15594}" dt="2017-10-11T12:49:35.598" v="7140" actId="1037"/>
          <ac:spMkLst>
            <pc:docMk/>
            <pc:sldMk cId="4100277364" sldId="266"/>
            <ac:spMk id="40" creationId="{083A1696-0E07-4DB9-8F59-2FFFC04E7CE2}"/>
          </ac:spMkLst>
        </pc:spChg>
        <pc:spChg chg="mod ord">
          <ac:chgData name="Michael Brent" userId="efbb700b7c4874dd" providerId="LiveId" clId="{C214BFB0-BE58-4EC8-A812-12FA74B15594}" dt="2017-10-11T12:49:35.598" v="7140" actId="1037"/>
          <ac:spMkLst>
            <pc:docMk/>
            <pc:sldMk cId="4100277364" sldId="266"/>
            <ac:spMk id="41" creationId="{E6285434-771B-4F6C-88CD-17F2C0EAD586}"/>
          </ac:spMkLst>
        </pc:spChg>
        <pc:spChg chg="mod ord">
          <ac:chgData name="Michael Brent" userId="efbb700b7c4874dd" providerId="LiveId" clId="{C214BFB0-BE58-4EC8-A812-12FA74B15594}" dt="2017-10-11T12:49:24.228" v="7139" actId="1037"/>
          <ac:spMkLst>
            <pc:docMk/>
            <pc:sldMk cId="4100277364" sldId="266"/>
            <ac:spMk id="46" creationId="{FC3D276A-B502-4A33-8AE3-1D5BE4C6EEBA}"/>
          </ac:spMkLst>
        </pc:spChg>
        <pc:spChg chg="mod">
          <ac:chgData name="Michael Brent" userId="efbb700b7c4874dd" providerId="LiveId" clId="{C214BFB0-BE58-4EC8-A812-12FA74B15594}" dt="2017-10-11T12:50:09.633" v="7145" actId="1037"/>
          <ac:spMkLst>
            <pc:docMk/>
            <pc:sldMk cId="4100277364" sldId="266"/>
            <ac:spMk id="47" creationId="{29ACA412-BF60-4AD7-9C43-C3AA5349E9D0}"/>
          </ac:spMkLst>
        </pc:spChg>
        <pc:spChg chg="mod ord">
          <ac:chgData name="Michael Brent" userId="efbb700b7c4874dd" providerId="LiveId" clId="{C214BFB0-BE58-4EC8-A812-12FA74B15594}" dt="2017-10-11T12:49:24.228" v="7139" actId="1037"/>
          <ac:spMkLst>
            <pc:docMk/>
            <pc:sldMk cId="4100277364" sldId="266"/>
            <ac:spMk id="49" creationId="{F0C58D0F-2343-4CBC-B7F6-785BC58FE3E4}"/>
          </ac:spMkLst>
        </pc:spChg>
        <pc:spChg chg="add del mod ord">
          <ac:chgData name="Michael Brent" userId="efbb700b7c4874dd" providerId="LiveId" clId="{C214BFB0-BE58-4EC8-A812-12FA74B15594}" dt="2017-10-11T13:17:57.301" v="7798" actId="478"/>
          <ac:spMkLst>
            <pc:docMk/>
            <pc:sldMk cId="4100277364" sldId="266"/>
            <ac:spMk id="50" creationId="{3C489887-06FF-4148-869C-34FAA78D7DBD}"/>
          </ac:spMkLst>
        </pc:spChg>
        <pc:spChg chg="mod">
          <ac:chgData name="Michael Brent" userId="efbb700b7c4874dd" providerId="LiveId" clId="{C214BFB0-BE58-4EC8-A812-12FA74B15594}" dt="2017-10-11T13:36:06.619" v="8056" actId="1037"/>
          <ac:spMkLst>
            <pc:docMk/>
            <pc:sldMk cId="4100277364" sldId="266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6:06.619" v="8056" actId="1037"/>
          <ac:spMkLst>
            <pc:docMk/>
            <pc:sldMk cId="4100277364" sldId="266"/>
            <ac:spMk id="56" creationId="{51971C97-CE90-4D81-967A-CBB8553BB747}"/>
          </ac:spMkLst>
        </pc:spChg>
        <pc:spChg chg="add del mod ord">
          <ac:chgData name="Michael Brent" userId="efbb700b7c4874dd" providerId="LiveId" clId="{C214BFB0-BE58-4EC8-A812-12FA74B15594}" dt="2017-10-11T13:01:11.838" v="7429" actId="478"/>
          <ac:spMkLst>
            <pc:docMk/>
            <pc:sldMk cId="4100277364" sldId="266"/>
            <ac:spMk id="59" creationId="{C9661F7E-C34F-44A1-8159-E4C60D7360C2}"/>
          </ac:spMkLst>
        </pc:spChg>
        <pc:spChg chg="add mod">
          <ac:chgData name="Michael Brent" userId="efbb700b7c4874dd" providerId="LiveId" clId="{C214BFB0-BE58-4EC8-A812-12FA74B15594}" dt="2017-10-13T21:20:55.105" v="10955" actId="1037"/>
          <ac:spMkLst>
            <pc:docMk/>
            <pc:sldMk cId="4100277364" sldId="266"/>
            <ac:spMk id="60" creationId="{9104FBEA-7366-4A64-8D1F-5948A0C0172B}"/>
          </ac:spMkLst>
        </pc:spChg>
        <pc:grpChg chg="add mod ord">
          <ac:chgData name="Michael Brent" userId="efbb700b7c4874dd" providerId="LiveId" clId="{C214BFB0-BE58-4EC8-A812-12FA74B15594}" dt="2017-10-11T12:50:09.633" v="7145" actId="1037"/>
          <ac:grpSpMkLst>
            <pc:docMk/>
            <pc:sldMk cId="4100277364" sldId="266"/>
            <ac:grpSpMk id="5" creationId="{EDE37322-70EF-45F5-A03B-CEB1524B703E}"/>
          </ac:grpSpMkLst>
        </pc:grpChg>
        <pc:grpChg chg="add del mod ord">
          <ac:chgData name="Michael Brent" userId="efbb700b7c4874dd" providerId="LiveId" clId="{C214BFB0-BE58-4EC8-A812-12FA74B15594}" dt="2017-10-11T13:02:47.251" v="7435" actId="478"/>
          <ac:grpSpMkLst>
            <pc:docMk/>
            <pc:sldMk cId="4100277364" sldId="266"/>
            <ac:grpSpMk id="33" creationId="{4D074BDA-6519-4DBC-8822-4F7727FE3B33}"/>
          </ac:grpSpMkLst>
        </pc:grpChg>
        <pc:grpChg chg="add del mod ord">
          <ac:chgData name="Michael Brent" userId="efbb700b7c4874dd" providerId="LiveId" clId="{C214BFB0-BE58-4EC8-A812-12FA74B15594}" dt="2017-10-11T13:01:11.838" v="7429" actId="478"/>
          <ac:grpSpMkLst>
            <pc:docMk/>
            <pc:sldMk cId="4100277364" sldId="266"/>
            <ac:grpSpMk id="34" creationId="{CAC6DEC0-393E-42C7-929D-D07F5DF29CBA}"/>
          </ac:grpSpMkLst>
        </pc:grpChg>
        <pc:picChg chg="mod">
          <ac:chgData name="Michael Brent" userId="efbb700b7c4874dd" providerId="LiveId" clId="{C214BFB0-BE58-4EC8-A812-12FA74B15594}" dt="2017-10-11T12:49:35.598" v="7140" actId="1037"/>
          <ac:picMkLst>
            <pc:docMk/>
            <pc:sldMk cId="4100277364" sldId="266"/>
            <ac:picMk id="36" creationId="{72B445D7-F638-4185-954B-53495C4DCAA3}"/>
          </ac:picMkLst>
        </pc:picChg>
        <pc:picChg chg="add del mod">
          <ac:chgData name="Michael Brent" userId="efbb700b7c4874dd" providerId="LiveId" clId="{C214BFB0-BE58-4EC8-A812-12FA74B15594}" dt="2017-10-11T12:50:09.633" v="7145" actId="1037"/>
          <ac:picMkLst>
            <pc:docMk/>
            <pc:sldMk cId="4100277364" sldId="266"/>
            <ac:picMk id="48" creationId="{DAF4F1ED-8481-4E9D-AE4F-D74B1E73D9E7}"/>
          </ac:picMkLst>
        </pc:picChg>
      </pc:sldChg>
      <pc:sldChg chg="addSp delSp modSp add delAnim modAnim">
        <pc:chgData name="Michael Brent" userId="efbb700b7c4874dd" providerId="LiveId" clId="{C214BFB0-BE58-4EC8-A812-12FA74B15594}" dt="2017-10-13T21:22:07.484" v="10972" actId="1038"/>
        <pc:sldMkLst>
          <pc:docMk/>
          <pc:sldMk cId="1305989225" sldId="267"/>
        </pc:sldMkLst>
        <pc:spChg chg="mod ord">
          <ac:chgData name="Michael Brent" userId="efbb700b7c4874dd" providerId="LiveId" clId="{C214BFB0-BE58-4EC8-A812-12FA74B15594}" dt="2017-10-13T21:22:07.484" v="10972" actId="1038"/>
          <ac:spMkLst>
            <pc:docMk/>
            <pc:sldMk cId="1305989225" sldId="267"/>
            <ac:spMk id="2" creationId="{EF89AC14-EFDE-4C57-A803-1122375087D4}"/>
          </ac:spMkLst>
        </pc:spChg>
        <pc:spChg chg="del">
          <ac:chgData name="Michael Brent" userId="efbb700b7c4874dd" providerId="LiveId" clId="{C214BFB0-BE58-4EC8-A812-12FA74B15594}" dt="2017-10-11T13:01:24.359" v="7430" actId="478"/>
          <ac:spMkLst>
            <pc:docMk/>
            <pc:sldMk cId="1305989225" sldId="267"/>
            <ac:spMk id="3" creationId="{85FE7DF0-3FB3-4D71-9B86-22BE427874C1}"/>
          </ac:spMkLst>
        </pc:spChg>
        <pc:spChg chg="mod">
          <ac:chgData name="Michael Brent" userId="efbb700b7c4874dd" providerId="LiveId" clId="{C214BFB0-BE58-4EC8-A812-12FA74B15594}" dt="2017-10-13T21:17:22.810" v="10936" actId="1038"/>
          <ac:spMkLst>
            <pc:docMk/>
            <pc:sldMk cId="1305989225" sldId="267"/>
            <ac:spMk id="4" creationId="{F9CC594A-2C2E-42A5-A61C-DAF767E4454B}"/>
          </ac:spMkLst>
        </pc:spChg>
        <pc:spChg chg="mod">
          <ac:chgData name="Michael Brent" userId="efbb700b7c4874dd" providerId="LiveId" clId="{C214BFB0-BE58-4EC8-A812-12FA74B15594}" dt="2017-10-11T13:36:14.734" v="8057" actId="1037"/>
          <ac:spMkLst>
            <pc:docMk/>
            <pc:sldMk cId="1305989225" sldId="267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6:14.734" v="8057" actId="1037"/>
          <ac:spMkLst>
            <pc:docMk/>
            <pc:sldMk cId="1305989225" sldId="267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14.734" v="8057" actId="1037"/>
          <ac:spMkLst>
            <pc:docMk/>
            <pc:sldMk cId="1305989225" sldId="267"/>
            <ac:spMk id="9" creationId="{2271051F-0495-4001-84F8-C7B2F894F379}"/>
          </ac:spMkLst>
        </pc:spChg>
        <pc:spChg chg="del mod">
          <ac:chgData name="Michael Brent" userId="efbb700b7c4874dd" providerId="LiveId" clId="{C214BFB0-BE58-4EC8-A812-12FA74B15594}" dt="2017-10-11T13:17:20.807" v="7792" actId="478"/>
          <ac:spMkLst>
            <pc:docMk/>
            <pc:sldMk cId="1305989225" sldId="267"/>
            <ac:spMk id="29" creationId="{896F20D9-B42D-4FF6-AB02-762F059E0F5C}"/>
          </ac:spMkLst>
        </pc:spChg>
        <pc:spChg chg="del">
          <ac:chgData name="Michael Brent" userId="efbb700b7c4874dd" providerId="LiveId" clId="{C214BFB0-BE58-4EC8-A812-12FA74B15594}" dt="2017-10-11T13:01:45.816" v="7433" actId="478"/>
          <ac:spMkLst>
            <pc:docMk/>
            <pc:sldMk cId="1305989225" sldId="267"/>
            <ac:spMk id="30" creationId="{C7062B35-971E-4DF5-9623-097DEFAE33AA}"/>
          </ac:spMkLst>
        </pc:spChg>
        <pc:spChg chg="del">
          <ac:chgData name="Michael Brent" userId="efbb700b7c4874dd" providerId="LiveId" clId="{C214BFB0-BE58-4EC8-A812-12FA74B15594}" dt="2017-10-11T13:01:45.816" v="7433" actId="478"/>
          <ac:spMkLst>
            <pc:docMk/>
            <pc:sldMk cId="1305989225" sldId="267"/>
            <ac:spMk id="31" creationId="{544F7159-A4E7-4C0E-9A3E-45F498F1E121}"/>
          </ac:spMkLst>
        </pc:spChg>
        <pc:spChg chg="mod">
          <ac:chgData name="Michael Brent" userId="efbb700b7c4874dd" providerId="LiveId" clId="{C214BFB0-BE58-4EC8-A812-12FA74B15594}" dt="2017-10-13T21:17:22.810" v="10936" actId="1038"/>
          <ac:spMkLst>
            <pc:docMk/>
            <pc:sldMk cId="1305989225" sldId="267"/>
            <ac:spMk id="32" creationId="{78459168-2690-48D3-A73C-5EFA547055A5}"/>
          </ac:spMkLst>
        </pc:spChg>
        <pc:spChg chg="add mod">
          <ac:chgData name="Michael Brent" userId="efbb700b7c4874dd" providerId="LiveId" clId="{C214BFB0-BE58-4EC8-A812-12FA74B15594}" dt="2017-10-13T21:19:13.961" v="10945" actId="1035"/>
          <ac:spMkLst>
            <pc:docMk/>
            <pc:sldMk cId="1305989225" sldId="267"/>
            <ac:spMk id="35" creationId="{80E500A2-803E-48F3-80C5-B52928E02D3C}"/>
          </ac:spMkLst>
        </pc:spChg>
        <pc:spChg chg="del">
          <ac:chgData name="Michael Brent" userId="efbb700b7c4874dd" providerId="LiveId" clId="{C214BFB0-BE58-4EC8-A812-12FA74B15594}" dt="2017-10-11T13:01:28.208" v="7431" actId="478"/>
          <ac:spMkLst>
            <pc:docMk/>
            <pc:sldMk cId="1305989225" sldId="267"/>
            <ac:spMk id="50" creationId="{3C489887-06FF-4148-869C-34FAA78D7DBD}"/>
          </ac:spMkLst>
        </pc:spChg>
        <pc:spChg chg="mod">
          <ac:chgData name="Michael Brent" userId="efbb700b7c4874dd" providerId="LiveId" clId="{C214BFB0-BE58-4EC8-A812-12FA74B15594}" dt="2017-10-11T13:36:14.734" v="8057" actId="1037"/>
          <ac:spMkLst>
            <pc:docMk/>
            <pc:sldMk cId="1305989225" sldId="267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6:14.734" v="8057" actId="1037"/>
          <ac:spMkLst>
            <pc:docMk/>
            <pc:sldMk cId="1305989225" sldId="267"/>
            <ac:spMk id="56" creationId="{51971C97-CE90-4D81-967A-CBB8553BB747}"/>
          </ac:spMkLst>
        </pc:spChg>
        <pc:spChg chg="mod">
          <ac:chgData name="Michael Brent" userId="efbb700b7c4874dd" providerId="LiveId" clId="{C214BFB0-BE58-4EC8-A812-12FA74B15594}" dt="2017-10-13T21:18:56.616" v="10942" actId="1582"/>
          <ac:spMkLst>
            <pc:docMk/>
            <pc:sldMk cId="1305989225" sldId="267"/>
            <ac:spMk id="59" creationId="{C9661F7E-C34F-44A1-8159-E4C60D7360C2}"/>
          </ac:spMkLst>
        </pc:spChg>
        <pc:spChg chg="add mod ord">
          <ac:chgData name="Michael Brent" userId="efbb700b7c4874dd" providerId="LiveId" clId="{C214BFB0-BE58-4EC8-A812-12FA74B15594}" dt="2017-10-13T21:18:56.616" v="10942" actId="1582"/>
          <ac:spMkLst>
            <pc:docMk/>
            <pc:sldMk cId="1305989225" sldId="267"/>
            <ac:spMk id="60" creationId="{C631D16A-8E61-450C-94DB-9057599BD526}"/>
          </ac:spMkLst>
        </pc:spChg>
        <pc:spChg chg="add mod">
          <ac:chgData name="Michael Brent" userId="efbb700b7c4874dd" providerId="LiveId" clId="{C214BFB0-BE58-4EC8-A812-12FA74B15594}" dt="2017-10-13T21:21:21.553" v="10960" actId="1582"/>
          <ac:spMkLst>
            <pc:docMk/>
            <pc:sldMk cId="1305989225" sldId="267"/>
            <ac:spMk id="61" creationId="{6345B589-4546-4CBA-B97A-E589D4450734}"/>
          </ac:spMkLst>
        </pc:spChg>
        <pc:spChg chg="add mod">
          <ac:chgData name="Michael Brent" userId="efbb700b7c4874dd" providerId="LiveId" clId="{C214BFB0-BE58-4EC8-A812-12FA74B15594}" dt="2017-10-13T21:21:21.553" v="10960" actId="1582"/>
          <ac:spMkLst>
            <pc:docMk/>
            <pc:sldMk cId="1305989225" sldId="267"/>
            <ac:spMk id="62" creationId="{5561AA40-F775-43C5-AE4B-7166AFEF0654}"/>
          </ac:spMkLst>
        </pc:spChg>
        <pc:spChg chg="add del mod">
          <ac:chgData name="Michael Brent" userId="efbb700b7c4874dd" providerId="LiveId" clId="{C214BFB0-BE58-4EC8-A812-12FA74B15594}" dt="2017-10-11T13:21:25.246" v="7925" actId="1037"/>
          <ac:spMkLst>
            <pc:docMk/>
            <pc:sldMk cId="1305989225" sldId="267"/>
            <ac:spMk id="63" creationId="{DA0F3723-2F1F-4152-917A-0FAC81B61A90}"/>
          </ac:spMkLst>
        </pc:spChg>
        <pc:spChg chg="add del mod">
          <ac:chgData name="Michael Brent" userId="efbb700b7c4874dd" providerId="LiveId" clId="{C214BFB0-BE58-4EC8-A812-12FA74B15594}" dt="2017-10-11T13:21:25.246" v="7925" actId="1037"/>
          <ac:spMkLst>
            <pc:docMk/>
            <pc:sldMk cId="1305989225" sldId="267"/>
            <ac:spMk id="64" creationId="{D44DA698-8E4A-4CA7-90A3-41CEB5B54295}"/>
          </ac:spMkLst>
        </pc:spChg>
        <pc:grpChg chg="del">
          <ac:chgData name="Michael Brent" userId="efbb700b7c4874dd" providerId="LiveId" clId="{C214BFB0-BE58-4EC8-A812-12FA74B15594}" dt="2017-10-11T13:08:44.172" v="7704" actId="478"/>
          <ac:grpSpMkLst>
            <pc:docMk/>
            <pc:sldMk cId="1305989225" sldId="267"/>
            <ac:grpSpMk id="33" creationId="{4D074BDA-6519-4DBC-8822-4F7727FE3B33}"/>
          </ac:grpSpMkLst>
        </pc:grpChg>
        <pc:grpChg chg="del">
          <ac:chgData name="Michael Brent" userId="efbb700b7c4874dd" providerId="LiveId" clId="{C214BFB0-BE58-4EC8-A812-12FA74B15594}" dt="2017-10-11T13:08:39.825" v="7703" actId="478"/>
          <ac:grpSpMkLst>
            <pc:docMk/>
            <pc:sldMk cId="1305989225" sldId="267"/>
            <ac:grpSpMk id="34" creationId="{CAC6DEC0-393E-42C7-929D-D07F5DF29CBA}"/>
          </ac:grpSpMkLst>
        </pc:grpChg>
      </pc:sldChg>
      <pc:sldChg chg="addSp delSp modSp add setBg delAnim modAnim">
        <pc:chgData name="Michael Brent" userId="efbb700b7c4874dd" providerId="LiveId" clId="{C214BFB0-BE58-4EC8-A812-12FA74B15594}" dt="2017-10-13T19:54:39.351" v="10906" actId="14100"/>
        <pc:sldMkLst>
          <pc:docMk/>
          <pc:sldMk cId="2033143199" sldId="268"/>
        </pc:sldMkLst>
        <pc:spChg chg="mod">
          <ac:chgData name="Michael Brent" userId="efbb700b7c4874dd" providerId="LiveId" clId="{C214BFB0-BE58-4EC8-A812-12FA74B15594}" dt="2017-10-13T19:54:39.351" v="10906" actId="14100"/>
          <ac:spMkLst>
            <pc:docMk/>
            <pc:sldMk cId="2033143199" sldId="268"/>
            <ac:spMk id="3" creationId="{85FE7DF0-3FB3-4D71-9B86-22BE427874C1}"/>
          </ac:spMkLst>
        </pc:spChg>
        <pc:spChg chg="mod">
          <ac:chgData name="Michael Brent" userId="efbb700b7c4874dd" providerId="LiveId" clId="{C214BFB0-BE58-4EC8-A812-12FA74B15594}" dt="2017-10-13T18:53:09.592" v="9311" actId="14100"/>
          <ac:spMkLst>
            <pc:docMk/>
            <pc:sldMk cId="2033143199" sldId="268"/>
            <ac:spMk id="4" creationId="{F9CC594A-2C2E-42A5-A61C-DAF767E4454B}"/>
          </ac:spMkLst>
        </pc:spChg>
        <pc:spChg chg="mod">
          <ac:chgData name="Michael Brent" userId="efbb700b7c4874dd" providerId="LiveId" clId="{C214BFB0-BE58-4EC8-A812-12FA74B15594}" dt="2017-10-11T13:36:26.783" v="8059" actId="1037"/>
          <ac:spMkLst>
            <pc:docMk/>
            <pc:sldMk cId="2033143199" sldId="268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6:26.783" v="8059" actId="1037"/>
          <ac:spMkLst>
            <pc:docMk/>
            <pc:sldMk cId="2033143199" sldId="268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26.783" v="8059" actId="1037"/>
          <ac:spMkLst>
            <pc:docMk/>
            <pc:sldMk cId="2033143199" sldId="268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26:53.471" v="8003" actId="14100"/>
          <ac:spMkLst>
            <pc:docMk/>
            <pc:sldMk cId="2033143199" sldId="268"/>
            <ac:spMk id="28" creationId="{CF9FF526-91B0-4160-98E4-EC02E0A3F39D}"/>
          </ac:spMkLst>
        </pc:spChg>
        <pc:spChg chg="mod">
          <ac:chgData name="Michael Brent" userId="efbb700b7c4874dd" providerId="LiveId" clId="{C214BFB0-BE58-4EC8-A812-12FA74B15594}" dt="2017-10-13T19:52:29.193" v="10897" actId="1582"/>
          <ac:spMkLst>
            <pc:docMk/>
            <pc:sldMk cId="2033143199" sldId="268"/>
            <ac:spMk id="29" creationId="{896F20D9-B42D-4FF6-AB02-762F059E0F5C}"/>
          </ac:spMkLst>
        </pc:spChg>
        <pc:spChg chg="mod">
          <ac:chgData name="Michael Brent" userId="efbb700b7c4874dd" providerId="LiveId" clId="{C214BFB0-BE58-4EC8-A812-12FA74B15594}" dt="2017-10-13T19:52:29.193" v="10897" actId="1582"/>
          <ac:spMkLst>
            <pc:docMk/>
            <pc:sldMk cId="2033143199" sldId="268"/>
            <ac:spMk id="30" creationId="{C7062B35-971E-4DF5-9623-097DEFAE33AA}"/>
          </ac:spMkLst>
        </pc:spChg>
        <pc:spChg chg="mod">
          <ac:chgData name="Michael Brent" userId="efbb700b7c4874dd" providerId="LiveId" clId="{C214BFB0-BE58-4EC8-A812-12FA74B15594}" dt="2017-10-13T19:52:29.193" v="10897" actId="1582"/>
          <ac:spMkLst>
            <pc:docMk/>
            <pc:sldMk cId="2033143199" sldId="268"/>
            <ac:spMk id="31" creationId="{544F7159-A4E7-4C0E-9A3E-45F498F1E121}"/>
          </ac:spMkLst>
        </pc:spChg>
        <pc:spChg chg="mod">
          <ac:chgData name="Michael Brent" userId="efbb700b7c4874dd" providerId="LiveId" clId="{C214BFB0-BE58-4EC8-A812-12FA74B15594}" dt="2017-10-13T18:53:09.592" v="9311" actId="14100"/>
          <ac:spMkLst>
            <pc:docMk/>
            <pc:sldMk cId="2033143199" sldId="268"/>
            <ac:spMk id="32" creationId="{78459168-2690-48D3-A73C-5EFA547055A5}"/>
          </ac:spMkLst>
        </pc:spChg>
        <pc:spChg chg="mod">
          <ac:chgData name="Michael Brent" userId="efbb700b7c4874dd" providerId="LiveId" clId="{C214BFB0-BE58-4EC8-A812-12FA74B15594}" dt="2017-10-11T13:26:53.471" v="8003" actId="14100"/>
          <ac:spMkLst>
            <pc:docMk/>
            <pc:sldMk cId="2033143199" sldId="268"/>
            <ac:spMk id="40" creationId="{083A1696-0E07-4DB9-8F59-2FFFC04E7CE2}"/>
          </ac:spMkLst>
        </pc:spChg>
        <pc:spChg chg="mod">
          <ac:chgData name="Michael Brent" userId="efbb700b7c4874dd" providerId="LiveId" clId="{C214BFB0-BE58-4EC8-A812-12FA74B15594}" dt="2017-10-11T13:26:53.471" v="8003" actId="14100"/>
          <ac:spMkLst>
            <pc:docMk/>
            <pc:sldMk cId="2033143199" sldId="268"/>
            <ac:spMk id="41" creationId="{E6285434-771B-4F6C-88CD-17F2C0EAD586}"/>
          </ac:spMkLst>
        </pc:spChg>
        <pc:spChg chg="mod">
          <ac:chgData name="Michael Brent" userId="efbb700b7c4874dd" providerId="LiveId" clId="{C214BFB0-BE58-4EC8-A812-12FA74B15594}" dt="2017-10-11T13:27:02.171" v="8004" actId="14100"/>
          <ac:spMkLst>
            <pc:docMk/>
            <pc:sldMk cId="2033143199" sldId="268"/>
            <ac:spMk id="46" creationId="{FC3D276A-B502-4A33-8AE3-1D5BE4C6EEBA}"/>
          </ac:spMkLst>
        </pc:spChg>
        <pc:spChg chg="del">
          <ac:chgData name="Michael Brent" userId="efbb700b7c4874dd" providerId="LiveId" clId="{C214BFB0-BE58-4EC8-A812-12FA74B15594}" dt="2017-10-11T13:28:37.720" v="8019" actId="478"/>
          <ac:spMkLst>
            <pc:docMk/>
            <pc:sldMk cId="2033143199" sldId="268"/>
            <ac:spMk id="47" creationId="{29ACA412-BF60-4AD7-9C43-C3AA5349E9D0}"/>
          </ac:spMkLst>
        </pc:spChg>
        <pc:spChg chg="mod">
          <ac:chgData name="Michael Brent" userId="efbb700b7c4874dd" providerId="LiveId" clId="{C214BFB0-BE58-4EC8-A812-12FA74B15594}" dt="2017-10-11T13:27:02.171" v="8004" actId="14100"/>
          <ac:spMkLst>
            <pc:docMk/>
            <pc:sldMk cId="2033143199" sldId="268"/>
            <ac:spMk id="49" creationId="{F0C58D0F-2343-4CBC-B7F6-785BC58FE3E4}"/>
          </ac:spMkLst>
        </pc:spChg>
        <pc:spChg chg="mod">
          <ac:chgData name="Michael Brent" userId="efbb700b7c4874dd" providerId="LiveId" clId="{C214BFB0-BE58-4EC8-A812-12FA74B15594}" dt="2017-10-11T13:36:26.783" v="8059" actId="1037"/>
          <ac:spMkLst>
            <pc:docMk/>
            <pc:sldMk cId="2033143199" sldId="268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6:26.783" v="8059" actId="1037"/>
          <ac:spMkLst>
            <pc:docMk/>
            <pc:sldMk cId="2033143199" sldId="268"/>
            <ac:spMk id="56" creationId="{51971C97-CE90-4D81-967A-CBB8553BB747}"/>
          </ac:spMkLst>
        </pc:spChg>
        <pc:grpChg chg="add mod">
          <ac:chgData name="Michael Brent" userId="efbb700b7c4874dd" providerId="LiveId" clId="{C214BFB0-BE58-4EC8-A812-12FA74B15594}" dt="2017-10-11T13:26:53.471" v="8003" actId="14100"/>
          <ac:grpSpMkLst>
            <pc:docMk/>
            <pc:sldMk cId="2033143199" sldId="268"/>
            <ac:grpSpMk id="2" creationId="{C10BB00F-541D-4AB0-B686-D192B9C46A5D}"/>
          </ac:grpSpMkLst>
        </pc:grpChg>
        <pc:grpChg chg="add del mod">
          <ac:chgData name="Michael Brent" userId="efbb700b7c4874dd" providerId="LiveId" clId="{C214BFB0-BE58-4EC8-A812-12FA74B15594}" dt="2017-10-11T13:28:37.720" v="8019" actId="478"/>
          <ac:grpSpMkLst>
            <pc:docMk/>
            <pc:sldMk cId="2033143199" sldId="268"/>
            <ac:grpSpMk id="5" creationId="{D79EF71E-4D1A-4FC5-A725-776E2D34A448}"/>
          </ac:grpSpMkLst>
        </pc:grpChg>
        <pc:grpChg chg="add">
          <ac:chgData name="Michael Brent" userId="efbb700b7c4874dd" providerId="LiveId" clId="{C214BFB0-BE58-4EC8-A812-12FA74B15594}" dt="2017-10-11T13:29:09.193" v="8023" actId="14100"/>
          <ac:grpSpMkLst>
            <pc:docMk/>
            <pc:sldMk cId="2033143199" sldId="268"/>
            <ac:grpSpMk id="50" creationId="{9EEA8D5E-8C2B-40EB-A57D-8851D01C8498}"/>
          </ac:grpSpMkLst>
        </pc:grpChg>
        <pc:picChg chg="mod">
          <ac:chgData name="Michael Brent" userId="efbb700b7c4874dd" providerId="LiveId" clId="{C214BFB0-BE58-4EC8-A812-12FA74B15594}" dt="2017-10-11T13:26:53.471" v="8003" actId="14100"/>
          <ac:picMkLst>
            <pc:docMk/>
            <pc:sldMk cId="2033143199" sldId="268"/>
            <ac:picMk id="36" creationId="{72B445D7-F638-4185-954B-53495C4DCAA3}"/>
          </ac:picMkLst>
        </pc:picChg>
        <pc:picChg chg="del">
          <ac:chgData name="Michael Brent" userId="efbb700b7c4874dd" providerId="LiveId" clId="{C214BFB0-BE58-4EC8-A812-12FA74B15594}" dt="2017-10-11T13:28:37.720" v="8019" actId="478"/>
          <ac:picMkLst>
            <pc:docMk/>
            <pc:sldMk cId="2033143199" sldId="268"/>
            <ac:picMk id="48" creationId="{DAF4F1ED-8481-4E9D-AE4F-D74B1E73D9E7}"/>
          </ac:picMkLst>
        </pc:picChg>
      </pc:sldChg>
      <pc:sldChg chg="addSp modSp add del">
        <pc:chgData name="Michael Brent" userId="efbb700b7c4874dd" providerId="LiveId" clId="{C214BFB0-BE58-4EC8-A812-12FA74B15594}" dt="2017-10-13T16:36:47.138" v="9220" actId="2696"/>
        <pc:sldMkLst>
          <pc:docMk/>
          <pc:sldMk cId="845199340" sldId="269"/>
        </pc:sldMkLst>
        <pc:spChg chg="mod">
          <ac:chgData name="Michael Brent" userId="efbb700b7c4874dd" providerId="LiveId" clId="{C214BFB0-BE58-4EC8-A812-12FA74B15594}" dt="2017-10-11T13:36:33.022" v="8060" actId="1037"/>
          <ac:spMkLst>
            <pc:docMk/>
            <pc:sldMk cId="845199340" sldId="269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6:33.022" v="8060" actId="1037"/>
          <ac:spMkLst>
            <pc:docMk/>
            <pc:sldMk cId="845199340" sldId="269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33.022" v="8060" actId="1037"/>
          <ac:spMkLst>
            <pc:docMk/>
            <pc:sldMk cId="845199340" sldId="269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29:18.834" v="8024" actId="1037"/>
          <ac:spMkLst>
            <pc:docMk/>
            <pc:sldMk cId="845199340" sldId="269"/>
            <ac:spMk id="28" creationId="{CF9FF526-91B0-4160-98E4-EC02E0A3F39D}"/>
          </ac:spMkLst>
        </pc:spChg>
        <pc:spChg chg="mod">
          <ac:chgData name="Michael Brent" userId="efbb700b7c4874dd" providerId="LiveId" clId="{C214BFB0-BE58-4EC8-A812-12FA74B15594}" dt="2017-10-11T13:29:18.834" v="8024" actId="1037"/>
          <ac:spMkLst>
            <pc:docMk/>
            <pc:sldMk cId="845199340" sldId="269"/>
            <ac:spMk id="40" creationId="{083A1696-0E07-4DB9-8F59-2FFFC04E7CE2}"/>
          </ac:spMkLst>
        </pc:spChg>
        <pc:spChg chg="mod">
          <ac:chgData name="Michael Brent" userId="efbb700b7c4874dd" providerId="LiveId" clId="{C214BFB0-BE58-4EC8-A812-12FA74B15594}" dt="2017-10-11T13:29:18.834" v="8024" actId="1037"/>
          <ac:spMkLst>
            <pc:docMk/>
            <pc:sldMk cId="845199340" sldId="269"/>
            <ac:spMk id="41" creationId="{E6285434-771B-4F6C-88CD-17F2C0EAD586}"/>
          </ac:spMkLst>
        </pc:spChg>
        <pc:spChg chg="mod">
          <ac:chgData name="Michael Brent" userId="efbb700b7c4874dd" providerId="LiveId" clId="{C214BFB0-BE58-4EC8-A812-12FA74B15594}" dt="2017-10-11T13:29:04.130" v="8022" actId="1037"/>
          <ac:spMkLst>
            <pc:docMk/>
            <pc:sldMk cId="845199340" sldId="269"/>
            <ac:spMk id="46" creationId="{FC3D276A-B502-4A33-8AE3-1D5BE4C6EEBA}"/>
          </ac:spMkLst>
        </pc:spChg>
        <pc:spChg chg="mod">
          <ac:chgData name="Michael Brent" userId="efbb700b7c4874dd" providerId="LiveId" clId="{C214BFB0-BE58-4EC8-A812-12FA74B15594}" dt="2017-10-11T13:29:04.130" v="8022" actId="1037"/>
          <ac:spMkLst>
            <pc:docMk/>
            <pc:sldMk cId="845199340" sldId="269"/>
            <ac:spMk id="47" creationId="{29ACA412-BF60-4AD7-9C43-C3AA5349E9D0}"/>
          </ac:spMkLst>
        </pc:spChg>
        <pc:spChg chg="mod">
          <ac:chgData name="Michael Brent" userId="efbb700b7c4874dd" providerId="LiveId" clId="{C214BFB0-BE58-4EC8-A812-12FA74B15594}" dt="2017-10-11T13:29:04.130" v="8022" actId="1037"/>
          <ac:spMkLst>
            <pc:docMk/>
            <pc:sldMk cId="845199340" sldId="269"/>
            <ac:spMk id="49" creationId="{F0C58D0F-2343-4CBC-B7F6-785BC58FE3E4}"/>
          </ac:spMkLst>
        </pc:spChg>
        <pc:spChg chg="mod">
          <ac:chgData name="Michael Brent" userId="efbb700b7c4874dd" providerId="LiveId" clId="{C214BFB0-BE58-4EC8-A812-12FA74B15594}" dt="2017-10-11T13:36:33.022" v="8060" actId="1037"/>
          <ac:spMkLst>
            <pc:docMk/>
            <pc:sldMk cId="845199340" sldId="269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6:33.022" v="8060" actId="1037"/>
          <ac:spMkLst>
            <pc:docMk/>
            <pc:sldMk cId="845199340" sldId="269"/>
            <ac:spMk id="56" creationId="{51971C97-CE90-4D81-967A-CBB8553BB747}"/>
          </ac:spMkLst>
        </pc:spChg>
        <pc:grpChg chg="add mod">
          <ac:chgData name="Michael Brent" userId="efbb700b7c4874dd" providerId="LiveId" clId="{C214BFB0-BE58-4EC8-A812-12FA74B15594}" dt="2017-10-11T13:28:53.032" v="8021" actId="1037"/>
          <ac:grpSpMkLst>
            <pc:docMk/>
            <pc:sldMk cId="845199340" sldId="269"/>
            <ac:grpSpMk id="2" creationId="{FFDCAC96-9C9F-46DF-98AE-5E2D7D6D0028}"/>
          </ac:grpSpMkLst>
        </pc:grpChg>
        <pc:grpChg chg="add mod">
          <ac:chgData name="Michael Brent" userId="efbb700b7c4874dd" providerId="LiveId" clId="{C214BFB0-BE58-4EC8-A812-12FA74B15594}" dt="2017-10-11T13:29:04.130" v="8022" actId="1037"/>
          <ac:grpSpMkLst>
            <pc:docMk/>
            <pc:sldMk cId="845199340" sldId="269"/>
            <ac:grpSpMk id="5" creationId="{FC7D1767-7E23-4DBF-BAA6-5BDBD3AE4AD1}"/>
          </ac:grpSpMkLst>
        </pc:grpChg>
        <pc:grpChg chg="add mod">
          <ac:chgData name="Michael Brent" userId="efbb700b7c4874dd" providerId="LiveId" clId="{C214BFB0-BE58-4EC8-A812-12FA74B15594}" dt="2017-10-11T13:29:18.834" v="8024" actId="1037"/>
          <ac:grpSpMkLst>
            <pc:docMk/>
            <pc:sldMk cId="845199340" sldId="269"/>
            <ac:grpSpMk id="33" creationId="{A33C2767-F7DE-47EF-B2B7-055CC9E4B4C8}"/>
          </ac:grpSpMkLst>
        </pc:grpChg>
        <pc:picChg chg="mod">
          <ac:chgData name="Michael Brent" userId="efbb700b7c4874dd" providerId="LiveId" clId="{C214BFB0-BE58-4EC8-A812-12FA74B15594}" dt="2017-10-11T13:29:18.834" v="8024" actId="1037"/>
          <ac:picMkLst>
            <pc:docMk/>
            <pc:sldMk cId="845199340" sldId="269"/>
            <ac:picMk id="36" creationId="{72B445D7-F638-4185-954B-53495C4DCAA3}"/>
          </ac:picMkLst>
        </pc:picChg>
        <pc:picChg chg="mod">
          <ac:chgData name="Michael Brent" userId="efbb700b7c4874dd" providerId="LiveId" clId="{C214BFB0-BE58-4EC8-A812-12FA74B15594}" dt="2017-10-11T13:29:04.130" v="8022" actId="1037"/>
          <ac:picMkLst>
            <pc:docMk/>
            <pc:sldMk cId="845199340" sldId="269"/>
            <ac:picMk id="48" creationId="{DAF4F1ED-8481-4E9D-AE4F-D74B1E73D9E7}"/>
          </ac:picMkLst>
        </pc:picChg>
      </pc:sldChg>
      <pc:sldChg chg="delSp modSp add del">
        <pc:chgData name="Michael Brent" userId="efbb700b7c4874dd" providerId="LiveId" clId="{C214BFB0-BE58-4EC8-A812-12FA74B15594}" dt="2017-10-11T14:07:51.833" v="8564" actId="2696"/>
        <pc:sldMkLst>
          <pc:docMk/>
          <pc:sldMk cId="844441408" sldId="270"/>
        </pc:sldMkLst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3" creationId="{85FE7DF0-3FB3-4D71-9B86-22BE427874C1}"/>
          </ac:spMkLst>
        </pc:spChg>
        <pc:spChg chg="mod">
          <ac:chgData name="Michael Brent" userId="efbb700b7c4874dd" providerId="LiveId" clId="{C214BFB0-BE58-4EC8-A812-12FA74B15594}" dt="2017-10-11T13:35:56.977" v="8055" actId="1037"/>
          <ac:spMkLst>
            <pc:docMk/>
            <pc:sldMk cId="844441408" sldId="270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5:56.977" v="8055" actId="1037"/>
          <ac:spMkLst>
            <pc:docMk/>
            <pc:sldMk cId="844441408" sldId="270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5:56.977" v="8055" actId="1037"/>
          <ac:spMkLst>
            <pc:docMk/>
            <pc:sldMk cId="844441408" sldId="270"/>
            <ac:spMk id="9" creationId="{2271051F-0495-4001-84F8-C7B2F894F379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28" creationId="{CF9FF526-91B0-4160-98E4-EC02E0A3F39D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29" creationId="{896F20D9-B42D-4FF6-AB02-762F059E0F5C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30" creationId="{C7062B35-971E-4DF5-9623-097DEFAE33AA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31" creationId="{544F7159-A4E7-4C0E-9A3E-45F498F1E121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40" creationId="{083A1696-0E07-4DB9-8F59-2FFFC04E7CE2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41" creationId="{E6285434-771B-4F6C-88CD-17F2C0EAD586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46" creationId="{FC3D276A-B502-4A33-8AE3-1D5BE4C6EEBA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47" creationId="{29ACA412-BF60-4AD7-9C43-C3AA5349E9D0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49" creationId="{F0C58D0F-2343-4CBC-B7F6-785BC58FE3E4}"/>
          </ac:spMkLst>
        </pc:spChg>
        <pc:spChg chg="mod">
          <ac:chgData name="Michael Brent" userId="efbb700b7c4874dd" providerId="LiveId" clId="{C214BFB0-BE58-4EC8-A812-12FA74B15594}" dt="2017-10-11T13:35:56.977" v="8055" actId="1037"/>
          <ac:spMkLst>
            <pc:docMk/>
            <pc:sldMk cId="844441408" sldId="270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5:56.977" v="8055" actId="1037"/>
          <ac:spMkLst>
            <pc:docMk/>
            <pc:sldMk cId="844441408" sldId="270"/>
            <ac:spMk id="56" creationId="{51971C97-CE90-4D81-967A-CBB8553BB747}"/>
          </ac:spMkLst>
        </pc:spChg>
        <pc:picChg chg="del">
          <ac:chgData name="Michael Brent" userId="efbb700b7c4874dd" providerId="LiveId" clId="{C214BFB0-BE58-4EC8-A812-12FA74B15594}" dt="2017-10-11T13:31:38.024" v="8037" actId="478"/>
          <ac:picMkLst>
            <pc:docMk/>
            <pc:sldMk cId="844441408" sldId="270"/>
            <ac:picMk id="36" creationId="{72B445D7-F638-4185-954B-53495C4DCAA3}"/>
          </ac:picMkLst>
        </pc:picChg>
      </pc:sldChg>
      <pc:sldChg chg="delSp modSp add del">
        <pc:chgData name="Michael Brent" userId="efbb700b7c4874dd" providerId="LiveId" clId="{C214BFB0-BE58-4EC8-A812-12FA74B15594}" dt="2017-10-11T14:07:38.733" v="8563" actId="2696"/>
        <pc:sldMkLst>
          <pc:docMk/>
          <pc:sldMk cId="3509301183" sldId="271"/>
        </pc:sldMkLst>
        <pc:spChg chg="del">
          <ac:chgData name="Michael Brent" userId="efbb700b7c4874dd" providerId="LiveId" clId="{C214BFB0-BE58-4EC8-A812-12FA74B15594}" dt="2017-10-11T13:32:05.802" v="8040" actId="478"/>
          <ac:spMkLst>
            <pc:docMk/>
            <pc:sldMk cId="3509301183" sldId="271"/>
            <ac:spMk id="4" creationId="{F9CC594A-2C2E-42A5-A61C-DAF767E4454B}"/>
          </ac:spMkLst>
        </pc:spChg>
        <pc:spChg chg="mod">
          <ac:chgData name="Michael Brent" userId="efbb700b7c4874dd" providerId="LiveId" clId="{C214BFB0-BE58-4EC8-A812-12FA74B15594}" dt="2017-10-11T13:35:46.394" v="8054" actId="1037"/>
          <ac:spMkLst>
            <pc:docMk/>
            <pc:sldMk cId="3509301183" sldId="271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5:46.394" v="8054" actId="1037"/>
          <ac:spMkLst>
            <pc:docMk/>
            <pc:sldMk cId="3509301183" sldId="271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5:46.394" v="8054" actId="1037"/>
          <ac:spMkLst>
            <pc:docMk/>
            <pc:sldMk cId="3509301183" sldId="271"/>
            <ac:spMk id="9" creationId="{2271051F-0495-4001-84F8-C7B2F894F379}"/>
          </ac:spMkLst>
        </pc:spChg>
        <pc:spChg chg="del">
          <ac:chgData name="Michael Brent" userId="efbb700b7c4874dd" providerId="LiveId" clId="{C214BFB0-BE58-4EC8-A812-12FA74B15594}" dt="2017-10-11T13:32:05.802" v="8040" actId="478"/>
          <ac:spMkLst>
            <pc:docMk/>
            <pc:sldMk cId="3509301183" sldId="271"/>
            <ac:spMk id="32" creationId="{78459168-2690-48D3-A73C-5EFA547055A5}"/>
          </ac:spMkLst>
        </pc:spChg>
        <pc:spChg chg="mod">
          <ac:chgData name="Michael Brent" userId="efbb700b7c4874dd" providerId="LiveId" clId="{C214BFB0-BE58-4EC8-A812-12FA74B15594}" dt="2017-10-11T13:35:46.394" v="8054" actId="1037"/>
          <ac:spMkLst>
            <pc:docMk/>
            <pc:sldMk cId="3509301183" sldId="271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5:46.394" v="8054" actId="1037"/>
          <ac:spMkLst>
            <pc:docMk/>
            <pc:sldMk cId="3509301183" sldId="271"/>
            <ac:spMk id="56" creationId="{51971C97-CE90-4D81-967A-CBB8553BB747}"/>
          </ac:spMkLst>
        </pc:spChg>
      </pc:sldChg>
      <pc:sldChg chg="delSp modSp add del">
        <pc:chgData name="Michael Brent" userId="efbb700b7c4874dd" providerId="LiveId" clId="{C214BFB0-BE58-4EC8-A812-12FA74B15594}" dt="2017-10-11T13:54:38.799" v="8149" actId="2696"/>
        <pc:sldMkLst>
          <pc:docMk/>
          <pc:sldMk cId="1209718815" sldId="272"/>
        </pc:sldMkLst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4:46.450" v="8050" actId="1038"/>
          <ac:spMkLst>
            <pc:docMk/>
            <pc:sldMk cId="1209718815" sldId="272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4" creationId="{AADBB1E5-B177-499C-852F-D21D29E8CEAA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5" creationId="{DCB61EA9-B2AE-4574-83B5-3420810A65DD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6" creationId="{ACAD46D2-6794-498F-B701-9D271029DDD7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7" creationId="{98551844-D3B5-476E-9B9C-FAAA082A4E76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8" creationId="{22457F75-2759-4E69-AFC5-8B13764A2677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9" creationId="{78DAA61E-C2E9-4E58-9F2B-2B4C5BCC1BA9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0" creationId="{60A47D33-0C3D-4F78-AC84-CFA6BCDD8233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1" creationId="{A2BF31C1-3BB5-4A38-9D3A-3D2143F8D074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2" creationId="{78378C71-312F-455D-BA9A-340400A374C1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3" creationId="{E3BD77A1-328D-4CE3-9BF9-6BA4888E9DE4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4" creationId="{76783DD8-516D-43DA-A37A-5ACEF4171F58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5" creationId="{F942D4AA-B739-4B85-8F3D-D7BDDFEA5AA9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6" creationId="{6281943A-7B43-4FC2-8151-EF3B5865ACCF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7" creationId="{0026A494-707A-47CF-A137-0D29B4B8D656}"/>
          </ac:spMkLst>
        </pc:spChg>
        <pc:spChg chg="del">
          <ac:chgData name="Michael Brent" userId="efbb700b7c4874dd" providerId="LiveId" clId="{C214BFB0-BE58-4EC8-A812-12FA74B15594}" dt="2017-10-11T13:32:57.018" v="8044" actId="478"/>
          <ac:spMkLst>
            <pc:docMk/>
            <pc:sldMk cId="1209718815" sldId="272"/>
            <ac:spMk id="37" creationId="{3C3A1E6D-68CD-499F-AAC0-939F9B9B0C10}"/>
          </ac:spMkLst>
        </pc:spChg>
        <pc:spChg chg="del">
          <ac:chgData name="Michael Brent" userId="efbb700b7c4874dd" providerId="LiveId" clId="{C214BFB0-BE58-4EC8-A812-12FA74B15594}" dt="2017-10-11T13:32:57.018" v="8044" actId="478"/>
          <ac:spMkLst>
            <pc:docMk/>
            <pc:sldMk cId="1209718815" sldId="272"/>
            <ac:spMk id="52" creationId="{24A152C4-5A19-4BE0-A288-11EF849ED223}"/>
          </ac:spMkLst>
        </pc:spChg>
        <pc:spChg chg="del">
          <ac:chgData name="Michael Brent" userId="efbb700b7c4874dd" providerId="LiveId" clId="{C214BFB0-BE58-4EC8-A812-12FA74B15594}" dt="2017-10-11T13:32:57.018" v="8044" actId="478"/>
          <ac:spMkLst>
            <pc:docMk/>
            <pc:sldMk cId="1209718815" sldId="272"/>
            <ac:spMk id="53" creationId="{5FE954E8-D9C2-4548-97D8-174595359975}"/>
          </ac:spMkLst>
        </pc:spChg>
      </pc:sldChg>
      <pc:sldChg chg="addSp delSp modSp add modAnim">
        <pc:chgData name="Michael Brent" userId="efbb700b7c4874dd" providerId="LiveId" clId="{C214BFB0-BE58-4EC8-A812-12FA74B15594}" dt="2017-10-11T13:59:57.083" v="8342" actId="1038"/>
        <pc:sldMkLst>
          <pc:docMk/>
          <pc:sldMk cId="3887902303" sldId="273"/>
        </pc:sldMkLst>
        <pc:spChg chg="del">
          <ac:chgData name="Michael Brent" userId="efbb700b7c4874dd" providerId="LiveId" clId="{C214BFB0-BE58-4EC8-A812-12FA74B15594}" dt="2017-10-11T13:52:21.271" v="8120" actId="478"/>
          <ac:spMkLst>
            <pc:docMk/>
            <pc:sldMk cId="3887902303" sldId="273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14" creationId="{AADBB1E5-B177-499C-852F-D21D29E8CEAA}"/>
          </ac:spMkLst>
        </pc:spChg>
        <pc:spChg chg="del">
          <ac:chgData name="Michael Brent" userId="efbb700b7c4874dd" providerId="LiveId" clId="{C214BFB0-BE58-4EC8-A812-12FA74B15594}" dt="2017-10-11T13:51:53.171" v="8118" actId="478"/>
          <ac:spMkLst>
            <pc:docMk/>
            <pc:sldMk cId="3887902303" sldId="273"/>
            <ac:spMk id="26" creationId="{6281943A-7B43-4FC2-8151-EF3B5865ACCF}"/>
          </ac:spMkLst>
        </pc:spChg>
        <pc:spChg chg="del">
          <ac:chgData name="Michael Brent" userId="efbb700b7c4874dd" providerId="LiveId" clId="{C214BFB0-BE58-4EC8-A812-12FA74B15594}" dt="2017-10-11T13:52:17.931" v="8119" actId="478"/>
          <ac:spMkLst>
            <pc:docMk/>
            <pc:sldMk cId="3887902303" sldId="273"/>
            <ac:spMk id="27" creationId="{0026A494-707A-47CF-A137-0D29B4B8D656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35" creationId="{984F7005-22C1-45CA-8459-AE7D7DF60871}"/>
          </ac:spMkLst>
        </pc:spChg>
        <pc:spChg chg="mod">
          <ac:chgData name="Michael Brent" userId="efbb700b7c4874dd" providerId="LiveId" clId="{C214BFB0-BE58-4EC8-A812-12FA74B15594}" dt="2017-10-11T13:55:57.480" v="8197" actId="20577"/>
          <ac:spMkLst>
            <pc:docMk/>
            <pc:sldMk cId="3887902303" sldId="273"/>
            <ac:spMk id="36" creationId="{09381372-724B-4F12-9980-E281DF003E96}"/>
          </ac:spMkLst>
        </pc:spChg>
        <pc:spChg chg="add del mod">
          <ac:chgData name="Michael Brent" userId="efbb700b7c4874dd" providerId="LiveId" clId="{C214BFB0-BE58-4EC8-A812-12FA74B15594}" dt="2017-10-11T13:51:16.335" v="8116" actId="478"/>
          <ac:spMkLst>
            <pc:docMk/>
            <pc:sldMk cId="3887902303" sldId="273"/>
            <ac:spMk id="37" creationId="{9F89A81C-BCA8-470A-B5FE-BC006D5E4500}"/>
          </ac:spMkLst>
        </pc:spChg>
        <pc:spChg chg="add del mod">
          <ac:chgData name="Michael Brent" userId="efbb700b7c4874dd" providerId="LiveId" clId="{C214BFB0-BE58-4EC8-A812-12FA74B15594}" dt="2017-10-11T13:51:16.335" v="8116" actId="478"/>
          <ac:spMkLst>
            <pc:docMk/>
            <pc:sldMk cId="3887902303" sldId="273"/>
            <ac:spMk id="38" creationId="{27564081-028F-4A76-B132-FF9AC3FE4395}"/>
          </ac:spMkLst>
        </pc:spChg>
        <pc:spChg chg="add del mod">
          <ac:chgData name="Michael Brent" userId="efbb700b7c4874dd" providerId="LiveId" clId="{C214BFB0-BE58-4EC8-A812-12FA74B15594}" dt="2017-10-11T13:51:16.335" v="8116" actId="478"/>
          <ac:spMkLst>
            <pc:docMk/>
            <pc:sldMk cId="3887902303" sldId="273"/>
            <ac:spMk id="39" creationId="{6FC4947E-8EE0-414A-9CA1-FC37830DEEC0}"/>
          </ac:spMkLst>
        </pc:spChg>
        <pc:spChg chg="add">
          <ac:chgData name="Michael Brent" userId="efbb700b7c4874dd" providerId="LiveId" clId="{C214BFB0-BE58-4EC8-A812-12FA74B15594}" dt="2017-10-11T13:51:45.661" v="8117" actId="1038"/>
          <ac:spMkLst>
            <pc:docMk/>
            <pc:sldMk cId="3887902303" sldId="273"/>
            <ac:spMk id="40" creationId="{04711CED-714F-490C-B2EC-986096E84074}"/>
          </ac:spMkLst>
        </pc:spChg>
        <pc:spChg chg="add ord">
          <ac:chgData name="Michael Brent" userId="efbb700b7c4874dd" providerId="LiveId" clId="{C214BFB0-BE58-4EC8-A812-12FA74B15594}" dt="2017-10-11T13:52:47.274" v="8121" actId="167"/>
          <ac:spMkLst>
            <pc:docMk/>
            <pc:sldMk cId="3887902303" sldId="273"/>
            <ac:spMk id="41" creationId="{FBA73EBB-0ACF-4EF1-B5E8-3257DF3CC513}"/>
          </ac:spMkLst>
        </pc:spChg>
        <pc:spChg chg="add">
          <ac:chgData name="Michael Brent" userId="efbb700b7c4874dd" providerId="LiveId" clId="{C214BFB0-BE58-4EC8-A812-12FA74B15594}" dt="2017-10-11T13:51:45.661" v="8117" actId="1038"/>
          <ac:spMkLst>
            <pc:docMk/>
            <pc:sldMk cId="3887902303" sldId="273"/>
            <ac:spMk id="42" creationId="{79EBACE2-9A3A-4292-AE84-458AF9D255E5}"/>
          </ac:spMkLst>
        </pc:spChg>
        <pc:spChg chg="add">
          <ac:chgData name="Michael Brent" userId="efbb700b7c4874dd" providerId="LiveId" clId="{C214BFB0-BE58-4EC8-A812-12FA74B15594}" dt="2017-10-11T13:53:01.147" v="8122" actId="1038"/>
          <ac:spMkLst>
            <pc:docMk/>
            <pc:sldMk cId="3887902303" sldId="273"/>
            <ac:spMk id="43" creationId="{C57C4A59-85ED-48B6-9C57-EB295F47D81C}"/>
          </ac:spMkLst>
        </pc:spChg>
        <pc:spChg chg="add">
          <ac:chgData name="Michael Brent" userId="efbb700b7c4874dd" providerId="LiveId" clId="{C214BFB0-BE58-4EC8-A812-12FA74B15594}" dt="2017-10-11T13:53:01.147" v="8122" actId="1038"/>
          <ac:spMkLst>
            <pc:docMk/>
            <pc:sldMk cId="3887902303" sldId="273"/>
            <ac:spMk id="44" creationId="{934D50D9-1FDA-48AB-85BC-95FA0812FED4}"/>
          </ac:spMkLst>
        </pc:spChg>
        <pc:spChg chg="add">
          <ac:chgData name="Michael Brent" userId="efbb700b7c4874dd" providerId="LiveId" clId="{C214BFB0-BE58-4EC8-A812-12FA74B15594}" dt="2017-10-11T13:53:01.147" v="8122" actId="1038"/>
          <ac:spMkLst>
            <pc:docMk/>
            <pc:sldMk cId="3887902303" sldId="273"/>
            <ac:spMk id="45" creationId="{20DC0B3C-7B0F-4E3E-9785-E6E7FA9981A5}"/>
          </ac:spMkLst>
        </pc:spChg>
      </pc:sldChg>
      <pc:sldChg chg="addSp delSp modSp add modAnim">
        <pc:chgData name="Michael Brent" userId="efbb700b7c4874dd" providerId="LiveId" clId="{C214BFB0-BE58-4EC8-A812-12FA74B15594}" dt="2017-10-13T21:15:37.622" v="10920" actId="20577"/>
        <pc:sldMkLst>
          <pc:docMk/>
          <pc:sldMk cId="2132486996" sldId="274"/>
        </pc:sldMkLst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14" creationId="{AADBB1E5-B177-499C-852F-D21D29E8CEAA}"/>
          </ac:spMkLst>
        </pc:spChg>
        <pc:spChg chg="del">
          <ac:chgData name="Michael Brent" userId="efbb700b7c4874dd" providerId="LiveId" clId="{C214BFB0-BE58-4EC8-A812-12FA74B15594}" dt="2017-10-11T13:54:05.952" v="8130" actId="478"/>
          <ac:spMkLst>
            <pc:docMk/>
            <pc:sldMk cId="2132486996" sldId="274"/>
            <ac:spMk id="23" creationId="{E3BD77A1-328D-4CE3-9BF9-6BA4888E9DE4}"/>
          </ac:spMkLst>
        </pc:spChg>
        <pc:spChg chg="del">
          <ac:chgData name="Michael Brent" userId="efbb700b7c4874dd" providerId="LiveId" clId="{C214BFB0-BE58-4EC8-A812-12FA74B15594}" dt="2017-10-11T13:54:02.077" v="8129" actId="478"/>
          <ac:spMkLst>
            <pc:docMk/>
            <pc:sldMk cId="2132486996" sldId="274"/>
            <ac:spMk id="24" creationId="{76783DD8-516D-43DA-A37A-5ACEF4171F58}"/>
          </ac:spMkLst>
        </pc:spChg>
        <pc:spChg chg="del">
          <ac:chgData name="Michael Brent" userId="efbb700b7c4874dd" providerId="LiveId" clId="{C214BFB0-BE58-4EC8-A812-12FA74B15594}" dt="2017-10-11T13:53:58.572" v="8128" actId="478"/>
          <ac:spMkLst>
            <pc:docMk/>
            <pc:sldMk cId="2132486996" sldId="274"/>
            <ac:spMk id="25" creationId="{F942D4AA-B739-4B85-8F3D-D7BDDFEA5AA9}"/>
          </ac:spMkLst>
        </pc:spChg>
        <pc:spChg chg="mod">
          <ac:chgData name="Michael Brent" userId="efbb700b7c4874dd" providerId="LiveId" clId="{C214BFB0-BE58-4EC8-A812-12FA74B15594}" dt="2017-10-11T13:54:26.582" v="8147" actId="1038"/>
          <ac:spMkLst>
            <pc:docMk/>
            <pc:sldMk cId="2132486996" sldId="274"/>
            <ac:spMk id="28" creationId="{3608C19C-4851-421A-94EF-9551C09C7F54}"/>
          </ac:spMkLst>
        </pc:spChg>
        <pc:spChg chg="mod">
          <ac:chgData name="Michael Brent" userId="efbb700b7c4874dd" providerId="LiveId" clId="{C214BFB0-BE58-4EC8-A812-12FA74B15594}" dt="2017-10-11T13:54:21.411" v="8146" actId="1037"/>
          <ac:spMkLst>
            <pc:docMk/>
            <pc:sldMk cId="2132486996" sldId="274"/>
            <ac:spMk id="29" creationId="{618BCA88-CC35-4B05-BFB8-6F635A54C549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35" creationId="{984F7005-22C1-45CA-8459-AE7D7DF60871}"/>
          </ac:spMkLst>
        </pc:spChg>
        <pc:spChg chg="mod">
          <ac:chgData name="Michael Brent" userId="efbb700b7c4874dd" providerId="LiveId" clId="{C214BFB0-BE58-4EC8-A812-12FA74B15594}" dt="2017-10-13T21:15:37.622" v="10920" actId="20577"/>
          <ac:spMkLst>
            <pc:docMk/>
            <pc:sldMk cId="2132486996" sldId="274"/>
            <ac:spMk id="36" creationId="{09381372-724B-4F12-9980-E281DF003E96}"/>
          </ac:spMkLst>
        </pc:spChg>
        <pc:spChg chg="add ord">
          <ac:chgData name="Michael Brent" userId="efbb700b7c4874dd" providerId="LiveId" clId="{C214BFB0-BE58-4EC8-A812-12FA74B15594}" dt="2017-10-11T13:53:40.725" v="8125" actId="167"/>
          <ac:spMkLst>
            <pc:docMk/>
            <pc:sldMk cId="2132486996" sldId="274"/>
            <ac:spMk id="37" creationId="{30C41E11-3936-46A7-822A-6E6EC6361393}"/>
          </ac:spMkLst>
        </pc:spChg>
        <pc:spChg chg="add del ord">
          <ac:chgData name="Michael Brent" userId="efbb700b7c4874dd" providerId="LiveId" clId="{C214BFB0-BE58-4EC8-A812-12FA74B15594}" dt="2017-10-11T13:53:53.973" v="8127" actId="478"/>
          <ac:spMkLst>
            <pc:docMk/>
            <pc:sldMk cId="2132486996" sldId="274"/>
            <ac:spMk id="38" creationId="{0EAEC14D-3A0E-484A-9E48-4AF98D9D579C}"/>
          </ac:spMkLst>
        </pc:spChg>
        <pc:spChg chg="add ord">
          <ac:chgData name="Michael Brent" userId="efbb700b7c4874dd" providerId="LiveId" clId="{C214BFB0-BE58-4EC8-A812-12FA74B15594}" dt="2017-10-11T13:53:40.725" v="8125" actId="167"/>
          <ac:spMkLst>
            <pc:docMk/>
            <pc:sldMk cId="2132486996" sldId="274"/>
            <ac:spMk id="39" creationId="{34709DAB-4500-4710-996B-3AB656522FF8}"/>
          </ac:spMkLst>
        </pc:spChg>
        <pc:spChg chg="add del">
          <ac:chgData name="Michael Brent" userId="efbb700b7c4874dd" providerId="LiveId" clId="{C214BFB0-BE58-4EC8-A812-12FA74B15594}" dt="2017-10-11T14:01:35.859" v="8351" actId="478"/>
          <ac:spMkLst>
            <pc:docMk/>
            <pc:sldMk cId="2132486996" sldId="274"/>
            <ac:spMk id="46" creationId="{57A5F81D-F096-4995-B07E-AC6C51A60D9C}"/>
          </ac:spMkLst>
        </pc:spChg>
      </pc:sldChg>
      <pc:sldChg chg="addSp delSp modSp add">
        <pc:chgData name="Michael Brent" userId="efbb700b7c4874dd" providerId="LiveId" clId="{C214BFB0-BE58-4EC8-A812-12FA74B15594}" dt="2017-10-13T21:15:45.793" v="10922" actId="20577"/>
        <pc:sldMkLst>
          <pc:docMk/>
          <pc:sldMk cId="3555674152" sldId="275"/>
        </pc:sldMkLst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14" creationId="{AADBB1E5-B177-499C-852F-D21D29E8CEAA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15" creationId="{DCB61EA9-B2AE-4574-83B5-3420810A65DD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18" creationId="{22457F75-2759-4E69-AFC5-8B13764A2677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19" creationId="{78DAA61E-C2E9-4E58-9F2B-2B4C5BCC1BA9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20" creationId="{60A47D33-0C3D-4F78-AC84-CFA6BCDD8233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21" creationId="{A2BF31C1-3BB5-4A38-9D3A-3D2143F8D074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22" creationId="{78378C71-312F-455D-BA9A-340400A374C1}"/>
          </ac:spMkLst>
        </pc:spChg>
        <pc:spChg chg="mod">
          <ac:chgData name="Michael Brent" userId="efbb700b7c4874dd" providerId="LiveId" clId="{C214BFB0-BE58-4EC8-A812-12FA74B15594}" dt="2017-10-11T13:55:26.431" v="8161" actId="1038"/>
          <ac:spMkLst>
            <pc:docMk/>
            <pc:sldMk cId="3555674152" sldId="275"/>
            <ac:spMk id="30" creationId="{208B62F2-E36C-47BC-972F-2D5FA6C5F5D1}"/>
          </ac:spMkLst>
        </pc:spChg>
        <pc:spChg chg="mod">
          <ac:chgData name="Michael Brent" userId="efbb700b7c4874dd" providerId="LiveId" clId="{C214BFB0-BE58-4EC8-A812-12FA74B15594}" dt="2017-10-11T13:55:26.431" v="8161" actId="1038"/>
          <ac:spMkLst>
            <pc:docMk/>
            <pc:sldMk cId="3555674152" sldId="275"/>
            <ac:spMk id="32" creationId="{057954F2-A81E-4DA1-A83E-02FEC56EB3EC}"/>
          </ac:spMkLst>
        </pc:spChg>
        <pc:spChg chg="mod">
          <ac:chgData name="Michael Brent" userId="efbb700b7c4874dd" providerId="LiveId" clId="{C214BFB0-BE58-4EC8-A812-12FA74B15594}" dt="2017-10-11T13:55:26.431" v="8161" actId="1038"/>
          <ac:spMkLst>
            <pc:docMk/>
            <pc:sldMk cId="3555674152" sldId="275"/>
            <ac:spMk id="33" creationId="{F631ECC1-F011-429E-A80B-C22736C356F9}"/>
          </ac:spMkLst>
        </pc:spChg>
        <pc:spChg chg="mod">
          <ac:chgData name="Michael Brent" userId="efbb700b7c4874dd" providerId="LiveId" clId="{C214BFB0-BE58-4EC8-A812-12FA74B15594}" dt="2017-10-11T13:55:26.431" v="8161" actId="1038"/>
          <ac:spMkLst>
            <pc:docMk/>
            <pc:sldMk cId="3555674152" sldId="275"/>
            <ac:spMk id="34" creationId="{74487508-2D57-4016-B125-F61CD1CA3497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35" creationId="{984F7005-22C1-45CA-8459-AE7D7DF60871}"/>
          </ac:spMkLst>
        </pc:spChg>
        <pc:spChg chg="mod">
          <ac:chgData name="Michael Brent" userId="efbb700b7c4874dd" providerId="LiveId" clId="{C214BFB0-BE58-4EC8-A812-12FA74B15594}" dt="2017-10-13T21:15:45.793" v="10922" actId="20577"/>
          <ac:spMkLst>
            <pc:docMk/>
            <pc:sldMk cId="3555674152" sldId="275"/>
            <ac:spMk id="36" creationId="{09381372-724B-4F12-9980-E281DF003E96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46" creationId="{D918CD63-37DE-4471-9AD6-67EC62869F56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47" creationId="{FDE98187-8904-4A5C-9C4F-BD535367124E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48" creationId="{D75B4247-E5AF-441D-B9A9-EBE4173FF3B4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49" creationId="{CE1AC7DB-7EEB-470C-AB0A-7D5E1A6DC31D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50" creationId="{F48AD5C8-5040-4B6B-91D5-D9F57E15EB6D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51" creationId="{7D79925B-F49F-4299-890F-62780F65F1F4}"/>
          </ac:spMkLst>
        </pc:spChg>
        <pc:spChg chg="add">
          <ac:chgData name="Michael Brent" userId="efbb700b7c4874dd" providerId="LiveId" clId="{C214BFB0-BE58-4EC8-A812-12FA74B15594}" dt="2017-10-11T14:01:03.612" v="8346" actId="14100"/>
          <ac:spMkLst>
            <pc:docMk/>
            <pc:sldMk cId="3555674152" sldId="275"/>
            <ac:spMk id="52" creationId="{33AF2991-EA94-498F-A5A7-AE96B0AE5AC3}"/>
          </ac:spMkLst>
        </pc:spChg>
      </pc:sldChg>
      <pc:sldChg chg="addSp delSp modSp add">
        <pc:chgData name="Michael Brent" userId="efbb700b7c4874dd" providerId="LiveId" clId="{C214BFB0-BE58-4EC8-A812-12FA74B15594}" dt="2017-10-13T21:15:59.531" v="10924" actId="20577"/>
        <pc:sldMkLst>
          <pc:docMk/>
          <pc:sldMk cId="2737142791" sldId="276"/>
        </pc:sldMkLst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14" creationId="{AADBB1E5-B177-499C-852F-D21D29E8CEAA}"/>
          </ac:spMkLst>
        </pc:spChg>
        <pc:spChg chg="del">
          <ac:chgData name="Michael Brent" userId="efbb700b7c4874dd" providerId="LiveId" clId="{C214BFB0-BE58-4EC8-A812-12FA74B15594}" dt="2017-10-11T13:56:24.569" v="8198" actId="478"/>
          <ac:spMkLst>
            <pc:docMk/>
            <pc:sldMk cId="2737142791" sldId="276"/>
            <ac:spMk id="16" creationId="{ACAD46D2-6794-498F-B701-9D271029DDD7}"/>
          </ac:spMkLst>
        </pc:spChg>
        <pc:spChg chg="del">
          <ac:chgData name="Michael Brent" userId="efbb700b7c4874dd" providerId="LiveId" clId="{C214BFB0-BE58-4EC8-A812-12FA74B15594}" dt="2017-10-11T13:56:24.569" v="8198" actId="478"/>
          <ac:spMkLst>
            <pc:docMk/>
            <pc:sldMk cId="2737142791" sldId="276"/>
            <ac:spMk id="17" creationId="{98551844-D3B5-476E-9B9C-FAAA082A4E76}"/>
          </ac:spMkLst>
        </pc:spChg>
        <pc:spChg chg="del">
          <ac:chgData name="Michael Brent" userId="efbb700b7c4874dd" providerId="LiveId" clId="{C214BFB0-BE58-4EC8-A812-12FA74B15594}" dt="2017-10-11T14:02:28.768" v="8404" actId="478"/>
          <ac:spMkLst>
            <pc:docMk/>
            <pc:sldMk cId="2737142791" sldId="276"/>
            <ac:spMk id="30" creationId="{208B62F2-E36C-47BC-972F-2D5FA6C5F5D1}"/>
          </ac:spMkLst>
        </pc:spChg>
        <pc:spChg chg="del mod">
          <ac:chgData name="Michael Brent" userId="efbb700b7c4874dd" providerId="LiveId" clId="{C214BFB0-BE58-4EC8-A812-12FA74B15594}" dt="2017-10-11T14:04:28.375" v="8509" actId="478"/>
          <ac:spMkLst>
            <pc:docMk/>
            <pc:sldMk cId="2737142791" sldId="276"/>
            <ac:spMk id="31" creationId="{23AC8DAD-2FDD-40B5-903E-E705C43681FD}"/>
          </ac:spMkLst>
        </pc:spChg>
        <pc:spChg chg="del">
          <ac:chgData name="Michael Brent" userId="efbb700b7c4874dd" providerId="LiveId" clId="{C214BFB0-BE58-4EC8-A812-12FA74B15594}" dt="2017-10-11T14:02:28.768" v="8404" actId="478"/>
          <ac:spMkLst>
            <pc:docMk/>
            <pc:sldMk cId="2737142791" sldId="276"/>
            <ac:spMk id="32" creationId="{057954F2-A81E-4DA1-A83E-02FEC56EB3EC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35" creationId="{984F7005-22C1-45CA-8459-AE7D7DF60871}"/>
          </ac:spMkLst>
        </pc:spChg>
        <pc:spChg chg="del">
          <ac:chgData name="Michael Brent" userId="efbb700b7c4874dd" providerId="LiveId" clId="{C214BFB0-BE58-4EC8-A812-12FA74B15594}" dt="2017-10-11T13:56:33.334" v="8199" actId="478"/>
          <ac:spMkLst>
            <pc:docMk/>
            <pc:sldMk cId="2737142791" sldId="276"/>
            <ac:spMk id="36" creationId="{09381372-724B-4F12-9980-E281DF003E96}"/>
          </ac:spMkLst>
        </pc:spChg>
        <pc:spChg chg="add ord">
          <ac:chgData name="Michael Brent" userId="efbb700b7c4874dd" providerId="LiveId" clId="{C214BFB0-BE58-4EC8-A812-12FA74B15594}" dt="2017-10-11T13:57:56.568" v="8201" actId="167"/>
          <ac:spMkLst>
            <pc:docMk/>
            <pc:sldMk cId="2737142791" sldId="276"/>
            <ac:spMk id="52" creationId="{F7CD1941-A318-4B78-BB2F-FB277DA3D0B7}"/>
          </ac:spMkLst>
        </pc:spChg>
        <pc:spChg chg="add ord">
          <ac:chgData name="Michael Brent" userId="efbb700b7c4874dd" providerId="LiveId" clId="{C214BFB0-BE58-4EC8-A812-12FA74B15594}" dt="2017-10-11T13:57:56.568" v="8201" actId="167"/>
          <ac:spMkLst>
            <pc:docMk/>
            <pc:sldMk cId="2737142791" sldId="276"/>
            <ac:spMk id="53" creationId="{69C262AF-4040-4A10-A069-CE3240762598}"/>
          </ac:spMkLst>
        </pc:spChg>
        <pc:spChg chg="add">
          <ac:chgData name="Michael Brent" userId="efbb700b7c4874dd" providerId="LiveId" clId="{C214BFB0-BE58-4EC8-A812-12FA74B15594}" dt="2017-10-13T21:15:59.531" v="10924" actId="20577"/>
          <ac:spMkLst>
            <pc:docMk/>
            <pc:sldMk cId="2737142791" sldId="276"/>
            <ac:spMk id="54" creationId="{4196F682-F08F-420F-B00E-3C137D4F45CA}"/>
          </ac:spMkLst>
        </pc:spChg>
        <pc:spChg chg="add del ord">
          <ac:chgData name="Michael Brent" userId="efbb700b7c4874dd" providerId="LiveId" clId="{C214BFB0-BE58-4EC8-A812-12FA74B15594}" dt="2017-10-11T14:04:28.375" v="8509" actId="478"/>
          <ac:spMkLst>
            <pc:docMk/>
            <pc:sldMk cId="2737142791" sldId="276"/>
            <ac:spMk id="54" creationId="{4603D441-9A3E-4BB0-83B9-2C35C0A9B2CA}"/>
          </ac:spMkLst>
        </pc:spChg>
        <pc:spChg chg="add del ord">
          <ac:chgData name="Michael Brent" userId="efbb700b7c4874dd" providerId="LiveId" clId="{C214BFB0-BE58-4EC8-A812-12FA74B15594}" dt="2017-10-11T14:04:28.375" v="8509" actId="478"/>
          <ac:spMkLst>
            <pc:docMk/>
            <pc:sldMk cId="2737142791" sldId="276"/>
            <ac:spMk id="55" creationId="{8BF9DBA9-1CE7-4755-AECC-E09FFCF98FB2}"/>
          </ac:spMkLst>
        </pc:spChg>
        <pc:spChg chg="add">
          <ac:chgData name="Michael Brent" userId="efbb700b7c4874dd" providerId="LiveId" clId="{C214BFB0-BE58-4EC8-A812-12FA74B15594}" dt="2017-10-11T14:01:01.232" v="8345" actId="1037"/>
          <ac:spMkLst>
            <pc:docMk/>
            <pc:sldMk cId="2737142791" sldId="276"/>
            <ac:spMk id="56" creationId="{4B5DD59D-E75C-4190-BFBC-3444A6C3FC36}"/>
          </ac:spMkLst>
        </pc:spChg>
        <pc:spChg chg="add">
          <ac:chgData name="Michael Brent" userId="efbb700b7c4874dd" providerId="LiveId" clId="{C214BFB0-BE58-4EC8-A812-12FA74B15594}" dt="2017-10-11T14:03:39.238" v="8507" actId="1037"/>
          <ac:spMkLst>
            <pc:docMk/>
            <pc:sldMk cId="2737142791" sldId="276"/>
            <ac:spMk id="57" creationId="{E3417398-D0D4-4A0E-831F-FCE7A9021F20}"/>
          </ac:spMkLst>
        </pc:spChg>
        <pc:spChg chg="add">
          <ac:chgData name="Michael Brent" userId="efbb700b7c4874dd" providerId="LiveId" clId="{C214BFB0-BE58-4EC8-A812-12FA74B15594}" dt="2017-10-11T14:03:39.238" v="8507" actId="1037"/>
          <ac:spMkLst>
            <pc:docMk/>
            <pc:sldMk cId="2737142791" sldId="276"/>
            <ac:spMk id="58" creationId="{CAAA1E04-A6D1-4D70-B810-F24072E05542}"/>
          </ac:spMkLst>
        </pc:spChg>
        <pc:spChg chg="add">
          <ac:chgData name="Michael Brent" userId="efbb700b7c4874dd" providerId="LiveId" clId="{C214BFB0-BE58-4EC8-A812-12FA74B15594}" dt="2017-10-11T14:03:39.238" v="8507" actId="1037"/>
          <ac:spMkLst>
            <pc:docMk/>
            <pc:sldMk cId="2737142791" sldId="276"/>
            <ac:spMk id="59" creationId="{50ACE429-2DA6-4C18-98E3-9159E1710699}"/>
          </ac:spMkLst>
        </pc:spChg>
        <pc:spChg chg="add mod">
          <ac:chgData name="Michael Brent" userId="efbb700b7c4874dd" providerId="LiveId" clId="{C214BFB0-BE58-4EC8-A812-12FA74B15594}" dt="2017-10-11T14:04:39.886" v="8511" actId="1037"/>
          <ac:spMkLst>
            <pc:docMk/>
            <pc:sldMk cId="2737142791" sldId="276"/>
            <ac:spMk id="60" creationId="{E12F16E6-647F-47DF-8D5B-79EF9930A016}"/>
          </ac:spMkLst>
        </pc:spChg>
      </pc:sldChg>
      <pc:sldChg chg="modSp add">
        <pc:chgData name="Michael Brent" userId="efbb700b7c4874dd" providerId="LiveId" clId="{C214BFB0-BE58-4EC8-A812-12FA74B15594}" dt="2017-10-13T21:15:41.126" v="10921" actId="20577"/>
        <pc:sldMkLst>
          <pc:docMk/>
          <pc:sldMk cId="3666365548" sldId="277"/>
        </pc:sldMkLst>
        <pc:spChg chg="mod">
          <ac:chgData name="Michael Brent" userId="efbb700b7c4874dd" providerId="LiveId" clId="{C214BFB0-BE58-4EC8-A812-12FA74B15594}" dt="2017-10-13T21:15:41.126" v="10921" actId="20577"/>
          <ac:spMkLst>
            <pc:docMk/>
            <pc:sldMk cId="3666365548" sldId="277"/>
            <ac:spMk id="36" creationId="{09381372-724B-4F12-9980-E281DF003E96}"/>
          </ac:spMkLst>
        </pc:spChg>
      </pc:sldChg>
      <pc:sldChg chg="addSp modSp add">
        <pc:chgData name="Michael Brent" userId="efbb700b7c4874dd" providerId="LiveId" clId="{C214BFB0-BE58-4EC8-A812-12FA74B15594}" dt="2017-10-13T21:15:50.471" v="10923" actId="20577"/>
        <pc:sldMkLst>
          <pc:docMk/>
          <pc:sldMk cId="143357403" sldId="278"/>
        </pc:sldMkLst>
        <pc:spChg chg="mod">
          <ac:chgData name="Michael Brent" userId="efbb700b7c4874dd" providerId="LiveId" clId="{C214BFB0-BE58-4EC8-A812-12FA74B15594}" dt="2017-10-11T14:03:27.142" v="8506" actId="1036"/>
          <ac:spMkLst>
            <pc:docMk/>
            <pc:sldMk cId="143357403" sldId="278"/>
            <ac:spMk id="30" creationId="{208B62F2-E36C-47BC-972F-2D5FA6C5F5D1}"/>
          </ac:spMkLst>
        </pc:spChg>
        <pc:spChg chg="mod">
          <ac:chgData name="Michael Brent" userId="efbb700b7c4874dd" providerId="LiveId" clId="{C214BFB0-BE58-4EC8-A812-12FA74B15594}" dt="2017-10-11T14:03:04.210" v="8479" actId="1035"/>
          <ac:spMkLst>
            <pc:docMk/>
            <pc:sldMk cId="143357403" sldId="278"/>
            <ac:spMk id="32" creationId="{057954F2-A81E-4DA1-A83E-02FEC56EB3EC}"/>
          </ac:spMkLst>
        </pc:spChg>
        <pc:spChg chg="mod">
          <ac:chgData name="Michael Brent" userId="efbb700b7c4874dd" providerId="LiveId" clId="{C214BFB0-BE58-4EC8-A812-12FA74B15594}" dt="2017-10-13T21:15:50.471" v="10923" actId="20577"/>
          <ac:spMkLst>
            <pc:docMk/>
            <pc:sldMk cId="143357403" sldId="278"/>
            <ac:spMk id="36" creationId="{09381372-724B-4F12-9980-E281DF003E96}"/>
          </ac:spMkLst>
        </pc:spChg>
        <pc:spChg chg="add">
          <ac:chgData name="Michael Brent" userId="efbb700b7c4874dd" providerId="LiveId" clId="{C214BFB0-BE58-4EC8-A812-12FA74B15594}" dt="2017-10-11T14:01:57.961" v="8353" actId="1036"/>
          <ac:spMkLst>
            <pc:docMk/>
            <pc:sldMk cId="143357403" sldId="278"/>
            <ac:spMk id="53" creationId="{C94F7BC0-40F4-4206-A530-EC08BCAF5FA4}"/>
          </ac:spMkLst>
        </pc:spChg>
      </pc:sldChg>
      <pc:sldChg chg="addSp add">
        <pc:chgData name="Michael Brent" userId="efbb700b7c4874dd" providerId="LiveId" clId="{C214BFB0-BE58-4EC8-A812-12FA74B15594}" dt="2017-10-13T21:16:01.781" v="10925" actId="20577"/>
        <pc:sldMkLst>
          <pc:docMk/>
          <pc:sldMk cId="192676719" sldId="279"/>
        </pc:sldMkLst>
        <pc:spChg chg="add">
          <ac:chgData name="Michael Brent" userId="efbb700b7c4874dd" providerId="LiveId" clId="{C214BFB0-BE58-4EC8-A812-12FA74B15594}" dt="2017-10-13T21:16:01.781" v="10925" actId="20577"/>
          <ac:spMkLst>
            <pc:docMk/>
            <pc:sldMk cId="192676719" sldId="279"/>
            <ac:spMk id="60" creationId="{FE45FDCA-E9A0-4F79-8D55-EDB4C0626206}"/>
          </ac:spMkLst>
        </pc:spChg>
      </pc:sldChg>
      <pc:sldChg chg="addSp delSp add">
        <pc:chgData name="Michael Brent" userId="efbb700b7c4874dd" providerId="LiveId" clId="{C214BFB0-BE58-4EC8-A812-12FA74B15594}" dt="2017-10-13T21:16:05.070" v="10926" actId="20577"/>
        <pc:sldMkLst>
          <pc:docMk/>
          <pc:sldMk cId="619852664" sldId="280"/>
        </pc:sldMkLst>
        <pc:spChg chg="del">
          <ac:chgData name="Michael Brent" userId="efbb700b7c4874dd" providerId="LiveId" clId="{C214BFB0-BE58-4EC8-A812-12FA74B15594}" dt="2017-10-11T14:05:21.519" v="8513" actId="478"/>
          <ac:spMkLst>
            <pc:docMk/>
            <pc:sldMk cId="619852664" sldId="280"/>
            <ac:spMk id="10" creationId="{225A9187-8B21-4395-AA47-A03CB35EA706}"/>
          </ac:spMkLst>
        </pc:spChg>
        <pc:spChg chg="del">
          <ac:chgData name="Michael Brent" userId="efbb700b7c4874dd" providerId="LiveId" clId="{C214BFB0-BE58-4EC8-A812-12FA74B15594}" dt="2017-10-11T14:05:21.519" v="8513" actId="478"/>
          <ac:spMkLst>
            <pc:docMk/>
            <pc:sldMk cId="619852664" sldId="280"/>
            <ac:spMk id="11" creationId="{DA390C54-5077-453E-83FF-CD8229727C50}"/>
          </ac:spMkLst>
        </pc:spChg>
        <pc:spChg chg="del">
          <ac:chgData name="Michael Brent" userId="efbb700b7c4874dd" providerId="LiveId" clId="{C214BFB0-BE58-4EC8-A812-12FA74B15594}" dt="2017-10-11T14:05:21.519" v="8513" actId="478"/>
          <ac:spMkLst>
            <pc:docMk/>
            <pc:sldMk cId="619852664" sldId="280"/>
            <ac:spMk id="12" creationId="{2E1073DB-26A3-4831-A358-C425BBD92175}"/>
          </ac:spMkLst>
        </pc:spChg>
        <pc:spChg chg="del">
          <ac:chgData name="Michael Brent" userId="efbb700b7c4874dd" providerId="LiveId" clId="{C214BFB0-BE58-4EC8-A812-12FA74B15594}" dt="2017-10-11T14:05:21.519" v="8513" actId="478"/>
          <ac:spMkLst>
            <pc:docMk/>
            <pc:sldMk cId="619852664" sldId="280"/>
            <ac:spMk id="13" creationId="{5AE930AB-031C-45BD-BF38-1F2FCBAD3785}"/>
          </ac:spMkLst>
        </pc:spChg>
        <pc:spChg chg="del">
          <ac:chgData name="Michael Brent" userId="efbb700b7c4874dd" providerId="LiveId" clId="{C214BFB0-BE58-4EC8-A812-12FA74B15594}" dt="2017-10-11T14:05:21.519" v="8513" actId="478"/>
          <ac:spMkLst>
            <pc:docMk/>
            <pc:sldMk cId="619852664" sldId="280"/>
            <ac:spMk id="14" creationId="{AADBB1E5-B177-499C-852F-D21D29E8CEAA}"/>
          </ac:spMkLst>
        </pc:spChg>
        <pc:spChg chg="add">
          <ac:chgData name="Michael Brent" userId="efbb700b7c4874dd" providerId="LiveId" clId="{C214BFB0-BE58-4EC8-A812-12FA74B15594}" dt="2017-10-11T14:05:30.782" v="8514" actId="478"/>
          <ac:spMkLst>
            <pc:docMk/>
            <pc:sldMk cId="619852664" sldId="280"/>
            <ac:spMk id="60" creationId="{075A49A5-9D69-4D65-A180-0E33A9BD5699}"/>
          </ac:spMkLst>
        </pc:spChg>
        <pc:spChg chg="add">
          <ac:chgData name="Michael Brent" userId="efbb700b7c4874dd" providerId="LiveId" clId="{C214BFB0-BE58-4EC8-A812-12FA74B15594}" dt="2017-10-11T14:05:30.782" v="8514" actId="478"/>
          <ac:spMkLst>
            <pc:docMk/>
            <pc:sldMk cId="619852664" sldId="280"/>
            <ac:spMk id="61" creationId="{F958D3FA-F8D7-4C67-8DE4-DB7E5A0CD63B}"/>
          </ac:spMkLst>
        </pc:spChg>
        <pc:spChg chg="add">
          <ac:chgData name="Michael Brent" userId="efbb700b7c4874dd" providerId="LiveId" clId="{C214BFB0-BE58-4EC8-A812-12FA74B15594}" dt="2017-10-11T14:05:30.782" v="8514" actId="478"/>
          <ac:spMkLst>
            <pc:docMk/>
            <pc:sldMk cId="619852664" sldId="280"/>
            <ac:spMk id="62" creationId="{9FBD26BF-377A-45EA-A34A-43468142C830}"/>
          </ac:spMkLst>
        </pc:spChg>
        <pc:spChg chg="add">
          <ac:chgData name="Michael Brent" userId="efbb700b7c4874dd" providerId="LiveId" clId="{C214BFB0-BE58-4EC8-A812-12FA74B15594}" dt="2017-10-11T14:05:30.782" v="8514" actId="478"/>
          <ac:spMkLst>
            <pc:docMk/>
            <pc:sldMk cId="619852664" sldId="280"/>
            <ac:spMk id="63" creationId="{6DBA4773-551F-4D5A-AE41-F250BA764C0D}"/>
          </ac:spMkLst>
        </pc:spChg>
        <pc:spChg chg="add">
          <ac:chgData name="Michael Brent" userId="efbb700b7c4874dd" providerId="LiveId" clId="{C214BFB0-BE58-4EC8-A812-12FA74B15594}" dt="2017-10-11T14:05:30.782" v="8514" actId="478"/>
          <ac:spMkLst>
            <pc:docMk/>
            <pc:sldMk cId="619852664" sldId="280"/>
            <ac:spMk id="64" creationId="{C7FBAA76-8C3A-4583-925B-DB1161BF1D0A}"/>
          </ac:spMkLst>
        </pc:spChg>
        <pc:spChg chg="add">
          <ac:chgData name="Michael Brent" userId="efbb700b7c4874dd" providerId="LiveId" clId="{C214BFB0-BE58-4EC8-A812-12FA74B15594}" dt="2017-10-13T21:16:05.070" v="10926" actId="20577"/>
          <ac:spMkLst>
            <pc:docMk/>
            <pc:sldMk cId="619852664" sldId="280"/>
            <ac:spMk id="65" creationId="{188C8C74-0910-45F5-8058-FB7D128AD386}"/>
          </ac:spMkLst>
        </pc:spChg>
        <pc:spChg chg="add del">
          <ac:chgData name="Michael Brent" userId="efbb700b7c4874dd" providerId="LiveId" clId="{C214BFB0-BE58-4EC8-A812-12FA74B15594}" dt="2017-10-11T14:05:39.107" v="8516" actId="478"/>
          <ac:spMkLst>
            <pc:docMk/>
            <pc:sldMk cId="619852664" sldId="280"/>
            <ac:spMk id="65" creationId="{D5D40665-1F13-41BD-8701-E64C6621BA92}"/>
          </ac:spMkLst>
        </pc:spChg>
      </pc:sldChg>
      <pc:sldChg chg="addSp add">
        <pc:chgData name="Michael Brent" userId="efbb700b7c4874dd" providerId="LiveId" clId="{C214BFB0-BE58-4EC8-A812-12FA74B15594}" dt="2017-10-13T21:16:07.155" v="10927" actId="20577"/>
        <pc:sldMkLst>
          <pc:docMk/>
          <pc:sldMk cId="1594519408" sldId="281"/>
        </pc:sldMkLst>
        <pc:spChg chg="add">
          <ac:chgData name="Michael Brent" userId="efbb700b7c4874dd" providerId="LiveId" clId="{C214BFB0-BE58-4EC8-A812-12FA74B15594}" dt="2017-10-13T21:16:07.155" v="10927" actId="20577"/>
          <ac:spMkLst>
            <pc:docMk/>
            <pc:sldMk cId="1594519408" sldId="281"/>
            <ac:spMk id="66" creationId="{B4A89FA7-51C8-4F1F-A6DC-F81C8EB37FB4}"/>
          </ac:spMkLst>
        </pc:spChg>
      </pc:sldChg>
      <pc:sldChg chg="addSp delSp modSp add">
        <pc:chgData name="Michael Brent" userId="efbb700b7c4874dd" providerId="LiveId" clId="{C214BFB0-BE58-4EC8-A812-12FA74B15594}" dt="2017-10-13T21:16:10.827" v="10928" actId="20577"/>
        <pc:sldMkLst>
          <pc:docMk/>
          <pc:sldMk cId="2992242600" sldId="282"/>
        </pc:sldMkLst>
        <pc:spChg chg="del">
          <ac:chgData name="Michael Brent" userId="efbb700b7c4874dd" providerId="LiveId" clId="{C214BFB0-BE58-4EC8-A812-12FA74B15594}" dt="2017-10-11T14:05:59.677" v="8518" actId="478"/>
          <ac:spMkLst>
            <pc:docMk/>
            <pc:sldMk cId="2992242600" sldId="282"/>
            <ac:spMk id="7" creationId="{FBC33CD1-B202-4DC0-8385-F8D94D2F697E}"/>
          </ac:spMkLst>
        </pc:spChg>
        <pc:spChg chg="del">
          <ac:chgData name="Michael Brent" userId="efbb700b7c4874dd" providerId="LiveId" clId="{C214BFB0-BE58-4EC8-A812-12FA74B15594}" dt="2017-10-11T14:05:59.677" v="8518" actId="478"/>
          <ac:spMkLst>
            <pc:docMk/>
            <pc:sldMk cId="2992242600" sldId="282"/>
            <ac:spMk id="8" creationId="{B207D1E9-92DA-4596-9DC5-C5904FDAC081}"/>
          </ac:spMkLst>
        </pc:spChg>
        <pc:spChg chg="del">
          <ac:chgData name="Michael Brent" userId="efbb700b7c4874dd" providerId="LiveId" clId="{C214BFB0-BE58-4EC8-A812-12FA74B15594}" dt="2017-10-11T14:05:59.677" v="8518" actId="478"/>
          <ac:spMkLst>
            <pc:docMk/>
            <pc:sldMk cId="2992242600" sldId="282"/>
            <ac:spMk id="9" creationId="{2271051F-0495-4001-84F8-C7B2F894F379}"/>
          </ac:spMkLst>
        </pc:spChg>
        <pc:spChg chg="add ord">
          <ac:chgData name="Michael Brent" userId="efbb700b7c4874dd" providerId="LiveId" clId="{C214BFB0-BE58-4EC8-A812-12FA74B15594}" dt="2017-10-11T14:06:51.424" v="8557" actId="167"/>
          <ac:spMkLst>
            <pc:docMk/>
            <pc:sldMk cId="2992242600" sldId="282"/>
            <ac:spMk id="66" creationId="{180E85D4-AA91-4B43-9336-B4A861801B7A}"/>
          </ac:spMkLst>
        </pc:spChg>
        <pc:spChg chg="add ord">
          <ac:chgData name="Michael Brent" userId="efbb700b7c4874dd" providerId="LiveId" clId="{C214BFB0-BE58-4EC8-A812-12FA74B15594}" dt="2017-10-11T14:06:51.424" v="8557" actId="167"/>
          <ac:spMkLst>
            <pc:docMk/>
            <pc:sldMk cId="2992242600" sldId="282"/>
            <ac:spMk id="67" creationId="{F1901265-DEA3-40BE-888A-A9352D714A57}"/>
          </ac:spMkLst>
        </pc:spChg>
        <pc:spChg chg="add ord">
          <ac:chgData name="Michael Brent" userId="efbb700b7c4874dd" providerId="LiveId" clId="{C214BFB0-BE58-4EC8-A812-12FA74B15594}" dt="2017-10-11T14:06:51.424" v="8557" actId="167"/>
          <ac:spMkLst>
            <pc:docMk/>
            <pc:sldMk cId="2992242600" sldId="282"/>
            <ac:spMk id="68" creationId="{B3C1CF2C-02B7-4A97-8064-63870B08BFB7}"/>
          </ac:spMkLst>
        </pc:spChg>
        <pc:spChg chg="add del ord">
          <ac:chgData name="Michael Brent" userId="efbb700b7c4874dd" providerId="LiveId" clId="{C214BFB0-BE58-4EC8-A812-12FA74B15594}" dt="2017-10-11T14:06:56.142" v="8558" actId="478"/>
          <ac:spMkLst>
            <pc:docMk/>
            <pc:sldMk cId="2992242600" sldId="282"/>
            <ac:spMk id="69" creationId="{2D623C84-43E1-44D6-9149-79AA441E79B9}"/>
          </ac:spMkLst>
        </pc:spChg>
        <pc:spChg chg="add">
          <ac:chgData name="Michael Brent" userId="efbb700b7c4874dd" providerId="LiveId" clId="{C214BFB0-BE58-4EC8-A812-12FA74B15594}" dt="2017-10-13T21:16:10.827" v="10928" actId="20577"/>
          <ac:spMkLst>
            <pc:docMk/>
            <pc:sldMk cId="2992242600" sldId="282"/>
            <ac:spMk id="69" creationId="{B2A9C3E8-2C04-4CD5-8A7C-07C9144D74DC}"/>
          </ac:spMkLst>
        </pc:spChg>
      </pc:sldChg>
      <pc:sldChg chg="addSp modSp add">
        <pc:chgData name="Michael Brent" userId="efbb700b7c4874dd" providerId="LiveId" clId="{C214BFB0-BE58-4EC8-A812-12FA74B15594}" dt="2017-10-13T21:16:12.632" v="10929" actId="20577"/>
        <pc:sldMkLst>
          <pc:docMk/>
          <pc:sldMk cId="3443224035" sldId="283"/>
        </pc:sldMkLst>
        <pc:spChg chg="mod">
          <ac:chgData name="Michael Brent" userId="efbb700b7c4874dd" providerId="LiveId" clId="{C214BFB0-BE58-4EC8-A812-12FA74B15594}" dt="2017-10-11T14:07:06.569" v="8562" actId="1036"/>
          <ac:spMkLst>
            <pc:docMk/>
            <pc:sldMk cId="3443224035" sldId="283"/>
            <ac:spMk id="35" creationId="{984F7005-22C1-45CA-8459-AE7D7DF60871}"/>
          </ac:spMkLst>
        </pc:spChg>
        <pc:spChg chg="add ord">
          <ac:chgData name="Michael Brent" userId="efbb700b7c4874dd" providerId="LiveId" clId="{C214BFB0-BE58-4EC8-A812-12FA74B15594}" dt="2017-10-11T14:06:42.803" v="8555" actId="167"/>
          <ac:spMkLst>
            <pc:docMk/>
            <pc:sldMk cId="3443224035" sldId="283"/>
            <ac:spMk id="66" creationId="{9917D8EC-2887-4689-B03F-6589BBE7CCD6}"/>
          </ac:spMkLst>
        </pc:spChg>
        <pc:spChg chg="add ord">
          <ac:chgData name="Michael Brent" userId="efbb700b7c4874dd" providerId="LiveId" clId="{C214BFB0-BE58-4EC8-A812-12FA74B15594}" dt="2017-10-11T14:06:42.803" v="8555" actId="167"/>
          <ac:spMkLst>
            <pc:docMk/>
            <pc:sldMk cId="3443224035" sldId="283"/>
            <ac:spMk id="67" creationId="{3078DDAF-2E72-416B-A6DC-11AF69749C91}"/>
          </ac:spMkLst>
        </pc:spChg>
        <pc:spChg chg="add ord">
          <ac:chgData name="Michael Brent" userId="efbb700b7c4874dd" providerId="LiveId" clId="{C214BFB0-BE58-4EC8-A812-12FA74B15594}" dt="2017-10-11T14:06:42.803" v="8555" actId="167"/>
          <ac:spMkLst>
            <pc:docMk/>
            <pc:sldMk cId="3443224035" sldId="283"/>
            <ac:spMk id="68" creationId="{92DB4CBB-9193-4A11-B271-71A648B666FA}"/>
          </ac:spMkLst>
        </pc:spChg>
        <pc:spChg chg="add ord">
          <ac:chgData name="Michael Brent" userId="efbb700b7c4874dd" providerId="LiveId" clId="{C214BFB0-BE58-4EC8-A812-12FA74B15594}" dt="2017-10-11T14:06:42.803" v="8555" actId="167"/>
          <ac:spMkLst>
            <pc:docMk/>
            <pc:sldMk cId="3443224035" sldId="283"/>
            <ac:spMk id="69" creationId="{63097661-C428-4D9A-8BFC-6A3D3A18F8F9}"/>
          </ac:spMkLst>
        </pc:spChg>
        <pc:spChg chg="add">
          <ac:chgData name="Michael Brent" userId="efbb700b7c4874dd" providerId="LiveId" clId="{C214BFB0-BE58-4EC8-A812-12FA74B15594}" dt="2017-10-13T21:16:12.632" v="10929" actId="20577"/>
          <ac:spMkLst>
            <pc:docMk/>
            <pc:sldMk cId="3443224035" sldId="283"/>
            <ac:spMk id="70" creationId="{9376C280-5F6B-48A9-8BA9-20DA30B2E63D}"/>
          </ac:spMkLst>
        </pc:spChg>
      </pc:sldChg>
      <pc:sldChg chg="addSp delSp modSp add">
        <pc:chgData name="Michael Brent" userId="efbb700b7c4874dd" providerId="LiveId" clId="{C214BFB0-BE58-4EC8-A812-12FA74B15594}" dt="2017-10-13T21:16:30.881" v="10930" actId="20577"/>
        <pc:sldMkLst>
          <pc:docMk/>
          <pc:sldMk cId="637706199" sldId="284"/>
        </pc:sldMkLst>
        <pc:spChg chg="add del">
          <ac:chgData name="Michael Brent" userId="efbb700b7c4874dd" providerId="LiveId" clId="{C214BFB0-BE58-4EC8-A812-12FA74B15594}" dt="2017-10-11T14:08:10.482" v="8567" actId="14100"/>
          <ac:spMkLst>
            <pc:docMk/>
            <pc:sldMk cId="637706199" sldId="284"/>
            <ac:spMk id="70" creationId="{539D7816-ED43-4CF1-817F-3456D1AB2866}"/>
          </ac:spMkLst>
        </pc:spChg>
        <pc:spChg chg="add del">
          <ac:chgData name="Michael Brent" userId="efbb700b7c4874dd" providerId="LiveId" clId="{C214BFB0-BE58-4EC8-A812-12FA74B15594}" dt="2017-10-11T14:08:10.482" v="8567" actId="14100"/>
          <ac:spMkLst>
            <pc:docMk/>
            <pc:sldMk cId="637706199" sldId="284"/>
            <ac:spMk id="71" creationId="{D01AFE34-F77C-44B1-BE60-D01E1002FF23}"/>
          </ac:spMkLst>
        </pc:spChg>
        <pc:spChg chg="add del">
          <ac:chgData name="Michael Brent" userId="efbb700b7c4874dd" providerId="LiveId" clId="{C214BFB0-BE58-4EC8-A812-12FA74B15594}" dt="2017-10-11T14:08:10.482" v="8567" actId="14100"/>
          <ac:spMkLst>
            <pc:docMk/>
            <pc:sldMk cId="637706199" sldId="284"/>
            <ac:spMk id="72" creationId="{586A6BEA-F3C4-4052-BB0C-3FCDE52BDB11}"/>
          </ac:spMkLst>
        </pc:spChg>
        <pc:spChg chg="add del">
          <ac:chgData name="Michael Brent" userId="efbb700b7c4874dd" providerId="LiveId" clId="{C214BFB0-BE58-4EC8-A812-12FA74B15594}" dt="2017-10-11T14:08:10.482" v="8567" actId="14100"/>
          <ac:spMkLst>
            <pc:docMk/>
            <pc:sldMk cId="637706199" sldId="284"/>
            <ac:spMk id="73" creationId="{E657B46D-7CA0-479D-8C8A-516D3BDA797F}"/>
          </ac:spMkLst>
        </pc:spChg>
        <pc:spChg chg="add mod">
          <ac:chgData name="Michael Brent" userId="efbb700b7c4874dd" providerId="LiveId" clId="{C214BFB0-BE58-4EC8-A812-12FA74B15594}" dt="2017-10-13T21:16:30.881" v="10930" actId="20577"/>
          <ac:spMkLst>
            <pc:docMk/>
            <pc:sldMk cId="637706199" sldId="284"/>
            <ac:spMk id="74" creationId="{ABC5FA4B-BA9F-4C19-BD73-865593920611}"/>
          </ac:spMkLst>
        </pc:spChg>
        <pc:spChg chg="add mod">
          <ac:chgData name="Michael Brent" userId="efbb700b7c4874dd" providerId="LiveId" clId="{C214BFB0-BE58-4EC8-A812-12FA74B15594}" dt="2017-10-13T21:16:30.881" v="10930" actId="20577"/>
          <ac:spMkLst>
            <pc:docMk/>
            <pc:sldMk cId="637706199" sldId="284"/>
            <ac:spMk id="75" creationId="{C8F412ED-155B-4EB9-850C-F6950DD78169}"/>
          </ac:spMkLst>
        </pc:spChg>
      </pc:sldChg>
      <pc:sldChg chg="modSp add modAnim">
        <pc:chgData name="Michael Brent" userId="efbb700b7c4874dd" providerId="LiveId" clId="{C214BFB0-BE58-4EC8-A812-12FA74B15594}" dt="2017-10-13T21:15:08.188" v="10917" actId="20577"/>
        <pc:sldMkLst>
          <pc:docMk/>
          <pc:sldMk cId="765322850" sldId="285"/>
        </pc:sldMkLst>
        <pc:spChg chg="mod">
          <ac:chgData name="Michael Brent" userId="efbb700b7c4874dd" providerId="LiveId" clId="{C214BFB0-BE58-4EC8-A812-12FA74B15594}" dt="2017-10-13T21:15:08.188" v="10917" actId="20577"/>
          <ac:spMkLst>
            <pc:docMk/>
            <pc:sldMk cId="765322850" sldId="285"/>
            <ac:spMk id="86" creationId="{A9676846-C3A1-44B5-AEE7-66D88D484FE7}"/>
          </ac:spMkLst>
        </pc:spChg>
      </pc:sldChg>
      <pc:sldChg chg="delSp add del">
        <pc:chgData name="Michael Brent" userId="efbb700b7c4874dd" providerId="LiveId" clId="{C214BFB0-BE58-4EC8-A812-12FA74B15594}" dt="2017-10-13T16:36:48.748" v="9221" actId="2696"/>
        <pc:sldMkLst>
          <pc:docMk/>
          <pc:sldMk cId="528126564" sldId="286"/>
        </pc:sldMkLst>
        <pc:spChg chg="del">
          <ac:chgData name="Michael Brent" userId="efbb700b7c4874dd" providerId="LiveId" clId="{C214BFB0-BE58-4EC8-A812-12FA74B15594}" dt="2017-10-11T14:34:29.459" v="8580" actId="478"/>
          <ac:spMkLst>
            <pc:docMk/>
            <pc:sldMk cId="528126564" sldId="286"/>
            <ac:spMk id="3" creationId="{85FE7DF0-3FB3-4D71-9B86-22BE427874C1}"/>
          </ac:spMkLst>
        </pc:spChg>
        <pc:spChg chg="del">
          <ac:chgData name="Michael Brent" userId="efbb700b7c4874dd" providerId="LiveId" clId="{C214BFB0-BE58-4EC8-A812-12FA74B15594}" dt="2017-10-11T14:34:29.459" v="8580" actId="478"/>
          <ac:spMkLst>
            <pc:docMk/>
            <pc:sldMk cId="528126564" sldId="286"/>
            <ac:spMk id="29" creationId="{896F20D9-B42D-4FF6-AB02-762F059E0F5C}"/>
          </ac:spMkLst>
        </pc:spChg>
        <pc:spChg chg="del">
          <ac:chgData name="Michael Brent" userId="efbb700b7c4874dd" providerId="LiveId" clId="{C214BFB0-BE58-4EC8-A812-12FA74B15594}" dt="2017-10-11T14:34:29.459" v="8580" actId="478"/>
          <ac:spMkLst>
            <pc:docMk/>
            <pc:sldMk cId="528126564" sldId="286"/>
            <ac:spMk id="30" creationId="{C7062B35-971E-4DF5-9623-097DEFAE33AA}"/>
          </ac:spMkLst>
        </pc:spChg>
        <pc:spChg chg="del">
          <ac:chgData name="Michael Brent" userId="efbb700b7c4874dd" providerId="LiveId" clId="{C214BFB0-BE58-4EC8-A812-12FA74B15594}" dt="2017-10-11T14:34:29.459" v="8580" actId="478"/>
          <ac:spMkLst>
            <pc:docMk/>
            <pc:sldMk cId="528126564" sldId="286"/>
            <ac:spMk id="31" creationId="{544F7159-A4E7-4C0E-9A3E-45F498F1E121}"/>
          </ac:spMkLst>
        </pc:spChg>
        <pc:grpChg chg="del">
          <ac:chgData name="Michael Brent" userId="efbb700b7c4874dd" providerId="LiveId" clId="{C214BFB0-BE58-4EC8-A812-12FA74B15594}" dt="2017-10-11T14:34:29.459" v="8580" actId="478"/>
          <ac:grpSpMkLst>
            <pc:docMk/>
            <pc:sldMk cId="528126564" sldId="286"/>
            <ac:grpSpMk id="5" creationId="{FC7D1767-7E23-4DBF-BAA6-5BDBD3AE4AD1}"/>
          </ac:grpSpMkLst>
        </pc:grpChg>
        <pc:grpChg chg="del">
          <ac:chgData name="Michael Brent" userId="efbb700b7c4874dd" providerId="LiveId" clId="{C214BFB0-BE58-4EC8-A812-12FA74B15594}" dt="2017-10-11T14:34:29.459" v="8580" actId="478"/>
          <ac:grpSpMkLst>
            <pc:docMk/>
            <pc:sldMk cId="528126564" sldId="286"/>
            <ac:grpSpMk id="33" creationId="{A33C2767-F7DE-47EF-B2B7-055CC9E4B4C8}"/>
          </ac:grpSpMkLst>
        </pc:grpChg>
      </pc:sldChg>
      <pc:sldChg chg="addSp delSp modSp add">
        <pc:chgData name="Michael Brent" userId="efbb700b7c4874dd" providerId="LiveId" clId="{C214BFB0-BE58-4EC8-A812-12FA74B15594}" dt="2017-10-13T21:29:09.237" v="11432" actId="20577"/>
        <pc:sldMkLst>
          <pc:docMk/>
          <pc:sldMk cId="1875365707" sldId="287"/>
        </pc:sldMkLst>
        <pc:spChg chg="add del mod">
          <ac:chgData name="Michael Brent" userId="efbb700b7c4874dd" providerId="LiveId" clId="{C214BFB0-BE58-4EC8-A812-12FA74B15594}" dt="2017-10-11T14:38:35.799" v="8665" actId="478"/>
          <ac:spMkLst>
            <pc:docMk/>
            <pc:sldMk cId="1875365707" sldId="287"/>
            <ac:spMk id="2" creationId="{07082427-A225-4273-91A8-03D7F2769FCA}"/>
          </ac:spMkLst>
        </pc:spChg>
        <pc:spChg chg="add del mod">
          <ac:chgData name="Michael Brent" userId="efbb700b7c4874dd" providerId="LiveId" clId="{C214BFB0-BE58-4EC8-A812-12FA74B15594}" dt="2017-10-13T21:29:09.237" v="11432" actId="20577"/>
          <ac:spMkLst>
            <pc:docMk/>
            <pc:sldMk cId="1875365707" sldId="287"/>
            <ac:spMk id="2" creationId="{087221A9-0FFE-4631-870D-7BB3F87BA485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3" creationId="{8F9D3061-6B41-4AD8-A953-1EE395575A09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4" creationId="{956BC3A8-917D-40DA-A10A-8EB2B37B2EC7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5" creationId="{78856F82-0575-4D36-8468-DEBDBC78FCB8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6" creationId="{40D2C53C-A9EF-48FC-B010-B02FF9291E33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7" creationId="{42FBEAAD-36E7-40A9-A6A2-4DB21857237A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8" creationId="{71430FCC-39C1-40E5-A5D0-643665ED4231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9" creationId="{8F8076D2-3DA1-458D-AC01-D382A202B930}"/>
          </ac:spMkLst>
        </pc:spChg>
        <pc:spChg chg="add mod">
          <ac:chgData name="Michael Brent" userId="efbb700b7c4874dd" providerId="LiveId" clId="{C214BFB0-BE58-4EC8-A812-12FA74B15594}" dt="2017-10-13T19:19:50.211" v="10840" actId="255"/>
          <ac:spMkLst>
            <pc:docMk/>
            <pc:sldMk cId="1875365707" sldId="287"/>
            <ac:spMk id="10" creationId="{5CE7A9A3-8AF4-4A70-ABC0-89119A83DC7C}"/>
          </ac:spMkLst>
        </pc:spChg>
        <pc:spChg chg="add mod">
          <ac:chgData name="Michael Brent" userId="efbb700b7c4874dd" providerId="LiveId" clId="{C214BFB0-BE58-4EC8-A812-12FA74B15594}" dt="2017-10-13T19:22:37.650" v="10846" actId="255"/>
          <ac:spMkLst>
            <pc:docMk/>
            <pc:sldMk cId="1875365707" sldId="287"/>
            <ac:spMk id="11" creationId="{D63F2243-A7DA-44E6-8EE6-66E95FC35EF5}"/>
          </ac:spMkLst>
        </pc:spChg>
        <pc:spChg chg="add mod">
          <ac:chgData name="Michael Brent" userId="efbb700b7c4874dd" providerId="LiveId" clId="{C214BFB0-BE58-4EC8-A812-12FA74B15594}" dt="2017-10-13T21:23:37.477" v="10983" actId="1036"/>
          <ac:spMkLst>
            <pc:docMk/>
            <pc:sldMk cId="1875365707" sldId="287"/>
            <ac:spMk id="12" creationId="{8F475968-1CF3-43F1-8233-5FC015F17DE3}"/>
          </ac:spMkLst>
        </pc:spChg>
        <pc:spChg chg="add mod">
          <ac:chgData name="Michael Brent" userId="efbb700b7c4874dd" providerId="LiveId" clId="{C214BFB0-BE58-4EC8-A812-12FA74B15594}" dt="2017-10-13T21:28:51.711" v="11418" actId="1035"/>
          <ac:spMkLst>
            <pc:docMk/>
            <pc:sldMk cId="1875365707" sldId="287"/>
            <ac:spMk id="13" creationId="{80770BF0-BA3B-48EA-B3ED-1B59FA35BA21}"/>
          </ac:spMkLst>
        </pc:spChg>
        <pc:spChg chg="add mod">
          <ac:chgData name="Michael Brent" userId="efbb700b7c4874dd" providerId="LiveId" clId="{C214BFB0-BE58-4EC8-A812-12FA74B15594}" dt="2017-10-13T21:29:04.737" v="11431" actId="1035"/>
          <ac:spMkLst>
            <pc:docMk/>
            <pc:sldMk cId="1875365707" sldId="287"/>
            <ac:spMk id="14" creationId="{299B6664-0717-4C41-8DF9-71F202FA18FD}"/>
          </ac:spMkLst>
        </pc:spChg>
        <pc:spChg chg="add mod">
          <ac:chgData name="Michael Brent" userId="efbb700b7c4874dd" providerId="LiveId" clId="{C214BFB0-BE58-4EC8-A812-12FA74B15594}" dt="2017-10-13T21:28:51.711" v="11418" actId="1035"/>
          <ac:spMkLst>
            <pc:docMk/>
            <pc:sldMk cId="1875365707" sldId="287"/>
            <ac:spMk id="15" creationId="{E1FFAA99-2DF5-4725-841B-D42F10C1A1A1}"/>
          </ac:spMkLst>
        </pc:spChg>
        <pc:spChg chg="add mod">
          <ac:chgData name="Michael Brent" userId="efbb700b7c4874dd" providerId="LiveId" clId="{C214BFB0-BE58-4EC8-A812-12FA74B15594}" dt="2017-10-13T21:23:37.477" v="10983" actId="1036"/>
          <ac:spMkLst>
            <pc:docMk/>
            <pc:sldMk cId="1875365707" sldId="287"/>
            <ac:spMk id="16" creationId="{E7E461E4-5DDA-44B8-9CBE-CDB641162450}"/>
          </ac:spMkLst>
        </pc:spChg>
        <pc:spChg chg="add mod">
          <ac:chgData name="Michael Brent" userId="efbb700b7c4874dd" providerId="LiveId" clId="{C214BFB0-BE58-4EC8-A812-12FA74B15594}" dt="2017-10-13T19:22:37.650" v="10846" actId="255"/>
          <ac:spMkLst>
            <pc:docMk/>
            <pc:sldMk cId="1875365707" sldId="287"/>
            <ac:spMk id="17" creationId="{CD94DAE5-86E0-43E1-9B5E-D1A733599727}"/>
          </ac:spMkLst>
        </pc:spChg>
      </pc:sldChg>
      <pc:sldChg chg="addSp delSp modSp add">
        <pc:chgData name="Michael Brent" userId="efbb700b7c4874dd" providerId="LiveId" clId="{C214BFB0-BE58-4EC8-A812-12FA74B15594}" dt="2017-10-13T21:29:43.864" v="11459" actId="20577"/>
        <pc:sldMkLst>
          <pc:docMk/>
          <pc:sldMk cId="732584455" sldId="288"/>
        </pc:sldMkLst>
        <pc:spChg chg="add del mod">
          <ac:chgData name="Michael Brent" userId="efbb700b7c4874dd" providerId="LiveId" clId="{C214BFB0-BE58-4EC8-A812-12FA74B15594}" dt="2017-10-13T21:29:43.864" v="11459" actId="20577"/>
          <ac:spMkLst>
            <pc:docMk/>
            <pc:sldMk cId="732584455" sldId="288"/>
            <ac:spMk id="10" creationId="{0B2AD161-B6BA-40B1-B97F-D922AE432B37}"/>
          </ac:spMkLst>
        </pc:spChg>
        <pc:spChg chg="del">
          <ac:chgData name="Michael Brent" userId="efbb700b7c4874dd" providerId="LiveId" clId="{C214BFB0-BE58-4EC8-A812-12FA74B15594}" dt="2017-10-11T14:43:13.854" v="8763" actId="478"/>
          <ac:spMkLst>
            <pc:docMk/>
            <pc:sldMk cId="732584455" sldId="288"/>
            <ac:spMk id="10" creationId="{5CE7A9A3-8AF4-4A70-ABC0-89119A83DC7C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1" creationId="{D63F2243-A7DA-44E6-8EE6-66E95FC35EF5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2" creationId="{8F475968-1CF3-43F1-8233-5FC015F17DE3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3" creationId="{80770BF0-BA3B-48EA-B3ED-1B59FA35BA21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4" creationId="{299B6664-0717-4C41-8DF9-71F202FA18FD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5" creationId="{E1FFAA99-2DF5-4725-841B-D42F10C1A1A1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6" creationId="{E7E461E4-5DDA-44B8-9CBE-CDB641162450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7" creationId="{CD94DAE5-86E0-43E1-9B5E-D1A733599727}"/>
          </ac:spMkLst>
        </pc:spChg>
        <pc:spChg chg="add mod">
          <ac:chgData name="Michael Brent" userId="efbb700b7c4874dd" providerId="LiveId" clId="{C214BFB0-BE58-4EC8-A812-12FA74B15594}" dt="2017-10-13T19:37:40.184" v="10852" actId="255"/>
          <ac:spMkLst>
            <pc:docMk/>
            <pc:sldMk cId="732584455" sldId="288"/>
            <ac:spMk id="18" creationId="{78E753E7-C9F4-452E-8BE9-D0ACD53E57D0}"/>
          </ac:spMkLst>
        </pc:spChg>
        <pc:spChg chg="add mod">
          <ac:chgData name="Michael Brent" userId="efbb700b7c4874dd" providerId="LiveId" clId="{C214BFB0-BE58-4EC8-A812-12FA74B15594}" dt="2017-10-13T19:36:37.968" v="10847" actId="255"/>
          <ac:spMkLst>
            <pc:docMk/>
            <pc:sldMk cId="732584455" sldId="288"/>
            <ac:spMk id="19" creationId="{B6A87292-28C9-451E-AF39-CCE303359D72}"/>
          </ac:spMkLst>
        </pc:spChg>
        <pc:spChg chg="add mod">
          <ac:chgData name="Michael Brent" userId="efbb700b7c4874dd" providerId="LiveId" clId="{C214BFB0-BE58-4EC8-A812-12FA74B15594}" dt="2017-10-13T19:36:37.968" v="10847" actId="255"/>
          <ac:spMkLst>
            <pc:docMk/>
            <pc:sldMk cId="732584455" sldId="288"/>
            <ac:spMk id="20" creationId="{0485FAE1-E2C4-4EA0-BF46-2CA433879E54}"/>
          </ac:spMkLst>
        </pc:spChg>
        <pc:spChg chg="add mod">
          <ac:chgData name="Michael Brent" userId="efbb700b7c4874dd" providerId="LiveId" clId="{C214BFB0-BE58-4EC8-A812-12FA74B15594}" dt="2017-10-13T21:29:28.777" v="11446" actId="1035"/>
          <ac:spMkLst>
            <pc:docMk/>
            <pc:sldMk cId="732584455" sldId="288"/>
            <ac:spMk id="21" creationId="{E684D860-3A1A-49FC-ACC0-F5BAF13A8879}"/>
          </ac:spMkLst>
        </pc:spChg>
        <pc:spChg chg="add mod">
          <ac:chgData name="Michael Brent" userId="efbb700b7c4874dd" providerId="LiveId" clId="{C214BFB0-BE58-4EC8-A812-12FA74B15594}" dt="2017-10-13T21:29:39.945" v="11458" actId="1035"/>
          <ac:spMkLst>
            <pc:docMk/>
            <pc:sldMk cId="732584455" sldId="288"/>
            <ac:spMk id="22" creationId="{2C6AC0C5-A780-4BB5-BB1B-5A12E9D2A870}"/>
          </ac:spMkLst>
        </pc:spChg>
        <pc:spChg chg="add mod">
          <ac:chgData name="Michael Brent" userId="efbb700b7c4874dd" providerId="LiveId" clId="{C214BFB0-BE58-4EC8-A812-12FA74B15594}" dt="2017-10-13T21:29:28.777" v="11446" actId="1035"/>
          <ac:spMkLst>
            <pc:docMk/>
            <pc:sldMk cId="732584455" sldId="288"/>
            <ac:spMk id="23" creationId="{2AD94F69-2CE1-4BB5-83F3-7EC31DA66125}"/>
          </ac:spMkLst>
        </pc:spChg>
        <pc:spChg chg="add mod">
          <ac:chgData name="Michael Brent" userId="efbb700b7c4874dd" providerId="LiveId" clId="{C214BFB0-BE58-4EC8-A812-12FA74B15594}" dt="2017-10-13T19:36:37.968" v="10847" actId="255"/>
          <ac:spMkLst>
            <pc:docMk/>
            <pc:sldMk cId="732584455" sldId="288"/>
            <ac:spMk id="24" creationId="{DE911A1A-5825-418E-892E-53B23BFEF820}"/>
          </ac:spMkLst>
        </pc:spChg>
        <pc:spChg chg="add mod">
          <ac:chgData name="Michael Brent" userId="efbb700b7c4874dd" providerId="LiveId" clId="{C214BFB0-BE58-4EC8-A812-12FA74B15594}" dt="2017-10-13T19:36:37.968" v="10847" actId="255"/>
          <ac:spMkLst>
            <pc:docMk/>
            <pc:sldMk cId="732584455" sldId="288"/>
            <ac:spMk id="25" creationId="{8D112690-5D5E-4E00-82F7-72E848AEAFAE}"/>
          </ac:spMkLst>
        </pc:spChg>
      </pc:sldChg>
      <pc:sldChg chg="addSp delSp modSp add">
        <pc:chgData name="Michael Brent" userId="efbb700b7c4874dd" providerId="LiveId" clId="{C214BFB0-BE58-4EC8-A812-12FA74B15594}" dt="2017-10-13T21:31:05.926" v="11503" actId="20577"/>
        <pc:sldMkLst>
          <pc:docMk/>
          <pc:sldMk cId="2509244519" sldId="289"/>
        </pc:sldMkLst>
        <pc:spChg chg="add mod">
          <ac:chgData name="Michael Brent" userId="efbb700b7c4874dd" providerId="LiveId" clId="{C214BFB0-BE58-4EC8-A812-12FA74B15594}" dt="2017-10-13T19:37:30.283" v="10851" actId="255"/>
          <ac:spMkLst>
            <pc:docMk/>
            <pc:sldMk cId="2509244519" sldId="289"/>
            <ac:spMk id="10" creationId="{F93B1714-6BFC-4994-BF21-C0DBF64F9610}"/>
          </ac:spMkLst>
        </pc:spChg>
        <pc:spChg chg="add mod">
          <ac:chgData name="Michael Brent" userId="efbb700b7c4874dd" providerId="LiveId" clId="{C214BFB0-BE58-4EC8-A812-12FA74B15594}" dt="2017-10-13T19:37:01.468" v="10848" actId="255"/>
          <ac:spMkLst>
            <pc:docMk/>
            <pc:sldMk cId="2509244519" sldId="289"/>
            <ac:spMk id="11" creationId="{9F0B2AFC-6DED-445D-B956-5623F7B30959}"/>
          </ac:spMkLst>
        </pc:spChg>
        <pc:spChg chg="add mod">
          <ac:chgData name="Michael Brent" userId="efbb700b7c4874dd" providerId="LiveId" clId="{C214BFB0-BE58-4EC8-A812-12FA74B15594}" dt="2017-10-13T21:24:26.127" v="11033" actId="1036"/>
          <ac:spMkLst>
            <pc:docMk/>
            <pc:sldMk cId="2509244519" sldId="289"/>
            <ac:spMk id="12" creationId="{3687E94B-CAF8-4D5C-8E66-89F8A3894CF6}"/>
          </ac:spMkLst>
        </pc:spChg>
        <pc:spChg chg="add mod">
          <ac:chgData name="Michael Brent" userId="efbb700b7c4874dd" providerId="LiveId" clId="{C214BFB0-BE58-4EC8-A812-12FA74B15594}" dt="2017-10-13T21:30:51.884" v="11488" actId="1035"/>
          <ac:spMkLst>
            <pc:docMk/>
            <pc:sldMk cId="2509244519" sldId="289"/>
            <ac:spMk id="13" creationId="{76AD802B-F296-4DE0-8E5D-2FC673394772}"/>
          </ac:spMkLst>
        </pc:spChg>
        <pc:spChg chg="add mod">
          <ac:chgData name="Michael Brent" userId="efbb700b7c4874dd" providerId="LiveId" clId="{C214BFB0-BE58-4EC8-A812-12FA74B15594}" dt="2017-10-13T21:31:01.916" v="11502" actId="1035"/>
          <ac:spMkLst>
            <pc:docMk/>
            <pc:sldMk cId="2509244519" sldId="289"/>
            <ac:spMk id="14" creationId="{8BDCF6AA-6A24-48F4-966E-2C441758F995}"/>
          </ac:spMkLst>
        </pc:spChg>
        <pc:spChg chg="add mod">
          <ac:chgData name="Michael Brent" userId="efbb700b7c4874dd" providerId="LiveId" clId="{C214BFB0-BE58-4EC8-A812-12FA74B15594}" dt="2017-10-13T21:30:51.884" v="11488" actId="1035"/>
          <ac:spMkLst>
            <pc:docMk/>
            <pc:sldMk cId="2509244519" sldId="289"/>
            <ac:spMk id="15" creationId="{6A030947-9F34-42A9-9D7A-5A28BA24F4F3}"/>
          </ac:spMkLst>
        </pc:spChg>
        <pc:spChg chg="add mod">
          <ac:chgData name="Michael Brent" userId="efbb700b7c4874dd" providerId="LiveId" clId="{C214BFB0-BE58-4EC8-A812-12FA74B15594}" dt="2017-10-13T21:30:40.067" v="11479" actId="1035"/>
          <ac:spMkLst>
            <pc:docMk/>
            <pc:sldMk cId="2509244519" sldId="289"/>
            <ac:spMk id="16" creationId="{3BE521EB-22A5-4AC7-86D7-E938D3E1F4C5}"/>
          </ac:spMkLst>
        </pc:spChg>
        <pc:spChg chg="add mod">
          <ac:chgData name="Michael Brent" userId="efbb700b7c4874dd" providerId="LiveId" clId="{C214BFB0-BE58-4EC8-A812-12FA74B15594}" dt="2017-10-13T19:37:01.468" v="10848" actId="255"/>
          <ac:spMkLst>
            <pc:docMk/>
            <pc:sldMk cId="2509244519" sldId="289"/>
            <ac:spMk id="17" creationId="{E731E80B-D45A-473A-8025-C52505C5AE55}"/>
          </ac:spMkLst>
        </pc:spChg>
        <pc:spChg chg="add del mod">
          <ac:chgData name="Michael Brent" userId="efbb700b7c4874dd" providerId="LiveId" clId="{C214BFB0-BE58-4EC8-A812-12FA74B15594}" dt="2017-10-13T21:31:05.926" v="11503" actId="20577"/>
          <ac:spMkLst>
            <pc:docMk/>
            <pc:sldMk cId="2509244519" sldId="289"/>
            <ac:spMk id="18" creationId="{61ED3691-1CBE-4397-8EFE-047AE29FEA69}"/>
          </ac:spMkLst>
        </pc:spChg>
        <pc:spChg chg="del">
          <ac:chgData name="Michael Brent" userId="efbb700b7c4874dd" providerId="LiveId" clId="{C214BFB0-BE58-4EC8-A812-12FA74B15594}" dt="2017-10-11T14:45:09.829" v="8879" actId="478"/>
          <ac:spMkLst>
            <pc:docMk/>
            <pc:sldMk cId="2509244519" sldId="289"/>
            <ac:spMk id="18" creationId="{78E753E7-C9F4-452E-8BE9-D0ACD53E57D0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19" creationId="{B6A87292-28C9-451E-AF39-CCE303359D72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0" creationId="{0485FAE1-E2C4-4EA0-BF46-2CA433879E54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1" creationId="{E684D860-3A1A-49FC-ACC0-F5BAF13A8879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2" creationId="{2C6AC0C5-A780-4BB5-BB1B-5A12E9D2A870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3" creationId="{2AD94F69-2CE1-4BB5-83F3-7EC31DA66125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4" creationId="{DE911A1A-5825-418E-892E-53B23BFEF820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5" creationId="{8D112690-5D5E-4E00-82F7-72E848AEAFAE}"/>
          </ac:spMkLst>
        </pc:spChg>
      </pc:sldChg>
      <pc:sldChg chg="addSp delSp modSp add">
        <pc:chgData name="Michael Brent" userId="efbb700b7c4874dd" providerId="LiveId" clId="{C214BFB0-BE58-4EC8-A812-12FA74B15594}" dt="2017-10-13T21:31:42.798" v="11511" actId="478"/>
        <pc:sldMkLst>
          <pc:docMk/>
          <pc:sldMk cId="387118587" sldId="290"/>
        </pc:sldMkLst>
        <pc:spChg chg="add del mod">
          <ac:chgData name="Michael Brent" userId="efbb700b7c4874dd" providerId="LiveId" clId="{C214BFB0-BE58-4EC8-A812-12FA74B15594}" dt="2017-10-13T21:31:42.798" v="11511" actId="478"/>
          <ac:spMkLst>
            <pc:docMk/>
            <pc:sldMk cId="387118587" sldId="290"/>
            <ac:spMk id="10" creationId="{BB03E368-EBA8-4464-B747-6227860E819C}"/>
          </ac:spMkLst>
        </pc:spChg>
        <pc:spChg chg="del">
          <ac:chgData name="Michael Brent" userId="efbb700b7c4874dd" providerId="LiveId" clId="{C214BFB0-BE58-4EC8-A812-12FA74B15594}" dt="2017-10-11T14:50:08.149" v="8972" actId="478"/>
          <ac:spMkLst>
            <pc:docMk/>
            <pc:sldMk cId="387118587" sldId="290"/>
            <ac:spMk id="10" creationId="{F93B1714-6BFC-4994-BF21-C0DBF64F9610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1" creationId="{9F0B2AFC-6DED-445D-B956-5623F7B30959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2" creationId="{3687E94B-CAF8-4D5C-8E66-89F8A3894CF6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3" creationId="{76AD802B-F296-4DE0-8E5D-2FC673394772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4" creationId="{8BDCF6AA-6A24-48F4-966E-2C441758F995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5" creationId="{6A030947-9F34-42A9-9D7A-5A28BA24F4F3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6" creationId="{3BE521EB-22A5-4AC7-86D7-E938D3E1F4C5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7" creationId="{E731E80B-D45A-473A-8025-C52505C5AE55}"/>
          </ac:spMkLst>
        </pc:spChg>
        <pc:spChg chg="add mod">
          <ac:chgData name="Michael Brent" userId="efbb700b7c4874dd" providerId="LiveId" clId="{C214BFB0-BE58-4EC8-A812-12FA74B15594}" dt="2017-10-13T19:37:20.277" v="10850" actId="255"/>
          <ac:spMkLst>
            <pc:docMk/>
            <pc:sldMk cId="387118587" sldId="290"/>
            <ac:spMk id="18" creationId="{84E3EE16-8C0D-4314-866D-FB27D7D71346}"/>
          </ac:spMkLst>
        </pc:spChg>
        <pc:spChg chg="add mod">
          <ac:chgData name="Michael Brent" userId="efbb700b7c4874dd" providerId="LiveId" clId="{C214BFB0-BE58-4EC8-A812-12FA74B15594}" dt="2017-10-13T19:37:10.729" v="10849" actId="255"/>
          <ac:spMkLst>
            <pc:docMk/>
            <pc:sldMk cId="387118587" sldId="290"/>
            <ac:spMk id="19" creationId="{D3058B5E-1BCC-49EA-A4AA-306585AD219A}"/>
          </ac:spMkLst>
        </pc:spChg>
        <pc:spChg chg="add mod">
          <ac:chgData name="Michael Brent" userId="efbb700b7c4874dd" providerId="LiveId" clId="{C214BFB0-BE58-4EC8-A812-12FA74B15594}" dt="2017-10-13T21:24:51.595" v="11063" actId="1036"/>
          <ac:spMkLst>
            <pc:docMk/>
            <pc:sldMk cId="387118587" sldId="290"/>
            <ac:spMk id="20" creationId="{7B2E0B7D-EF8E-440B-9E65-378CDB3CF39A}"/>
          </ac:spMkLst>
        </pc:spChg>
        <pc:spChg chg="add mod">
          <ac:chgData name="Michael Brent" userId="efbb700b7c4874dd" providerId="LiveId" clId="{C214BFB0-BE58-4EC8-A812-12FA74B15594}" dt="2017-10-13T21:24:51.595" v="11063" actId="1036"/>
          <ac:spMkLst>
            <pc:docMk/>
            <pc:sldMk cId="387118587" sldId="290"/>
            <ac:spMk id="21" creationId="{7226B2E0-899F-4904-BCBD-C2D883B7693A}"/>
          </ac:spMkLst>
        </pc:spChg>
        <pc:spChg chg="add mod">
          <ac:chgData name="Michael Brent" userId="efbb700b7c4874dd" providerId="LiveId" clId="{C214BFB0-BE58-4EC8-A812-12FA74B15594}" dt="2017-10-13T21:31:23.418" v="11508" actId="1035"/>
          <ac:spMkLst>
            <pc:docMk/>
            <pc:sldMk cId="387118587" sldId="290"/>
            <ac:spMk id="22" creationId="{B23B82DB-4B46-4C93-93B2-960F5844157A}"/>
          </ac:spMkLst>
        </pc:spChg>
        <pc:spChg chg="add mod">
          <ac:chgData name="Michael Brent" userId="efbb700b7c4874dd" providerId="LiveId" clId="{C214BFB0-BE58-4EC8-A812-12FA74B15594}" dt="2017-10-13T21:24:51.595" v="11063" actId="1036"/>
          <ac:spMkLst>
            <pc:docMk/>
            <pc:sldMk cId="387118587" sldId="290"/>
            <ac:spMk id="23" creationId="{F86C92F9-F71E-4495-9057-FAC80E8B3A5B}"/>
          </ac:spMkLst>
        </pc:spChg>
        <pc:spChg chg="add mod">
          <ac:chgData name="Michael Brent" userId="efbb700b7c4874dd" providerId="LiveId" clId="{C214BFB0-BE58-4EC8-A812-12FA74B15594}" dt="2017-10-13T21:31:35.585" v="11510" actId="1036"/>
          <ac:spMkLst>
            <pc:docMk/>
            <pc:sldMk cId="387118587" sldId="290"/>
            <ac:spMk id="24" creationId="{B1A474E5-9721-4F4B-AB2E-12949BF54858}"/>
          </ac:spMkLst>
        </pc:spChg>
        <pc:spChg chg="add mod">
          <ac:chgData name="Michael Brent" userId="efbb700b7c4874dd" providerId="LiveId" clId="{C214BFB0-BE58-4EC8-A812-12FA74B15594}" dt="2017-10-13T19:37:10.729" v="10849" actId="255"/>
          <ac:spMkLst>
            <pc:docMk/>
            <pc:sldMk cId="387118587" sldId="290"/>
            <ac:spMk id="25" creationId="{B984BDA7-595E-4841-AB79-7F63A4F63F61}"/>
          </ac:spMkLst>
        </pc:spChg>
      </pc:sldChg>
      <pc:sldChg chg="modSp add del">
        <pc:chgData name="Michael Brent" userId="efbb700b7c4874dd" providerId="LiveId" clId="{C214BFB0-BE58-4EC8-A812-12FA74B15594}" dt="2017-10-13T16:36:54.097" v="9222" actId="2696"/>
        <pc:sldMkLst>
          <pc:docMk/>
          <pc:sldMk cId="3932083462" sldId="291"/>
        </pc:sldMkLst>
        <pc:spChg chg="mod">
          <ac:chgData name="Michael Brent" userId="efbb700b7c4874dd" providerId="LiveId" clId="{C214BFB0-BE58-4EC8-A812-12FA74B15594}" dt="2017-10-11T14:55:33.791" v="9152" actId="14100"/>
          <ac:spMkLst>
            <pc:docMk/>
            <pc:sldMk cId="3932083462" sldId="291"/>
            <ac:spMk id="10" creationId="{5CE7A9A3-8AF4-4A70-ABC0-89119A83DC7C}"/>
          </ac:spMkLst>
        </pc:spChg>
        <pc:spChg chg="mod">
          <ac:chgData name="Michael Brent" userId="efbb700b7c4874dd" providerId="LiveId" clId="{C214BFB0-BE58-4EC8-A812-12FA74B15594}" dt="2017-10-11T14:55:25.524" v="9150" actId="1037"/>
          <ac:spMkLst>
            <pc:docMk/>
            <pc:sldMk cId="3932083462" sldId="291"/>
            <ac:spMk id="11" creationId="{D63F2243-A7DA-44E6-8EE6-66E95FC35EF5}"/>
          </ac:spMkLst>
        </pc:spChg>
        <pc:spChg chg="mod">
          <ac:chgData name="Michael Brent" userId="efbb700b7c4874dd" providerId="LiveId" clId="{C214BFB0-BE58-4EC8-A812-12FA74B15594}" dt="2017-10-11T14:55:21.361" v="9145" actId="1037"/>
          <ac:spMkLst>
            <pc:docMk/>
            <pc:sldMk cId="3932083462" sldId="291"/>
            <ac:spMk id="12" creationId="{8F475968-1CF3-43F1-8233-5FC015F17DE3}"/>
          </ac:spMkLst>
        </pc:spChg>
        <pc:spChg chg="mod">
          <ac:chgData name="Michael Brent" userId="efbb700b7c4874dd" providerId="LiveId" clId="{C214BFB0-BE58-4EC8-A812-12FA74B15594}" dt="2017-10-11T14:55:04.772" v="9133" actId="1037"/>
          <ac:spMkLst>
            <pc:docMk/>
            <pc:sldMk cId="3932083462" sldId="291"/>
            <ac:spMk id="13" creationId="{80770BF0-BA3B-48EA-B3ED-1B59FA35BA21}"/>
          </ac:spMkLst>
        </pc:spChg>
        <pc:spChg chg="mod">
          <ac:chgData name="Michael Brent" userId="efbb700b7c4874dd" providerId="LiveId" clId="{C214BFB0-BE58-4EC8-A812-12FA74B15594}" dt="2017-10-11T14:51:46.753" v="8986" actId="14100"/>
          <ac:spMkLst>
            <pc:docMk/>
            <pc:sldMk cId="3932083462" sldId="291"/>
            <ac:spMk id="14" creationId="{299B6664-0717-4C41-8DF9-71F202FA18FD}"/>
          </ac:spMkLst>
        </pc:spChg>
        <pc:spChg chg="mod">
          <ac:chgData name="Michael Brent" userId="efbb700b7c4874dd" providerId="LiveId" clId="{C214BFB0-BE58-4EC8-A812-12FA74B15594}" dt="2017-10-11T14:55:10.275" v="9136" actId="1038"/>
          <ac:spMkLst>
            <pc:docMk/>
            <pc:sldMk cId="3932083462" sldId="291"/>
            <ac:spMk id="15" creationId="{E1FFAA99-2DF5-4725-841B-D42F10C1A1A1}"/>
          </ac:spMkLst>
        </pc:spChg>
        <pc:spChg chg="mod">
          <ac:chgData name="Michael Brent" userId="efbb700b7c4874dd" providerId="LiveId" clId="{C214BFB0-BE58-4EC8-A812-12FA74B15594}" dt="2017-10-11T14:55:13.543" v="9139" actId="1038"/>
          <ac:spMkLst>
            <pc:docMk/>
            <pc:sldMk cId="3932083462" sldId="291"/>
            <ac:spMk id="16" creationId="{E7E461E4-5DDA-44B8-9CBE-CDB641162450}"/>
          </ac:spMkLst>
        </pc:spChg>
        <pc:spChg chg="mod">
          <ac:chgData name="Michael Brent" userId="efbb700b7c4874dd" providerId="LiveId" clId="{C214BFB0-BE58-4EC8-A812-12FA74B15594}" dt="2017-10-11T14:55:16.738" v="9141" actId="1038"/>
          <ac:spMkLst>
            <pc:docMk/>
            <pc:sldMk cId="3932083462" sldId="291"/>
            <ac:spMk id="17" creationId="{CD94DAE5-86E0-43E1-9B5E-D1A733599727}"/>
          </ac:spMkLst>
        </pc:spChg>
      </pc:sldChg>
      <pc:sldChg chg="modSp add del">
        <pc:chgData name="Michael Brent" userId="efbb700b7c4874dd" providerId="LiveId" clId="{C214BFB0-BE58-4EC8-A812-12FA74B15594}" dt="2017-10-13T16:36:54.941" v="9223" actId="2696"/>
        <pc:sldMkLst>
          <pc:docMk/>
          <pc:sldMk cId="4261418890" sldId="292"/>
        </pc:sldMkLst>
        <pc:spChg chg="mod">
          <ac:chgData name="Michael Brent" userId="efbb700b7c4874dd" providerId="LiveId" clId="{C214BFB0-BE58-4EC8-A812-12FA74B15594}" dt="2017-10-11T14:56:15.949" v="9177" actId="14100"/>
          <ac:spMkLst>
            <pc:docMk/>
            <pc:sldMk cId="4261418890" sldId="292"/>
            <ac:spMk id="18" creationId="{78E753E7-C9F4-452E-8BE9-D0ACD53E57D0}"/>
          </ac:spMkLst>
        </pc:spChg>
        <pc:spChg chg="mod">
          <ac:chgData name="Michael Brent" userId="efbb700b7c4874dd" providerId="LiveId" clId="{C214BFB0-BE58-4EC8-A812-12FA74B15594}" dt="2017-10-11T14:56:07.382" v="9175" actId="1037"/>
          <ac:spMkLst>
            <pc:docMk/>
            <pc:sldMk cId="4261418890" sldId="292"/>
            <ac:spMk id="19" creationId="{B6A87292-28C9-451E-AF39-CCE303359D72}"/>
          </ac:spMkLst>
        </pc:spChg>
        <pc:spChg chg="mod">
          <ac:chgData name="Michael Brent" userId="efbb700b7c4874dd" providerId="LiveId" clId="{C214BFB0-BE58-4EC8-A812-12FA74B15594}" dt="2017-10-11T14:56:03.729" v="9172" actId="1037"/>
          <ac:spMkLst>
            <pc:docMk/>
            <pc:sldMk cId="4261418890" sldId="292"/>
            <ac:spMk id="20" creationId="{0485FAE1-E2C4-4EA0-BF46-2CA433879E54}"/>
          </ac:spMkLst>
        </pc:spChg>
        <pc:spChg chg="mod">
          <ac:chgData name="Michael Brent" userId="efbb700b7c4874dd" providerId="LiveId" clId="{C214BFB0-BE58-4EC8-A812-12FA74B15594}" dt="2017-10-11T14:55:58.559" v="9168" actId="1037"/>
          <ac:spMkLst>
            <pc:docMk/>
            <pc:sldMk cId="4261418890" sldId="292"/>
            <ac:spMk id="21" creationId="{E684D860-3A1A-49FC-ACC0-F5BAF13A8879}"/>
          </ac:spMkLst>
        </pc:spChg>
        <pc:spChg chg="mod">
          <ac:chgData name="Michael Brent" userId="efbb700b7c4874dd" providerId="LiveId" clId="{C214BFB0-BE58-4EC8-A812-12FA74B15594}" dt="2017-10-11T14:53:05.829" v="9018" actId="1582"/>
          <ac:spMkLst>
            <pc:docMk/>
            <pc:sldMk cId="4261418890" sldId="292"/>
            <ac:spMk id="22" creationId="{2C6AC0C5-A780-4BB5-BB1B-5A12E9D2A870}"/>
          </ac:spMkLst>
        </pc:spChg>
        <pc:spChg chg="mod">
          <ac:chgData name="Michael Brent" userId="efbb700b7c4874dd" providerId="LiveId" clId="{C214BFB0-BE58-4EC8-A812-12FA74B15594}" dt="2017-10-11T14:55:40.952" v="9155" actId="1038"/>
          <ac:spMkLst>
            <pc:docMk/>
            <pc:sldMk cId="4261418890" sldId="292"/>
            <ac:spMk id="23" creationId="{2AD94F69-2CE1-4BB5-83F3-7EC31DA66125}"/>
          </ac:spMkLst>
        </pc:spChg>
        <pc:spChg chg="mod">
          <ac:chgData name="Michael Brent" userId="efbb700b7c4874dd" providerId="LiveId" clId="{C214BFB0-BE58-4EC8-A812-12FA74B15594}" dt="2017-10-11T14:55:47.884" v="9161" actId="1038"/>
          <ac:spMkLst>
            <pc:docMk/>
            <pc:sldMk cId="4261418890" sldId="292"/>
            <ac:spMk id="24" creationId="{DE911A1A-5825-418E-892E-53B23BFEF820}"/>
          </ac:spMkLst>
        </pc:spChg>
        <pc:spChg chg="mod">
          <ac:chgData name="Michael Brent" userId="efbb700b7c4874dd" providerId="LiveId" clId="{C214BFB0-BE58-4EC8-A812-12FA74B15594}" dt="2017-10-11T14:55:53.073" v="9164" actId="1038"/>
          <ac:spMkLst>
            <pc:docMk/>
            <pc:sldMk cId="4261418890" sldId="292"/>
            <ac:spMk id="25" creationId="{8D112690-5D5E-4E00-82F7-72E848AEAFAE}"/>
          </ac:spMkLst>
        </pc:spChg>
      </pc:sldChg>
      <pc:sldChg chg="modSp add del">
        <pc:chgData name="Michael Brent" userId="efbb700b7c4874dd" providerId="LiveId" clId="{C214BFB0-BE58-4EC8-A812-12FA74B15594}" dt="2017-10-13T16:36:55.504" v="9224" actId="2696"/>
        <pc:sldMkLst>
          <pc:docMk/>
          <pc:sldMk cId="2808166054" sldId="293"/>
        </pc:sldMkLst>
        <pc:spChg chg="mod">
          <ac:chgData name="Michael Brent" userId="efbb700b7c4874dd" providerId="LiveId" clId="{C214BFB0-BE58-4EC8-A812-12FA74B15594}" dt="2017-10-11T14:57:08.534" v="9198" actId="14100"/>
          <ac:spMkLst>
            <pc:docMk/>
            <pc:sldMk cId="2808166054" sldId="293"/>
            <ac:spMk id="10" creationId="{F93B1714-6BFC-4994-BF21-C0DBF64F9610}"/>
          </ac:spMkLst>
        </pc:spChg>
        <pc:spChg chg="mod">
          <ac:chgData name="Michael Brent" userId="efbb700b7c4874dd" providerId="LiveId" clId="{C214BFB0-BE58-4EC8-A812-12FA74B15594}" dt="2017-10-11T14:57:00.042" v="9196" actId="1037"/>
          <ac:spMkLst>
            <pc:docMk/>
            <pc:sldMk cId="2808166054" sldId="293"/>
            <ac:spMk id="11" creationId="{9F0B2AFC-6DED-445D-B956-5623F7B30959}"/>
          </ac:spMkLst>
        </pc:spChg>
        <pc:spChg chg="mod">
          <ac:chgData name="Michael Brent" userId="efbb700b7c4874dd" providerId="LiveId" clId="{C214BFB0-BE58-4EC8-A812-12FA74B15594}" dt="2017-10-11T14:56:55.825" v="9193" actId="1037"/>
          <ac:spMkLst>
            <pc:docMk/>
            <pc:sldMk cId="2808166054" sldId="293"/>
            <ac:spMk id="12" creationId="{3687E94B-CAF8-4D5C-8E66-89F8A3894CF6}"/>
          </ac:spMkLst>
        </pc:spChg>
        <pc:spChg chg="mod">
          <ac:chgData name="Michael Brent" userId="efbb700b7c4874dd" providerId="LiveId" clId="{C214BFB0-BE58-4EC8-A812-12FA74B15594}" dt="2017-10-11T14:56:50.908" v="9189" actId="1037"/>
          <ac:spMkLst>
            <pc:docMk/>
            <pc:sldMk cId="2808166054" sldId="293"/>
            <ac:spMk id="13" creationId="{76AD802B-F296-4DE0-8E5D-2FC673394772}"/>
          </ac:spMkLst>
        </pc:spChg>
        <pc:spChg chg="mod">
          <ac:chgData name="Michael Brent" userId="efbb700b7c4874dd" providerId="LiveId" clId="{C214BFB0-BE58-4EC8-A812-12FA74B15594}" dt="2017-10-11T14:53:27.594" v="9023" actId="1582"/>
          <ac:spMkLst>
            <pc:docMk/>
            <pc:sldMk cId="2808166054" sldId="293"/>
            <ac:spMk id="14" creationId="{8BDCF6AA-6A24-48F4-966E-2C441758F995}"/>
          </ac:spMkLst>
        </pc:spChg>
        <pc:spChg chg="mod">
          <ac:chgData name="Michael Brent" userId="efbb700b7c4874dd" providerId="LiveId" clId="{C214BFB0-BE58-4EC8-A812-12FA74B15594}" dt="2017-10-11T14:56:29.502" v="9180" actId="1038"/>
          <ac:spMkLst>
            <pc:docMk/>
            <pc:sldMk cId="2808166054" sldId="293"/>
            <ac:spMk id="15" creationId="{6A030947-9F34-42A9-9D7A-5A28BA24F4F3}"/>
          </ac:spMkLst>
        </pc:spChg>
        <pc:spChg chg="mod">
          <ac:chgData name="Michael Brent" userId="efbb700b7c4874dd" providerId="LiveId" clId="{C214BFB0-BE58-4EC8-A812-12FA74B15594}" dt="2017-10-11T14:56:32.920" v="9182" actId="1038"/>
          <ac:spMkLst>
            <pc:docMk/>
            <pc:sldMk cId="2808166054" sldId="293"/>
            <ac:spMk id="16" creationId="{3BE521EB-22A5-4AC7-86D7-E938D3E1F4C5}"/>
          </ac:spMkLst>
        </pc:spChg>
        <pc:spChg chg="mod">
          <ac:chgData name="Michael Brent" userId="efbb700b7c4874dd" providerId="LiveId" clId="{C214BFB0-BE58-4EC8-A812-12FA74B15594}" dt="2017-10-11T14:57:00.042" v="9196" actId="1037"/>
          <ac:spMkLst>
            <pc:docMk/>
            <pc:sldMk cId="2808166054" sldId="293"/>
            <ac:spMk id="17" creationId="{E731E80B-D45A-473A-8025-C52505C5AE55}"/>
          </ac:spMkLst>
        </pc:spChg>
      </pc:sldChg>
      <pc:sldChg chg="modSp add del">
        <pc:chgData name="Michael Brent" userId="efbb700b7c4874dd" providerId="LiveId" clId="{C214BFB0-BE58-4EC8-A812-12FA74B15594}" dt="2017-10-13T16:36:56.301" v="9225" actId="2696"/>
        <pc:sldMkLst>
          <pc:docMk/>
          <pc:sldMk cId="2715846681" sldId="294"/>
        </pc:sldMkLst>
        <pc:spChg chg="mod">
          <ac:chgData name="Michael Brent" userId="efbb700b7c4874dd" providerId="LiveId" clId="{C214BFB0-BE58-4EC8-A812-12FA74B15594}" dt="2017-10-11T14:57:50.018" v="9219" actId="14100"/>
          <ac:spMkLst>
            <pc:docMk/>
            <pc:sldMk cId="2715846681" sldId="294"/>
            <ac:spMk id="18" creationId="{84E3EE16-8C0D-4314-866D-FB27D7D71346}"/>
          </ac:spMkLst>
        </pc:spChg>
        <pc:spChg chg="mod">
          <ac:chgData name="Michael Brent" userId="efbb700b7c4874dd" providerId="LiveId" clId="{C214BFB0-BE58-4EC8-A812-12FA74B15594}" dt="2017-10-11T14:57:40.762" v="9217" actId="1037"/>
          <ac:spMkLst>
            <pc:docMk/>
            <pc:sldMk cId="2715846681" sldId="294"/>
            <ac:spMk id="19" creationId="{D3058B5E-1BCC-49EA-A4AA-306585AD219A}"/>
          </ac:spMkLst>
        </pc:spChg>
        <pc:spChg chg="mod">
          <ac:chgData name="Michael Brent" userId="efbb700b7c4874dd" providerId="LiveId" clId="{C214BFB0-BE58-4EC8-A812-12FA74B15594}" dt="2017-10-11T14:57:36.742" v="9214" actId="1037"/>
          <ac:spMkLst>
            <pc:docMk/>
            <pc:sldMk cId="2715846681" sldId="294"/>
            <ac:spMk id="20" creationId="{7B2E0B7D-EF8E-440B-9E65-378CDB3CF39A}"/>
          </ac:spMkLst>
        </pc:spChg>
        <pc:spChg chg="mod">
          <ac:chgData name="Michael Brent" userId="efbb700b7c4874dd" providerId="LiveId" clId="{C214BFB0-BE58-4EC8-A812-12FA74B15594}" dt="2017-10-11T14:57:31.335" v="9210" actId="1037"/>
          <ac:spMkLst>
            <pc:docMk/>
            <pc:sldMk cId="2715846681" sldId="294"/>
            <ac:spMk id="21" creationId="{7226B2E0-899F-4904-BCBD-C2D883B7693A}"/>
          </ac:spMkLst>
        </pc:spChg>
        <pc:spChg chg="mod">
          <ac:chgData name="Michael Brent" userId="efbb700b7c4874dd" providerId="LiveId" clId="{C214BFB0-BE58-4EC8-A812-12FA74B15594}" dt="2017-10-11T14:53:48.643" v="9027" actId="14100"/>
          <ac:spMkLst>
            <pc:docMk/>
            <pc:sldMk cId="2715846681" sldId="294"/>
            <ac:spMk id="22" creationId="{B23B82DB-4B46-4C93-93B2-960F5844157A}"/>
          </ac:spMkLst>
        </pc:spChg>
        <pc:spChg chg="mod">
          <ac:chgData name="Michael Brent" userId="efbb700b7c4874dd" providerId="LiveId" clId="{C214BFB0-BE58-4EC8-A812-12FA74B15594}" dt="2017-10-11T14:57:15.774" v="9201" actId="1038"/>
          <ac:spMkLst>
            <pc:docMk/>
            <pc:sldMk cId="2715846681" sldId="294"/>
            <ac:spMk id="23" creationId="{F86C92F9-F71E-4495-9057-FAC80E8B3A5B}"/>
          </ac:spMkLst>
        </pc:spChg>
        <pc:spChg chg="mod">
          <ac:chgData name="Michael Brent" userId="efbb700b7c4874dd" providerId="LiveId" clId="{C214BFB0-BE58-4EC8-A812-12FA74B15594}" dt="2017-10-11T14:57:20.074" v="9203" actId="1038"/>
          <ac:spMkLst>
            <pc:docMk/>
            <pc:sldMk cId="2715846681" sldId="294"/>
            <ac:spMk id="24" creationId="{B1A474E5-9721-4F4B-AB2E-12949BF54858}"/>
          </ac:spMkLst>
        </pc:spChg>
        <pc:spChg chg="mod">
          <ac:chgData name="Michael Brent" userId="efbb700b7c4874dd" providerId="LiveId" clId="{C214BFB0-BE58-4EC8-A812-12FA74B15594}" dt="2017-10-11T14:57:24.245" v="9206" actId="1038"/>
          <ac:spMkLst>
            <pc:docMk/>
            <pc:sldMk cId="2715846681" sldId="294"/>
            <ac:spMk id="25" creationId="{B984BDA7-595E-4841-AB79-7F63A4F63F61}"/>
          </ac:spMkLst>
        </pc:spChg>
      </pc:sldChg>
      <pc:sldMasterChg chg="setBg modSldLayout">
        <pc:chgData name="Michael Brent" userId="efbb700b7c4874dd" providerId="LiveId" clId="{C214BFB0-BE58-4EC8-A812-12FA74B15594}" dt="2017-10-13T18:48:14.819" v="9299" actId="14100"/>
        <pc:sldMasterMkLst>
          <pc:docMk/>
          <pc:sldMasterMk cId="1926160317" sldId="2147483744"/>
        </pc:sldMasterMkLst>
        <pc:sldLayoutChg chg="setBg">
          <pc:chgData name="Michael Brent" userId="efbb700b7c4874dd" providerId="LiveId" clId="{C214BFB0-BE58-4EC8-A812-12FA74B15594}" dt="2017-10-13T18:48:14.819" v="9299" actId="14100"/>
          <pc:sldLayoutMkLst>
            <pc:docMk/>
            <pc:sldMasterMk cId="1926160317" sldId="2147483744"/>
            <pc:sldLayoutMk cId="3228776581" sldId="2147483745"/>
          </pc:sldLayoutMkLst>
        </pc:sldLayoutChg>
        <pc:sldLayoutChg chg="setBg">
          <pc:chgData name="Michael Brent" userId="efbb700b7c4874dd" providerId="LiveId" clId="{C214BFB0-BE58-4EC8-A812-12FA74B15594}" dt="2017-10-13T18:48:14.819" v="9299" actId="14100"/>
          <pc:sldLayoutMkLst>
            <pc:docMk/>
            <pc:sldMasterMk cId="1926160317" sldId="2147483744"/>
            <pc:sldLayoutMk cId="114533219" sldId="2147483746"/>
          </pc:sldLayoutMkLst>
        </pc:sldLayoutChg>
        <pc:sldLayoutChg chg="setBg">
          <pc:chgData name="Michael Brent" userId="efbb700b7c4874dd" providerId="LiveId" clId="{C214BFB0-BE58-4EC8-A812-12FA74B15594}" dt="2017-10-13T18:48:14.819" v="9299" actId="14100"/>
          <pc:sldLayoutMkLst>
            <pc:docMk/>
            <pc:sldMasterMk cId="1926160317" sldId="2147483744"/>
            <pc:sldLayoutMk cId="4156955712" sldId="2147483747"/>
          </pc:sldLayoutMkLst>
        </pc:sldLayoutChg>
        <pc:sldLayoutChg chg="setBg">
          <pc:chgData name="Michael Brent" userId="efbb700b7c4874dd" providerId="LiveId" clId="{C214BFB0-BE58-4EC8-A812-12FA74B15594}" dt="2017-10-13T18:48:14.819" v="9299" actId="14100"/>
          <pc:sldLayoutMkLst>
            <pc:docMk/>
            <pc:sldMasterMk cId="1926160317" sldId="2147483744"/>
            <pc:sldLayoutMk cId="2538464222" sldId="2147483748"/>
          </pc:sldLayoutMkLst>
        </pc:sldLayoutChg>
        <pc:sldLayoutChg chg="setBg">
          <pc:chgData name="Michael Brent" userId="efbb700b7c4874dd" providerId="LiveId" clId="{C214BFB0-BE58-4EC8-A812-12FA74B15594}" dt="2017-10-13T18:48:14.819" v="9299" actId="14100"/>
          <pc:sldLayoutMkLst>
            <pc:docMk/>
            <pc:sldMasterMk cId="1926160317" sldId="2147483744"/>
            <pc:sldLayoutMk cId="3907595791" sldId="2147483749"/>
          </pc:sldLayoutMkLst>
        </pc:sldLayoutChg>
        <pc:sldLayoutChg chg="setBg">
          <pc:chgData name="Michael Brent" userId="efbb700b7c4874dd" providerId="LiveId" clId="{C214BFB0-BE58-4EC8-A812-12FA74B15594}" dt="2017-10-13T18:48:14.819" v="9299" actId="14100"/>
          <pc:sldLayoutMkLst>
            <pc:docMk/>
            <pc:sldMasterMk cId="1926160317" sldId="2147483744"/>
            <pc:sldLayoutMk cId="3323246822" sldId="2147483750"/>
          </pc:sldLayoutMkLst>
        </pc:sldLayoutChg>
        <pc:sldLayoutChg chg="setBg">
          <pc:chgData name="Michael Brent" userId="efbb700b7c4874dd" providerId="LiveId" clId="{C214BFB0-BE58-4EC8-A812-12FA74B15594}" dt="2017-10-13T18:48:14.819" v="9299" actId="14100"/>
          <pc:sldLayoutMkLst>
            <pc:docMk/>
            <pc:sldMasterMk cId="1926160317" sldId="2147483744"/>
            <pc:sldLayoutMk cId="3995625475" sldId="2147483751"/>
          </pc:sldLayoutMkLst>
        </pc:sldLayoutChg>
        <pc:sldLayoutChg chg="setBg">
          <pc:chgData name="Michael Brent" userId="efbb700b7c4874dd" providerId="LiveId" clId="{C214BFB0-BE58-4EC8-A812-12FA74B15594}" dt="2017-10-13T18:48:14.819" v="9299" actId="14100"/>
          <pc:sldLayoutMkLst>
            <pc:docMk/>
            <pc:sldMasterMk cId="1926160317" sldId="2147483744"/>
            <pc:sldLayoutMk cId="1661272615" sldId="2147483752"/>
          </pc:sldLayoutMkLst>
        </pc:sldLayoutChg>
        <pc:sldLayoutChg chg="setBg">
          <pc:chgData name="Michael Brent" userId="efbb700b7c4874dd" providerId="LiveId" clId="{C214BFB0-BE58-4EC8-A812-12FA74B15594}" dt="2017-10-13T18:48:14.819" v="9299" actId="14100"/>
          <pc:sldLayoutMkLst>
            <pc:docMk/>
            <pc:sldMasterMk cId="1926160317" sldId="2147483744"/>
            <pc:sldLayoutMk cId="1593956374" sldId="2147483753"/>
          </pc:sldLayoutMkLst>
        </pc:sldLayoutChg>
        <pc:sldLayoutChg chg="setBg">
          <pc:chgData name="Michael Brent" userId="efbb700b7c4874dd" providerId="LiveId" clId="{C214BFB0-BE58-4EC8-A812-12FA74B15594}" dt="2017-10-13T18:48:14.819" v="9299" actId="14100"/>
          <pc:sldLayoutMkLst>
            <pc:docMk/>
            <pc:sldMasterMk cId="1926160317" sldId="2147483744"/>
            <pc:sldLayoutMk cId="1713535964" sldId="2147483754"/>
          </pc:sldLayoutMkLst>
        </pc:sldLayoutChg>
        <pc:sldLayoutChg chg="setBg">
          <pc:chgData name="Michael Brent" userId="efbb700b7c4874dd" providerId="LiveId" clId="{C214BFB0-BE58-4EC8-A812-12FA74B15594}" dt="2017-10-13T18:48:14.819" v="9299" actId="14100"/>
          <pc:sldLayoutMkLst>
            <pc:docMk/>
            <pc:sldMasterMk cId="1926160317" sldId="2147483744"/>
            <pc:sldLayoutMk cId="2877621814" sldId="2147483755"/>
          </pc:sldLayoutMkLst>
        </pc:sldLayoutChg>
      </pc:sldMasterChg>
    </pc:docChg>
  </pc:docChgLst>
  <pc:docChgLst>
    <pc:chgData name="Michael Brent" userId="efbb700b7c4874dd" providerId="LiveId" clId="{8D89F10D-48D3-41B8-AEA5-17E6D82A4B5A}"/>
    <pc:docChg chg="delSld modSld">
      <pc:chgData name="Michael Brent" userId="efbb700b7c4874dd" providerId="LiveId" clId="{8D89F10D-48D3-41B8-AEA5-17E6D82A4B5A}" dt="2019-10-18T17:49:53.521" v="22" actId="1076"/>
      <pc:docMkLst>
        <pc:docMk/>
      </pc:docMkLst>
      <pc:sldChg chg="del">
        <pc:chgData name="Michael Brent" userId="efbb700b7c4874dd" providerId="LiveId" clId="{8D89F10D-48D3-41B8-AEA5-17E6D82A4B5A}" dt="2019-10-18T17:46:52.215" v="0" actId="2696"/>
        <pc:sldMkLst>
          <pc:docMk/>
          <pc:sldMk cId="3468974617" sldId="256"/>
        </pc:sldMkLst>
      </pc:sldChg>
      <pc:sldChg chg="del">
        <pc:chgData name="Michael Brent" userId="efbb700b7c4874dd" providerId="LiveId" clId="{8D89F10D-48D3-41B8-AEA5-17E6D82A4B5A}" dt="2019-10-18T17:46:52.239" v="2" actId="2696"/>
        <pc:sldMkLst>
          <pc:docMk/>
          <pc:sldMk cId="326311326" sldId="259"/>
        </pc:sldMkLst>
      </pc:sldChg>
      <pc:sldChg chg="del">
        <pc:chgData name="Michael Brent" userId="efbb700b7c4874dd" providerId="LiveId" clId="{8D89F10D-48D3-41B8-AEA5-17E6D82A4B5A}" dt="2019-10-18T17:46:52.254" v="3" actId="2696"/>
        <pc:sldMkLst>
          <pc:docMk/>
          <pc:sldMk cId="2457482086" sldId="260"/>
        </pc:sldMkLst>
      </pc:sldChg>
      <pc:sldChg chg="del">
        <pc:chgData name="Michael Brent" userId="efbb700b7c4874dd" providerId="LiveId" clId="{8D89F10D-48D3-41B8-AEA5-17E6D82A4B5A}" dt="2019-10-18T17:46:52.265" v="4" actId="2696"/>
        <pc:sldMkLst>
          <pc:docMk/>
          <pc:sldMk cId="3387434158" sldId="263"/>
        </pc:sldMkLst>
      </pc:sldChg>
      <pc:sldChg chg="del">
        <pc:chgData name="Michael Brent" userId="efbb700b7c4874dd" providerId="LiveId" clId="{8D89F10D-48D3-41B8-AEA5-17E6D82A4B5A}" dt="2019-10-18T17:46:52.886" v="12" actId="2696"/>
        <pc:sldMkLst>
          <pc:docMk/>
          <pc:sldMk cId="3155457952" sldId="267"/>
        </pc:sldMkLst>
      </pc:sldChg>
      <pc:sldChg chg="del">
        <pc:chgData name="Michael Brent" userId="efbb700b7c4874dd" providerId="LiveId" clId="{8D89F10D-48D3-41B8-AEA5-17E6D82A4B5A}" dt="2019-10-18T17:46:52.952" v="14" actId="2696"/>
        <pc:sldMkLst>
          <pc:docMk/>
          <pc:sldMk cId="792376500" sldId="268"/>
        </pc:sldMkLst>
      </pc:sldChg>
      <pc:sldChg chg="del">
        <pc:chgData name="Michael Brent" userId="efbb700b7c4874dd" providerId="LiveId" clId="{8D89F10D-48D3-41B8-AEA5-17E6D82A4B5A}" dt="2019-10-18T17:46:52.978" v="15" actId="2696"/>
        <pc:sldMkLst>
          <pc:docMk/>
          <pc:sldMk cId="3421807560" sldId="269"/>
        </pc:sldMkLst>
      </pc:sldChg>
      <pc:sldChg chg="del">
        <pc:chgData name="Michael Brent" userId="efbb700b7c4874dd" providerId="LiveId" clId="{8D89F10D-48D3-41B8-AEA5-17E6D82A4B5A}" dt="2019-10-18T17:46:53.060" v="16" actId="2696"/>
        <pc:sldMkLst>
          <pc:docMk/>
          <pc:sldMk cId="551381230" sldId="270"/>
        </pc:sldMkLst>
      </pc:sldChg>
      <pc:sldChg chg="del">
        <pc:chgData name="Michael Brent" userId="efbb700b7c4874dd" providerId="LiveId" clId="{8D89F10D-48D3-41B8-AEA5-17E6D82A4B5A}" dt="2019-10-18T17:46:52.275" v="5" actId="2696"/>
        <pc:sldMkLst>
          <pc:docMk/>
          <pc:sldMk cId="3267016725" sldId="273"/>
        </pc:sldMkLst>
      </pc:sldChg>
      <pc:sldChg chg="del">
        <pc:chgData name="Michael Brent" userId="efbb700b7c4874dd" providerId="LiveId" clId="{8D89F10D-48D3-41B8-AEA5-17E6D82A4B5A}" dt="2019-10-18T17:46:52.349" v="6" actId="2696"/>
        <pc:sldMkLst>
          <pc:docMk/>
          <pc:sldMk cId="3326287738" sldId="274"/>
        </pc:sldMkLst>
      </pc:sldChg>
      <pc:sldChg chg="del">
        <pc:chgData name="Michael Brent" userId="efbb700b7c4874dd" providerId="LiveId" clId="{8D89F10D-48D3-41B8-AEA5-17E6D82A4B5A}" dt="2019-10-18T17:46:52.230" v="1" actId="2696"/>
        <pc:sldMkLst>
          <pc:docMk/>
          <pc:sldMk cId="2193638992" sldId="276"/>
        </pc:sldMkLst>
      </pc:sldChg>
      <pc:sldChg chg="del">
        <pc:chgData name="Michael Brent" userId="efbb700b7c4874dd" providerId="LiveId" clId="{8D89F10D-48D3-41B8-AEA5-17E6D82A4B5A}" dt="2019-10-18T17:46:55.363" v="18" actId="2696"/>
        <pc:sldMkLst>
          <pc:docMk/>
          <pc:sldMk cId="4125047536" sldId="285"/>
        </pc:sldMkLst>
      </pc:sldChg>
      <pc:sldChg chg="modSp setBg modNotesTx">
        <pc:chgData name="Michael Brent" userId="efbb700b7c4874dd" providerId="LiveId" clId="{8D89F10D-48D3-41B8-AEA5-17E6D82A4B5A}" dt="2019-10-18T17:49:53.521" v="22" actId="1076"/>
        <pc:sldMkLst>
          <pc:docMk/>
          <pc:sldMk cId="2063288047" sldId="286"/>
        </pc:sldMkLst>
        <pc:spChg chg="mod">
          <ac:chgData name="Michael Brent" userId="efbb700b7c4874dd" providerId="LiveId" clId="{8D89F10D-48D3-41B8-AEA5-17E6D82A4B5A}" dt="2019-10-18T17:49:53.521" v="22" actId="1076"/>
          <ac:spMkLst>
            <pc:docMk/>
            <pc:sldMk cId="2063288047" sldId="286"/>
            <ac:spMk id="49" creationId="{9BFB1653-D920-47B7-8DA9-1050ED997587}"/>
          </ac:spMkLst>
        </pc:spChg>
      </pc:sldChg>
      <pc:sldChg chg="del">
        <pc:chgData name="Michael Brent" userId="efbb700b7c4874dd" providerId="LiveId" clId="{8D89F10D-48D3-41B8-AEA5-17E6D82A4B5A}" dt="2019-10-18T17:46:52.520" v="8" actId="2696"/>
        <pc:sldMkLst>
          <pc:docMk/>
          <pc:sldMk cId="1444923923" sldId="289"/>
        </pc:sldMkLst>
      </pc:sldChg>
      <pc:sldChg chg="del">
        <pc:chgData name="Michael Brent" userId="efbb700b7c4874dd" providerId="LiveId" clId="{8D89F10D-48D3-41B8-AEA5-17E6D82A4B5A}" dt="2019-10-18T17:46:53.178" v="17" actId="2696"/>
        <pc:sldMkLst>
          <pc:docMk/>
          <pc:sldMk cId="1440078488" sldId="293"/>
        </pc:sldMkLst>
      </pc:sldChg>
      <pc:sldChg chg="del">
        <pc:chgData name="Michael Brent" userId="efbb700b7c4874dd" providerId="LiveId" clId="{8D89F10D-48D3-41B8-AEA5-17E6D82A4B5A}" dt="2019-10-18T17:46:52.622" v="9" actId="2696"/>
        <pc:sldMkLst>
          <pc:docMk/>
          <pc:sldMk cId="4204026646" sldId="294"/>
        </pc:sldMkLst>
      </pc:sldChg>
      <pc:sldChg chg="del">
        <pc:chgData name="Michael Brent" userId="efbb700b7c4874dd" providerId="LiveId" clId="{8D89F10D-48D3-41B8-AEA5-17E6D82A4B5A}" dt="2019-10-18T17:46:52.718" v="10" actId="2696"/>
        <pc:sldMkLst>
          <pc:docMk/>
          <pc:sldMk cId="3826588404" sldId="295"/>
        </pc:sldMkLst>
      </pc:sldChg>
      <pc:sldChg chg="del">
        <pc:chgData name="Michael Brent" userId="efbb700b7c4874dd" providerId="LiveId" clId="{8D89F10D-48D3-41B8-AEA5-17E6D82A4B5A}" dt="2019-10-18T17:46:52.878" v="11" actId="2696"/>
        <pc:sldMkLst>
          <pc:docMk/>
          <pc:sldMk cId="3801825247" sldId="296"/>
        </pc:sldMkLst>
      </pc:sldChg>
      <pc:sldChg chg="del">
        <pc:chgData name="Michael Brent" userId="efbb700b7c4874dd" providerId="LiveId" clId="{8D89F10D-48D3-41B8-AEA5-17E6D82A4B5A}" dt="2019-10-18T17:48:59.120" v="19" actId="2696"/>
        <pc:sldMkLst>
          <pc:docMk/>
          <pc:sldMk cId="3615545007" sldId="297"/>
        </pc:sldMkLst>
      </pc:sldChg>
      <pc:sldChg chg="del">
        <pc:chgData name="Michael Brent" userId="efbb700b7c4874dd" providerId="LiveId" clId="{8D89F10D-48D3-41B8-AEA5-17E6D82A4B5A}" dt="2019-10-18T17:46:52.431" v="7" actId="2696"/>
        <pc:sldMkLst>
          <pc:docMk/>
          <pc:sldMk cId="900839970" sldId="298"/>
        </pc:sldMkLst>
      </pc:sldChg>
      <pc:sldChg chg="del">
        <pc:chgData name="Michael Brent" userId="efbb700b7c4874dd" providerId="LiveId" clId="{8D89F10D-48D3-41B8-AEA5-17E6D82A4B5A}" dt="2019-10-18T17:46:52.914" v="13" actId="2696"/>
        <pc:sldMkLst>
          <pc:docMk/>
          <pc:sldMk cId="3984424021" sldId="299"/>
        </pc:sldMkLst>
      </pc:sldChg>
    </pc:docChg>
  </pc:docChgLst>
  <pc:docChgLst>
    <pc:chgData name="Michael Brent" userId="efbb700b7c4874dd" providerId="LiveId" clId="{9C1F5067-B5EF-49F3-A5EA-DE06C26CA107}"/>
    <pc:docChg chg="undo custSel addSld delSld modSld sldOrd">
      <pc:chgData name="Michael Brent" userId="efbb700b7c4874dd" providerId="LiveId" clId="{9C1F5067-B5EF-49F3-A5EA-DE06C26CA107}" dt="2017-10-25T14:18:24.388" v="7061" actId="20577"/>
      <pc:docMkLst>
        <pc:docMk/>
      </pc:docMkLst>
      <pc:sldChg chg="add del">
        <pc:chgData name="Michael Brent" userId="efbb700b7c4874dd" providerId="LiveId" clId="{9C1F5067-B5EF-49F3-A5EA-DE06C26CA107}" dt="2017-10-23T08:56:22.683" v="589" actId="2696"/>
        <pc:sldMkLst>
          <pc:docMk/>
          <pc:sldMk cId="181273519" sldId="257"/>
        </pc:sldMkLst>
      </pc:sldChg>
      <pc:sldChg chg="del">
        <pc:chgData name="Michael Brent" userId="efbb700b7c4874dd" providerId="LiveId" clId="{9C1F5067-B5EF-49F3-A5EA-DE06C26CA107}" dt="2017-10-14T13:14:03.452" v="1" actId="2696"/>
        <pc:sldMkLst>
          <pc:docMk/>
          <pc:sldMk cId="2294835653" sldId="257"/>
        </pc:sldMkLst>
      </pc:sldChg>
      <pc:sldChg chg="del">
        <pc:chgData name="Michael Brent" userId="efbb700b7c4874dd" providerId="LiveId" clId="{9C1F5067-B5EF-49F3-A5EA-DE06C26CA107}" dt="2017-10-14T13:14:03.490" v="2" actId="2696"/>
        <pc:sldMkLst>
          <pc:docMk/>
          <pc:sldMk cId="736431587" sldId="258"/>
        </pc:sldMkLst>
      </pc:sldChg>
      <pc:sldChg chg="addSp delSp modSp add modNotesTx">
        <pc:chgData name="Michael Brent" userId="efbb700b7c4874dd" providerId="LiveId" clId="{9C1F5067-B5EF-49F3-A5EA-DE06C26CA107}" dt="2017-10-24T08:49:08.473" v="593" actId="20577"/>
        <pc:sldMkLst>
          <pc:docMk/>
          <pc:sldMk cId="3219905873" sldId="258"/>
        </pc:sldMkLst>
        <pc:spChg chg="add del mod">
          <ac:chgData name="Michael Brent" userId="efbb700b7c4874dd" providerId="LiveId" clId="{9C1F5067-B5EF-49F3-A5EA-DE06C26CA107}" dt="2017-10-17T19:33:05.067" v="92" actId="478"/>
          <ac:spMkLst>
            <pc:docMk/>
            <pc:sldMk cId="3219905873" sldId="258"/>
            <ac:spMk id="3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31:00.432" v="41" actId="478"/>
          <ac:spMkLst>
            <pc:docMk/>
            <pc:sldMk cId="3219905873" sldId="258"/>
            <ac:spMk id="4" creationId="{26C67B95-65CA-4DA6-8B3C-490EAD6FB299}"/>
          </ac:spMkLst>
        </pc:spChg>
        <pc:spChg chg="add del mod">
          <ac:chgData name="Michael Brent" userId="efbb700b7c4874dd" providerId="LiveId" clId="{9C1F5067-B5EF-49F3-A5EA-DE06C26CA107}" dt="2017-10-17T19:33:05.067" v="92" actId="478"/>
          <ac:spMkLst>
            <pc:docMk/>
            <pc:sldMk cId="3219905873" sldId="258"/>
            <ac:spMk id="8" creationId="{3E0B2068-7900-4084-92C9-2DDCE9D1948F}"/>
          </ac:spMkLst>
        </pc:spChg>
        <pc:spChg chg="del">
          <ac:chgData name="Michael Brent" userId="efbb700b7c4874dd" providerId="LiveId" clId="{9C1F5067-B5EF-49F3-A5EA-DE06C26CA107}" dt="2017-10-17T19:30:53.707" v="40" actId="478"/>
          <ac:spMkLst>
            <pc:docMk/>
            <pc:sldMk cId="3219905873" sldId="258"/>
            <ac:spMk id="12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30:37.163" v="24" actId="478"/>
          <ac:spMkLst>
            <pc:docMk/>
            <pc:sldMk cId="3219905873" sldId="258"/>
            <ac:spMk id="13" creationId="{00000000-0000-0000-0000-000000000000}"/>
          </ac:spMkLst>
        </pc:spChg>
      </pc:sldChg>
      <pc:sldChg chg="addSp delSp modSp add">
        <pc:chgData name="Michael Brent" userId="efbb700b7c4874dd" providerId="LiveId" clId="{9C1F5067-B5EF-49F3-A5EA-DE06C26CA107}" dt="2017-10-17T19:31:22.552" v="49" actId="20577"/>
        <pc:sldMkLst>
          <pc:docMk/>
          <pc:sldMk cId="326311326" sldId="259"/>
        </pc:sldMkLst>
        <pc:spChg chg="mod">
          <ac:chgData name="Michael Brent" userId="efbb700b7c4874dd" providerId="LiveId" clId="{9C1F5067-B5EF-49F3-A5EA-DE06C26CA107}" dt="2017-10-17T19:31:22.552" v="49" actId="20577"/>
          <ac:spMkLst>
            <pc:docMk/>
            <pc:sldMk cId="326311326" sldId="259"/>
            <ac:spMk id="3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31:16.921" v="43" actId="478"/>
          <ac:spMkLst>
            <pc:docMk/>
            <pc:sldMk cId="326311326" sldId="259"/>
            <ac:spMk id="4" creationId="{E4B0D33F-8A42-424E-9124-C27ACB5A68A5}"/>
          </ac:spMkLst>
        </pc:spChg>
        <pc:spChg chg="del">
          <ac:chgData name="Michael Brent" userId="efbb700b7c4874dd" providerId="LiveId" clId="{9C1F5067-B5EF-49F3-A5EA-DE06C26CA107}" dt="2017-10-17T19:31:10.950" v="42" actId="478"/>
          <ac:spMkLst>
            <pc:docMk/>
            <pc:sldMk cId="326311326" sldId="259"/>
            <ac:spMk id="12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31:10.950" v="42" actId="478"/>
          <ac:spMkLst>
            <pc:docMk/>
            <pc:sldMk cId="326311326" sldId="259"/>
            <ac:spMk id="13" creationId="{00000000-0000-0000-0000-000000000000}"/>
          </ac:spMkLst>
        </pc:spChg>
      </pc:sldChg>
      <pc:sldChg chg="del">
        <pc:chgData name="Michael Brent" userId="efbb700b7c4874dd" providerId="LiveId" clId="{9C1F5067-B5EF-49F3-A5EA-DE06C26CA107}" dt="2017-10-14T13:14:03.537" v="3" actId="2696"/>
        <pc:sldMkLst>
          <pc:docMk/>
          <pc:sldMk cId="2592783552" sldId="259"/>
        </pc:sldMkLst>
      </pc:sldChg>
      <pc:sldChg chg="del">
        <pc:chgData name="Michael Brent" userId="efbb700b7c4874dd" providerId="LiveId" clId="{9C1F5067-B5EF-49F3-A5EA-DE06C26CA107}" dt="2017-10-14T13:14:03.390" v="0" actId="2696"/>
        <pc:sldMkLst>
          <pc:docMk/>
          <pc:sldMk cId="1622784123" sldId="260"/>
        </pc:sldMkLst>
      </pc:sldChg>
      <pc:sldChg chg="addSp delSp modSp add">
        <pc:chgData name="Michael Brent" userId="efbb700b7c4874dd" providerId="LiveId" clId="{9C1F5067-B5EF-49F3-A5EA-DE06C26CA107}" dt="2017-10-24T08:52:29.506" v="628" actId="179"/>
        <pc:sldMkLst>
          <pc:docMk/>
          <pc:sldMk cId="2457482086" sldId="260"/>
        </pc:sldMkLst>
        <pc:spChg chg="mod">
          <ac:chgData name="Michael Brent" userId="efbb700b7c4874dd" providerId="LiveId" clId="{9C1F5067-B5EF-49F3-A5EA-DE06C26CA107}" dt="2017-10-17T19:31:32.774" v="59" actId="20577"/>
          <ac:spMkLst>
            <pc:docMk/>
            <pc:sldMk cId="2457482086" sldId="260"/>
            <ac:spMk id="3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31:42.497" v="61" actId="478"/>
          <ac:spMkLst>
            <pc:docMk/>
            <pc:sldMk cId="2457482086" sldId="260"/>
            <ac:spMk id="4" creationId="{932C4069-CC12-4687-849A-ACC9927AC39D}"/>
          </ac:spMkLst>
        </pc:spChg>
        <pc:spChg chg="mod">
          <ac:chgData name="Michael Brent" userId="efbb700b7c4874dd" providerId="LiveId" clId="{9C1F5067-B5EF-49F3-A5EA-DE06C26CA107}" dt="2017-10-24T08:52:29.506" v="628" actId="179"/>
          <ac:spMkLst>
            <pc:docMk/>
            <pc:sldMk cId="2457482086" sldId="260"/>
            <ac:spMk id="6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31:37.847" v="60" actId="478"/>
          <ac:spMkLst>
            <pc:docMk/>
            <pc:sldMk cId="2457482086" sldId="260"/>
            <ac:spMk id="12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31:37.847" v="60" actId="478"/>
          <ac:spMkLst>
            <pc:docMk/>
            <pc:sldMk cId="2457482086" sldId="260"/>
            <ac:spMk id="13" creationId="{00000000-0000-0000-0000-000000000000}"/>
          </ac:spMkLst>
        </pc:spChg>
      </pc:sldChg>
      <pc:sldChg chg="addSp delSp modSp add">
        <pc:chgData name="Michael Brent" userId="efbb700b7c4874dd" providerId="LiveId" clId="{9C1F5067-B5EF-49F3-A5EA-DE06C26CA107}" dt="2017-10-17T19:31:55.730" v="69" actId="20577"/>
        <pc:sldMkLst>
          <pc:docMk/>
          <pc:sldMk cId="3175927941" sldId="261"/>
        </pc:sldMkLst>
        <pc:spChg chg="mod">
          <ac:chgData name="Michael Brent" userId="efbb700b7c4874dd" providerId="LiveId" clId="{9C1F5067-B5EF-49F3-A5EA-DE06C26CA107}" dt="2017-10-17T19:31:55.730" v="69" actId="20577"/>
          <ac:spMkLst>
            <pc:docMk/>
            <pc:sldMk cId="3175927941" sldId="261"/>
            <ac:spMk id="3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31:51.998" v="63" actId="478"/>
          <ac:spMkLst>
            <pc:docMk/>
            <pc:sldMk cId="3175927941" sldId="261"/>
            <ac:spMk id="4" creationId="{D1CD8DBA-5CA5-4980-9903-299679C8D830}"/>
          </ac:spMkLst>
        </pc:spChg>
        <pc:spChg chg="del">
          <ac:chgData name="Michael Brent" userId="efbb700b7c4874dd" providerId="LiveId" clId="{9C1F5067-B5EF-49F3-A5EA-DE06C26CA107}" dt="2017-10-17T19:31:49.777" v="62" actId="478"/>
          <ac:spMkLst>
            <pc:docMk/>
            <pc:sldMk cId="3175927941" sldId="261"/>
            <ac:spMk id="12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31:49.777" v="62" actId="478"/>
          <ac:spMkLst>
            <pc:docMk/>
            <pc:sldMk cId="3175927941" sldId="261"/>
            <ac:spMk id="13" creationId="{00000000-0000-0000-0000-000000000000}"/>
          </ac:spMkLst>
        </pc:spChg>
      </pc:sldChg>
      <pc:sldChg chg="addSp delSp modSp add">
        <pc:chgData name="Michael Brent" userId="efbb700b7c4874dd" providerId="LiveId" clId="{9C1F5067-B5EF-49F3-A5EA-DE06C26CA107}" dt="2017-10-17T19:32:14.036" v="77" actId="20577"/>
        <pc:sldMkLst>
          <pc:docMk/>
          <pc:sldMk cId="37299425" sldId="262"/>
        </pc:sldMkLst>
        <pc:spChg chg="mod">
          <ac:chgData name="Michael Brent" userId="efbb700b7c4874dd" providerId="LiveId" clId="{9C1F5067-B5EF-49F3-A5EA-DE06C26CA107}" dt="2017-10-17T19:32:14.036" v="77" actId="20577"/>
          <ac:spMkLst>
            <pc:docMk/>
            <pc:sldMk cId="37299425" sldId="262"/>
            <ac:spMk id="3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32:09.879" v="71" actId="478"/>
          <ac:spMkLst>
            <pc:docMk/>
            <pc:sldMk cId="37299425" sldId="262"/>
            <ac:spMk id="4" creationId="{9B273107-733F-403B-A0E4-3232D65E5EED}"/>
          </ac:spMkLst>
        </pc:spChg>
        <pc:spChg chg="del">
          <ac:chgData name="Michael Brent" userId="efbb700b7c4874dd" providerId="LiveId" clId="{9C1F5067-B5EF-49F3-A5EA-DE06C26CA107}" dt="2017-10-17T19:32:05.603" v="70" actId="478"/>
          <ac:spMkLst>
            <pc:docMk/>
            <pc:sldMk cId="37299425" sldId="262"/>
            <ac:spMk id="12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32:05.603" v="70" actId="478"/>
          <ac:spMkLst>
            <pc:docMk/>
            <pc:sldMk cId="37299425" sldId="262"/>
            <ac:spMk id="13" creationId="{00000000-0000-0000-0000-000000000000}"/>
          </ac:spMkLst>
        </pc:spChg>
      </pc:sldChg>
      <pc:sldChg chg="delSp modSp add">
        <pc:chgData name="Michael Brent" userId="efbb700b7c4874dd" providerId="LiveId" clId="{9C1F5067-B5EF-49F3-A5EA-DE06C26CA107}" dt="2017-10-17T19:34:32.279" v="100" actId="20577"/>
        <pc:sldMkLst>
          <pc:docMk/>
          <pc:sldMk cId="3387434158" sldId="263"/>
        </pc:sldMkLst>
        <pc:spChg chg="mod">
          <ac:chgData name="Michael Brent" userId="efbb700b7c4874dd" providerId="LiveId" clId="{9C1F5067-B5EF-49F3-A5EA-DE06C26CA107}" dt="2017-10-17T19:34:32.279" v="100" actId="20577"/>
          <ac:spMkLst>
            <pc:docMk/>
            <pc:sldMk cId="3387434158" sldId="263"/>
            <ac:spMk id="3" creationId="{00000000-0000-0000-0000-000000000000}"/>
          </ac:spMkLst>
        </pc:spChg>
        <pc:spChg chg="mod">
          <ac:chgData name="Michael Brent" userId="efbb700b7c4874dd" providerId="LiveId" clId="{9C1F5067-B5EF-49F3-A5EA-DE06C26CA107}" dt="2017-10-17T19:34:26.827" v="94" actId="6549"/>
          <ac:spMkLst>
            <pc:docMk/>
            <pc:sldMk cId="3387434158" sldId="263"/>
            <ac:spMk id="12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34:22.191" v="93" actId="20577"/>
          <ac:spMkLst>
            <pc:docMk/>
            <pc:sldMk cId="3387434158" sldId="263"/>
            <ac:spMk id="13" creationId="{00000000-0000-0000-0000-000000000000}"/>
          </ac:spMkLst>
        </pc:spChg>
      </pc:sldChg>
      <pc:sldChg chg="addSp delSp modSp add del">
        <pc:chgData name="Michael Brent" userId="efbb700b7c4874dd" providerId="LiveId" clId="{9C1F5067-B5EF-49F3-A5EA-DE06C26CA107}" dt="2017-10-24T08:50:04.631" v="594" actId="2696"/>
        <pc:sldMkLst>
          <pc:docMk/>
          <pc:sldMk cId="2421937299" sldId="264"/>
        </pc:sldMkLst>
        <pc:spChg chg="mod">
          <ac:chgData name="Michael Brent" userId="efbb700b7c4874dd" providerId="LiveId" clId="{9C1F5067-B5EF-49F3-A5EA-DE06C26CA107}" dt="2017-10-17T19:35:24.416" v="111" actId="20577"/>
          <ac:spMkLst>
            <pc:docMk/>
            <pc:sldMk cId="2421937299" sldId="264"/>
            <ac:spMk id="3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35:31.625" v="112" actId="1076"/>
          <ac:spMkLst>
            <pc:docMk/>
            <pc:sldMk cId="2421937299" sldId="264"/>
            <ac:spMk id="4" creationId="{9A9801F7-C26C-449A-854C-F8D5F58D7742}"/>
          </ac:spMkLst>
        </pc:spChg>
        <pc:spChg chg="del">
          <ac:chgData name="Michael Brent" userId="efbb700b7c4874dd" providerId="LiveId" clId="{9C1F5067-B5EF-49F3-A5EA-DE06C26CA107}" dt="2017-10-17T19:35:19.746" v="105" actId="478"/>
          <ac:spMkLst>
            <pc:docMk/>
            <pc:sldMk cId="2421937299" sldId="264"/>
            <ac:spMk id="12" creationId="{00000000-0000-0000-0000-000000000000}"/>
          </ac:spMkLst>
        </pc:spChg>
        <pc:spChg chg="add del">
          <ac:chgData name="Michael Brent" userId="efbb700b7c4874dd" providerId="LiveId" clId="{9C1F5067-B5EF-49F3-A5EA-DE06C26CA107}" dt="2017-10-17T19:35:19.746" v="105" actId="478"/>
          <ac:spMkLst>
            <pc:docMk/>
            <pc:sldMk cId="2421937299" sldId="264"/>
            <ac:spMk id="13" creationId="{00000000-0000-0000-0000-000000000000}"/>
          </ac:spMkLst>
        </pc:spChg>
      </pc:sldChg>
      <pc:sldChg chg="del">
        <pc:chgData name="Michael Brent" userId="efbb700b7c4874dd" providerId="LiveId" clId="{9C1F5067-B5EF-49F3-A5EA-DE06C26CA107}" dt="2017-10-14T13:14:04.075" v="19" actId="2696"/>
        <pc:sldMkLst>
          <pc:docMk/>
          <pc:sldMk cId="2471423695" sldId="265"/>
        </pc:sldMkLst>
      </pc:sldChg>
      <pc:sldChg chg="addSp delSp modSp add del">
        <pc:chgData name="Michael Brent" userId="efbb700b7c4874dd" providerId="LiveId" clId="{9C1F5067-B5EF-49F3-A5EA-DE06C26CA107}" dt="2017-10-24T08:56:56.330" v="900" actId="2696"/>
        <pc:sldMkLst>
          <pc:docMk/>
          <pc:sldMk cId="3901945484" sldId="265"/>
        </pc:sldMkLst>
        <pc:spChg chg="mod">
          <ac:chgData name="Michael Brent" userId="efbb700b7c4874dd" providerId="LiveId" clId="{9C1F5067-B5EF-49F3-A5EA-DE06C26CA107}" dt="2017-10-17T19:35:40.217" v="119" actId="20577"/>
          <ac:spMkLst>
            <pc:docMk/>
            <pc:sldMk cId="3901945484" sldId="265"/>
            <ac:spMk id="3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35:54.269" v="121" actId="1076"/>
          <ac:spMkLst>
            <pc:docMk/>
            <pc:sldMk cId="3901945484" sldId="265"/>
            <ac:spMk id="4" creationId="{B8A0BA93-6AD4-45F9-888F-095F3CC3B2DC}"/>
          </ac:spMkLst>
        </pc:spChg>
        <pc:spChg chg="del">
          <ac:chgData name="Michael Brent" userId="efbb700b7c4874dd" providerId="LiveId" clId="{9C1F5067-B5EF-49F3-A5EA-DE06C26CA107}" dt="2017-10-17T19:35:45.924" v="120" actId="478"/>
          <ac:spMkLst>
            <pc:docMk/>
            <pc:sldMk cId="3901945484" sldId="265"/>
            <ac:spMk id="12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35:54.269" v="121" actId="1076"/>
          <ac:spMkLst>
            <pc:docMk/>
            <pc:sldMk cId="3901945484" sldId="265"/>
            <ac:spMk id="13" creationId="{00000000-0000-0000-0000-000000000000}"/>
          </ac:spMkLst>
        </pc:spChg>
      </pc:sldChg>
      <pc:sldChg chg="addSp delSp modSp add del">
        <pc:chgData name="Michael Brent" userId="efbb700b7c4874dd" providerId="LiveId" clId="{9C1F5067-B5EF-49F3-A5EA-DE06C26CA107}" dt="2017-10-17T19:52:30.555" v="542" actId="2696"/>
        <pc:sldMkLst>
          <pc:docMk/>
          <pc:sldMk cId="2503260672" sldId="266"/>
        </pc:sldMkLst>
        <pc:spChg chg="mod">
          <ac:chgData name="Michael Brent" userId="efbb700b7c4874dd" providerId="LiveId" clId="{9C1F5067-B5EF-49F3-A5EA-DE06C26CA107}" dt="2017-10-17T19:36:08.102" v="128" actId="20577"/>
          <ac:spMkLst>
            <pc:docMk/>
            <pc:sldMk cId="2503260672" sldId="266"/>
            <ac:spMk id="3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36:15.935" v="129" actId="2696"/>
          <ac:spMkLst>
            <pc:docMk/>
            <pc:sldMk cId="2503260672" sldId="266"/>
            <ac:spMk id="4" creationId="{72344839-AB85-4835-950A-834796E58086}"/>
          </ac:spMkLst>
        </pc:spChg>
        <pc:spChg chg="mod">
          <ac:chgData name="Michael Brent" userId="efbb700b7c4874dd" providerId="LiveId" clId="{9C1F5067-B5EF-49F3-A5EA-DE06C26CA107}" dt="2017-10-17T19:52:00.141" v="541" actId="20577"/>
          <ac:spMkLst>
            <pc:docMk/>
            <pc:sldMk cId="2503260672" sldId="266"/>
            <ac:spMk id="6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36:04.368" v="122" actId="478"/>
          <ac:spMkLst>
            <pc:docMk/>
            <pc:sldMk cId="2503260672" sldId="266"/>
            <ac:spMk id="12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36:15.935" v="129" actId="2696"/>
          <ac:spMkLst>
            <pc:docMk/>
            <pc:sldMk cId="2503260672" sldId="266"/>
            <ac:spMk id="13" creationId="{00000000-0000-0000-0000-000000000000}"/>
          </ac:spMkLst>
        </pc:spChg>
      </pc:sldChg>
      <pc:sldChg chg="del">
        <pc:chgData name="Michael Brent" userId="efbb700b7c4874dd" providerId="LiveId" clId="{9C1F5067-B5EF-49F3-A5EA-DE06C26CA107}" dt="2017-10-14T13:14:04.022" v="17" actId="2696"/>
        <pc:sldMkLst>
          <pc:docMk/>
          <pc:sldMk cId="4100277364" sldId="266"/>
        </pc:sldMkLst>
      </pc:sldChg>
      <pc:sldChg chg="del">
        <pc:chgData name="Michael Brent" userId="efbb700b7c4874dd" providerId="LiveId" clId="{9C1F5067-B5EF-49F3-A5EA-DE06C26CA107}" dt="2017-10-14T13:14:04.053" v="18" actId="2696"/>
        <pc:sldMkLst>
          <pc:docMk/>
          <pc:sldMk cId="1305989225" sldId="267"/>
        </pc:sldMkLst>
      </pc:sldChg>
      <pc:sldChg chg="addSp delSp modSp add modNotesTx">
        <pc:chgData name="Michael Brent" userId="efbb700b7c4874dd" providerId="LiveId" clId="{9C1F5067-B5EF-49F3-A5EA-DE06C26CA107}" dt="2017-10-25T14:04:16.001" v="5678" actId="113"/>
        <pc:sldMkLst>
          <pc:docMk/>
          <pc:sldMk cId="3155457952" sldId="267"/>
        </pc:sldMkLst>
        <pc:spChg chg="mod">
          <ac:chgData name="Michael Brent" userId="efbb700b7c4874dd" providerId="LiveId" clId="{9C1F5067-B5EF-49F3-A5EA-DE06C26CA107}" dt="2017-10-24T09:32:05.981" v="4815" actId="20577"/>
          <ac:spMkLst>
            <pc:docMk/>
            <pc:sldMk cId="3155457952" sldId="267"/>
            <ac:spMk id="3" creationId="{00000000-0000-0000-0000-000000000000}"/>
          </ac:spMkLst>
        </pc:spChg>
        <pc:spChg chg="del mod">
          <ac:chgData name="Michael Brent" userId="efbb700b7c4874dd" providerId="LiveId" clId="{9C1F5067-B5EF-49F3-A5EA-DE06C26CA107}" dt="2017-10-17T19:36:28.865" v="131" actId="478"/>
          <ac:spMkLst>
            <pc:docMk/>
            <pc:sldMk cId="3155457952" sldId="267"/>
            <ac:spMk id="4" creationId="{00000000-0000-0000-0000-000000000000}"/>
          </ac:spMkLst>
        </pc:spChg>
        <pc:spChg chg="mod">
          <ac:chgData name="Michael Brent" userId="efbb700b7c4874dd" providerId="LiveId" clId="{9C1F5067-B5EF-49F3-A5EA-DE06C26CA107}" dt="2017-10-25T14:04:16.001" v="5678" actId="113"/>
          <ac:spMkLst>
            <pc:docMk/>
            <pc:sldMk cId="3155457952" sldId="267"/>
            <ac:spMk id="5" creationId="{00000000-0000-0000-0000-000000000000}"/>
          </ac:spMkLst>
        </pc:spChg>
        <pc:picChg chg="add del">
          <ac:chgData name="Michael Brent" userId="efbb700b7c4874dd" providerId="LiveId" clId="{9C1F5067-B5EF-49F3-A5EA-DE06C26CA107}" dt="2017-10-24T14:23:03.299" v="5280" actId="113"/>
          <ac:picMkLst>
            <pc:docMk/>
            <pc:sldMk cId="3155457952" sldId="267"/>
            <ac:picMk id="2" creationId="{01534DC8-4AA5-480A-9222-776F12930FE3}"/>
          </ac:picMkLst>
        </pc:picChg>
      </pc:sldChg>
      <pc:sldChg chg="addSp delSp modSp add">
        <pc:chgData name="Michael Brent" userId="efbb700b7c4874dd" providerId="LiveId" clId="{9C1F5067-B5EF-49F3-A5EA-DE06C26CA107}" dt="2017-10-25T14:04:10.337" v="5676" actId="113"/>
        <pc:sldMkLst>
          <pc:docMk/>
          <pc:sldMk cId="792376500" sldId="268"/>
        </pc:sldMkLst>
        <pc:spChg chg="mod">
          <ac:chgData name="Michael Brent" userId="efbb700b7c4874dd" providerId="LiveId" clId="{9C1F5067-B5EF-49F3-A5EA-DE06C26CA107}" dt="2017-10-24T09:32:14.122" v="4816" actId="2696"/>
          <ac:spMkLst>
            <pc:docMk/>
            <pc:sldMk cId="792376500" sldId="268"/>
            <ac:spMk id="3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37:07.978" v="145" actId="478"/>
          <ac:spMkLst>
            <pc:docMk/>
            <pc:sldMk cId="792376500" sldId="268"/>
            <ac:spMk id="4" creationId="{00000000-0000-0000-0000-000000000000}"/>
          </ac:spMkLst>
        </pc:spChg>
        <pc:spChg chg="mod">
          <ac:chgData name="Michael Brent" userId="efbb700b7c4874dd" providerId="LiveId" clId="{9C1F5067-B5EF-49F3-A5EA-DE06C26CA107}" dt="2017-10-25T14:04:10.337" v="5676" actId="113"/>
          <ac:spMkLst>
            <pc:docMk/>
            <pc:sldMk cId="792376500" sldId="268"/>
            <ac:spMk id="5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37:12.579" v="146" actId="1076"/>
          <ac:spMkLst>
            <pc:docMk/>
            <pc:sldMk cId="792376500" sldId="268"/>
            <ac:spMk id="6" creationId="{DEF4E317-6CD9-4FC5-A0D8-CF7587417AC3}"/>
          </ac:spMkLst>
        </pc:spChg>
      </pc:sldChg>
      <pc:sldChg chg="del">
        <pc:chgData name="Michael Brent" userId="efbb700b7c4874dd" providerId="LiveId" clId="{9C1F5067-B5EF-49F3-A5EA-DE06C26CA107}" dt="2017-10-14T13:14:04.091" v="20" actId="2696"/>
        <pc:sldMkLst>
          <pc:docMk/>
          <pc:sldMk cId="2033143199" sldId="268"/>
        </pc:sldMkLst>
      </pc:sldChg>
      <pc:sldChg chg="addSp delSp modSp add modNotesTx">
        <pc:chgData name="Michael Brent" userId="efbb700b7c4874dd" providerId="LiveId" clId="{9C1F5067-B5EF-49F3-A5EA-DE06C26CA107}" dt="2017-10-25T14:12:22.888" v="7054" actId="20577"/>
        <pc:sldMkLst>
          <pc:docMk/>
          <pc:sldMk cId="3421807560" sldId="269"/>
        </pc:sldMkLst>
        <pc:spChg chg="mod">
          <ac:chgData name="Michael Brent" userId="efbb700b7c4874dd" providerId="LiveId" clId="{9C1F5067-B5EF-49F3-A5EA-DE06C26CA107}" dt="2017-10-24T09:32:18.481" v="4817" actId="2696"/>
          <ac:spMkLst>
            <pc:docMk/>
            <pc:sldMk cId="3421807560" sldId="269"/>
            <ac:spMk id="3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37:21.256" v="147" actId="478"/>
          <ac:spMkLst>
            <pc:docMk/>
            <pc:sldMk cId="3421807560" sldId="269"/>
            <ac:spMk id="4" creationId="{00000000-0000-0000-0000-000000000000}"/>
          </ac:spMkLst>
        </pc:spChg>
        <pc:spChg chg="mod">
          <ac:chgData name="Michael Brent" userId="efbb700b7c4874dd" providerId="LiveId" clId="{9C1F5067-B5EF-49F3-A5EA-DE06C26CA107}" dt="2017-10-25T14:12:22.888" v="7054" actId="20577"/>
          <ac:spMkLst>
            <pc:docMk/>
            <pc:sldMk cId="3421807560" sldId="269"/>
            <ac:spMk id="5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37:34.258" v="162" actId="27636"/>
          <ac:spMkLst>
            <pc:docMk/>
            <pc:sldMk cId="3421807560" sldId="269"/>
            <ac:spMk id="6" creationId="{E5E9A9F2-4C29-4A5F-9F30-548F33E2E810}"/>
          </ac:spMkLst>
        </pc:spChg>
      </pc:sldChg>
      <pc:sldChg chg="addSp delSp modSp add modNotesTx">
        <pc:chgData name="Michael Brent" userId="efbb700b7c4874dd" providerId="LiveId" clId="{9C1F5067-B5EF-49F3-A5EA-DE06C26CA107}" dt="2017-10-25T14:11:43.463" v="6927" actId="5793"/>
        <pc:sldMkLst>
          <pc:docMk/>
          <pc:sldMk cId="551381230" sldId="270"/>
        </pc:sldMkLst>
        <pc:spChg chg="mod">
          <ac:chgData name="Michael Brent" userId="efbb700b7c4874dd" providerId="LiveId" clId="{9C1F5067-B5EF-49F3-A5EA-DE06C26CA107}" dt="2017-10-24T09:32:23.546" v="4818" actId="2696"/>
          <ac:spMkLst>
            <pc:docMk/>
            <pc:sldMk cId="551381230" sldId="270"/>
            <ac:spMk id="3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37:55.633" v="188" actId="478"/>
          <ac:spMkLst>
            <pc:docMk/>
            <pc:sldMk cId="551381230" sldId="270"/>
            <ac:spMk id="4" creationId="{00000000-0000-0000-0000-000000000000}"/>
          </ac:spMkLst>
        </pc:spChg>
        <pc:spChg chg="mod">
          <ac:chgData name="Michael Brent" userId="efbb700b7c4874dd" providerId="LiveId" clId="{9C1F5067-B5EF-49F3-A5EA-DE06C26CA107}" dt="2017-10-25T14:11:43.463" v="6927" actId="5793"/>
          <ac:spMkLst>
            <pc:docMk/>
            <pc:sldMk cId="551381230" sldId="270"/>
            <ac:spMk id="5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38:06.641" v="190" actId="1076"/>
          <ac:spMkLst>
            <pc:docMk/>
            <pc:sldMk cId="551381230" sldId="270"/>
            <ac:spMk id="6" creationId="{EB871807-E284-42A9-BDC8-37E2D03055F0}"/>
          </ac:spMkLst>
        </pc:spChg>
      </pc:sldChg>
      <pc:sldChg chg="addSp delSp modSp add del">
        <pc:chgData name="Michael Brent" userId="efbb700b7c4874dd" providerId="LiveId" clId="{9C1F5067-B5EF-49F3-A5EA-DE06C26CA107}" dt="2017-10-24T09:33:28.712" v="4826" actId="2696"/>
        <pc:sldMkLst>
          <pc:docMk/>
          <pc:sldMk cId="15559799" sldId="271"/>
        </pc:sldMkLst>
        <pc:spChg chg="mod">
          <ac:chgData name="Michael Brent" userId="efbb700b7c4874dd" providerId="LiveId" clId="{9C1F5067-B5EF-49F3-A5EA-DE06C26CA107}" dt="2017-10-24T09:32:36.486" v="4820" actId="2696"/>
          <ac:spMkLst>
            <pc:docMk/>
            <pc:sldMk cId="15559799" sldId="271"/>
            <ac:spMk id="3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38:25.971" v="200" actId="1076"/>
          <ac:spMkLst>
            <pc:docMk/>
            <pc:sldMk cId="15559799" sldId="271"/>
            <ac:spMk id="4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38:25.971" v="200" actId="1076"/>
          <ac:spMkLst>
            <pc:docMk/>
            <pc:sldMk cId="15559799" sldId="271"/>
            <ac:spMk id="6" creationId="{0872CAA9-07DA-4F97-860A-2FC5883B3C48}"/>
          </ac:spMkLst>
        </pc:spChg>
        <pc:spChg chg="add mod">
          <ac:chgData name="Michael Brent" userId="efbb700b7c4874dd" providerId="LiveId" clId="{9C1F5067-B5EF-49F3-A5EA-DE06C26CA107}" dt="2017-10-17T19:38:25.971" v="200" actId="1076"/>
          <ac:spMkLst>
            <pc:docMk/>
            <pc:sldMk cId="15559799" sldId="271"/>
            <ac:spMk id="7" creationId="{79676125-0135-4703-86CE-E25A6890A4C9}"/>
          </ac:spMkLst>
        </pc:spChg>
        <pc:spChg chg="mod">
          <ac:chgData name="Michael Brent" userId="efbb700b7c4874dd" providerId="LiveId" clId="{9C1F5067-B5EF-49F3-A5EA-DE06C26CA107}" dt="2017-10-24T09:30:16.458" v="4709" actId="20577"/>
          <ac:spMkLst>
            <pc:docMk/>
            <pc:sldMk cId="15559799" sldId="271"/>
            <ac:spMk id="17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38:20.448" v="199" actId="478"/>
          <ac:spMkLst>
            <pc:docMk/>
            <pc:sldMk cId="15559799" sldId="271"/>
            <ac:spMk id="21" creationId="{00000000-0000-0000-0000-000000000000}"/>
          </ac:spMkLst>
        </pc:spChg>
      </pc:sldChg>
      <pc:sldChg chg="addSp delSp modSp add del modNotes">
        <pc:chgData name="Michael Brent" userId="efbb700b7c4874dd" providerId="LiveId" clId="{9C1F5067-B5EF-49F3-A5EA-DE06C26CA107}" dt="2017-10-24T09:34:19.482" v="4829" actId="2696"/>
        <pc:sldMkLst>
          <pc:docMk/>
          <pc:sldMk cId="3738048687" sldId="272"/>
        </pc:sldMkLst>
        <pc:spChg chg="mod">
          <ac:chgData name="Michael Brent" userId="efbb700b7c4874dd" providerId="LiveId" clId="{9C1F5067-B5EF-49F3-A5EA-DE06C26CA107}" dt="2017-10-24T09:32:40.701" v="4821" actId="2696"/>
          <ac:spMkLst>
            <pc:docMk/>
            <pc:sldMk cId="3738048687" sldId="272"/>
            <ac:spMk id="3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38:51.493" v="208" actId="1076"/>
          <ac:spMkLst>
            <pc:docMk/>
            <pc:sldMk cId="3738048687" sldId="272"/>
            <ac:spMk id="4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38:51.493" v="208" actId="1076"/>
          <ac:spMkLst>
            <pc:docMk/>
            <pc:sldMk cId="3738048687" sldId="272"/>
            <ac:spMk id="6" creationId="{5597521B-611D-4246-B266-3B5B67A9A6E3}"/>
          </ac:spMkLst>
        </pc:spChg>
        <pc:spChg chg="add mod">
          <ac:chgData name="Michael Brent" userId="efbb700b7c4874dd" providerId="LiveId" clId="{9C1F5067-B5EF-49F3-A5EA-DE06C26CA107}" dt="2017-10-17T19:38:51.493" v="208" actId="1076"/>
          <ac:spMkLst>
            <pc:docMk/>
            <pc:sldMk cId="3738048687" sldId="272"/>
            <ac:spMk id="7" creationId="{577EDFE1-E7F3-4EFB-8EB5-69722BBBD58E}"/>
          </ac:spMkLst>
        </pc:spChg>
        <pc:spChg chg="mod">
          <ac:chgData name="Michael Brent" userId="efbb700b7c4874dd" providerId="LiveId" clId="{9C1F5067-B5EF-49F3-A5EA-DE06C26CA107}" dt="2017-10-24T09:30:22.038" v="4711" actId="20577"/>
          <ac:spMkLst>
            <pc:docMk/>
            <pc:sldMk cId="3738048687" sldId="272"/>
            <ac:spMk id="17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38:41.275" v="201" actId="478"/>
          <ac:spMkLst>
            <pc:docMk/>
            <pc:sldMk cId="3738048687" sldId="272"/>
            <ac:spMk id="21" creationId="{00000000-0000-0000-0000-000000000000}"/>
          </ac:spMkLst>
        </pc:spChg>
      </pc:sldChg>
      <pc:sldChg chg="add del">
        <pc:chgData name="Michael Brent" userId="efbb700b7c4874dd" providerId="LiveId" clId="{9C1F5067-B5EF-49F3-A5EA-DE06C26CA107}" dt="2017-10-17T19:38:08.971" v="191" actId="2696"/>
        <pc:sldMkLst>
          <pc:docMk/>
          <pc:sldMk cId="1419055401" sldId="273"/>
        </pc:sldMkLst>
      </pc:sldChg>
      <pc:sldChg chg="addSp delSp modSp add modNotesTx">
        <pc:chgData name="Michael Brent" userId="efbb700b7c4874dd" providerId="LiveId" clId="{9C1F5067-B5EF-49F3-A5EA-DE06C26CA107}" dt="2017-10-24T08:54:17.673" v="686" actId="6549"/>
        <pc:sldMkLst>
          <pc:docMk/>
          <pc:sldMk cId="3267016725" sldId="273"/>
        </pc:sldMkLst>
        <pc:spChg chg="mod">
          <ac:chgData name="Michael Brent" userId="efbb700b7c4874dd" providerId="LiveId" clId="{9C1F5067-B5EF-49F3-A5EA-DE06C26CA107}" dt="2017-10-17T19:41:18.982" v="216" actId="20577"/>
          <ac:spMkLst>
            <pc:docMk/>
            <pc:sldMk cId="3267016725" sldId="273"/>
            <ac:spMk id="3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41:24.260" v="217" actId="1076"/>
          <ac:spMkLst>
            <pc:docMk/>
            <pc:sldMk cId="3267016725" sldId="273"/>
            <ac:spMk id="4" creationId="{B4F4ECCF-B1F9-4633-BE44-CBA51241E842}"/>
          </ac:spMkLst>
        </pc:spChg>
        <pc:spChg chg="add del">
          <ac:chgData name="Michael Brent" userId="efbb700b7c4874dd" providerId="LiveId" clId="{9C1F5067-B5EF-49F3-A5EA-DE06C26CA107}" dt="2017-10-24T08:50:21.401" v="597" actId="478"/>
          <ac:spMkLst>
            <pc:docMk/>
            <pc:sldMk cId="3267016725" sldId="273"/>
            <ac:spMk id="5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41:14.358" v="210" actId="478"/>
          <ac:spMkLst>
            <pc:docMk/>
            <pc:sldMk cId="3267016725" sldId="273"/>
            <ac:spMk id="12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41:24.260" v="217" actId="1076"/>
          <ac:spMkLst>
            <pc:docMk/>
            <pc:sldMk cId="3267016725" sldId="273"/>
            <ac:spMk id="13" creationId="{00000000-0000-0000-0000-000000000000}"/>
          </ac:spMkLst>
        </pc:spChg>
      </pc:sldChg>
      <pc:sldChg chg="del">
        <pc:chgData name="Michael Brent" userId="efbb700b7c4874dd" providerId="LiveId" clId="{9C1F5067-B5EF-49F3-A5EA-DE06C26CA107}" dt="2017-10-14T13:14:03.606" v="5" actId="2696"/>
        <pc:sldMkLst>
          <pc:docMk/>
          <pc:sldMk cId="3887902303" sldId="273"/>
        </pc:sldMkLst>
      </pc:sldChg>
      <pc:sldChg chg="del">
        <pc:chgData name="Michael Brent" userId="efbb700b7c4874dd" providerId="LiveId" clId="{9C1F5067-B5EF-49F3-A5EA-DE06C26CA107}" dt="2017-10-14T13:14:03.637" v="6" actId="2696"/>
        <pc:sldMkLst>
          <pc:docMk/>
          <pc:sldMk cId="2132486996" sldId="274"/>
        </pc:sldMkLst>
      </pc:sldChg>
      <pc:sldChg chg="addSp delSp modSp add modNotesTx">
        <pc:chgData name="Michael Brent" userId="efbb700b7c4874dd" providerId="LiveId" clId="{9C1F5067-B5EF-49F3-A5EA-DE06C26CA107}" dt="2017-10-24T08:55:33.807" v="899" actId="20577"/>
        <pc:sldMkLst>
          <pc:docMk/>
          <pc:sldMk cId="3326287738" sldId="274"/>
        </pc:sldMkLst>
        <pc:spChg chg="mod">
          <ac:chgData name="Michael Brent" userId="efbb700b7c4874dd" providerId="LiveId" clId="{9C1F5067-B5EF-49F3-A5EA-DE06C26CA107}" dt="2017-10-17T19:41:33.473" v="224" actId="20577"/>
          <ac:spMkLst>
            <pc:docMk/>
            <pc:sldMk cId="3326287738" sldId="274"/>
            <ac:spMk id="3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41:40.033" v="225" actId="1037"/>
          <ac:spMkLst>
            <pc:docMk/>
            <pc:sldMk cId="3326287738" sldId="274"/>
            <ac:spMk id="4" creationId="{B9E4E603-D4EA-4C78-BFDF-9B677D67D166}"/>
          </ac:spMkLst>
        </pc:spChg>
        <pc:spChg chg="del">
          <ac:chgData name="Michael Brent" userId="efbb700b7c4874dd" providerId="LiveId" clId="{9C1F5067-B5EF-49F3-A5EA-DE06C26CA107}" dt="2017-10-24T08:50:27.601" v="598" actId="478"/>
          <ac:spMkLst>
            <pc:docMk/>
            <pc:sldMk cId="3326287738" sldId="274"/>
            <ac:spMk id="5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41:29.553" v="218" actId="478"/>
          <ac:spMkLst>
            <pc:docMk/>
            <pc:sldMk cId="3326287738" sldId="274"/>
            <ac:spMk id="12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41:40.033" v="225" actId="1037"/>
          <ac:spMkLst>
            <pc:docMk/>
            <pc:sldMk cId="3326287738" sldId="274"/>
            <ac:spMk id="13" creationId="{00000000-0000-0000-0000-000000000000}"/>
          </ac:spMkLst>
        </pc:spChg>
        <pc:cxnChg chg="del mod">
          <ac:chgData name="Michael Brent" userId="efbb700b7c4874dd" providerId="LiveId" clId="{9C1F5067-B5EF-49F3-A5EA-DE06C26CA107}" dt="2017-10-24T08:54:05.406" v="630" actId="478"/>
          <ac:cxnSpMkLst>
            <pc:docMk/>
            <pc:sldMk cId="3326287738" sldId="274"/>
            <ac:cxnSpMk id="7" creationId="{00000000-0000-0000-0000-000000000000}"/>
          </ac:cxnSpMkLst>
        </pc:cxnChg>
        <pc:cxnChg chg="del mod">
          <ac:chgData name="Michael Brent" userId="efbb700b7c4874dd" providerId="LiveId" clId="{9C1F5067-B5EF-49F3-A5EA-DE06C26CA107}" dt="2017-10-24T08:54:00.376" v="629" actId="478"/>
          <ac:cxnSpMkLst>
            <pc:docMk/>
            <pc:sldMk cId="3326287738" sldId="274"/>
            <ac:cxnSpMk id="10" creationId="{00000000-0000-0000-0000-000000000000}"/>
          </ac:cxnSpMkLst>
        </pc:cxnChg>
      </pc:sldChg>
      <pc:sldChg chg="addSp delSp modSp add del">
        <pc:chgData name="Michael Brent" userId="efbb700b7c4874dd" providerId="LiveId" clId="{9C1F5067-B5EF-49F3-A5EA-DE06C26CA107}" dt="2017-10-24T08:57:06.785" v="901" actId="2696"/>
        <pc:sldMkLst>
          <pc:docMk/>
          <pc:sldMk cId="84156486" sldId="275"/>
        </pc:sldMkLst>
        <pc:spChg chg="mod">
          <ac:chgData name="Michael Brent" userId="efbb700b7c4874dd" providerId="LiveId" clId="{9C1F5067-B5EF-49F3-A5EA-DE06C26CA107}" dt="2017-10-17T19:42:06.858" v="310" actId="20577"/>
          <ac:spMkLst>
            <pc:docMk/>
            <pc:sldMk cId="84156486" sldId="275"/>
            <ac:spMk id="3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42:15.968" v="311" actId="1076"/>
          <ac:spMkLst>
            <pc:docMk/>
            <pc:sldMk cId="84156486" sldId="275"/>
            <ac:spMk id="4" creationId="{AB79A188-8F98-4A20-ABCB-CF5BDE7A11C6}"/>
          </ac:spMkLst>
        </pc:spChg>
        <pc:spChg chg="del">
          <ac:chgData name="Michael Brent" userId="efbb700b7c4874dd" providerId="LiveId" clId="{9C1F5067-B5EF-49F3-A5EA-DE06C26CA107}" dt="2017-10-24T08:50:33.346" v="599" actId="478"/>
          <ac:spMkLst>
            <pc:docMk/>
            <pc:sldMk cId="84156486" sldId="275"/>
            <ac:spMk id="5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42:01.176" v="300" actId="478"/>
          <ac:spMkLst>
            <pc:docMk/>
            <pc:sldMk cId="84156486" sldId="275"/>
            <ac:spMk id="12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42:15.968" v="311" actId="1076"/>
          <ac:spMkLst>
            <pc:docMk/>
            <pc:sldMk cId="84156486" sldId="275"/>
            <ac:spMk id="13" creationId="{00000000-0000-0000-0000-000000000000}"/>
          </ac:spMkLst>
        </pc:spChg>
      </pc:sldChg>
      <pc:sldChg chg="del">
        <pc:chgData name="Michael Brent" userId="efbb700b7c4874dd" providerId="LiveId" clId="{9C1F5067-B5EF-49F3-A5EA-DE06C26CA107}" dt="2017-10-14T13:14:03.706" v="8" actId="2696"/>
        <pc:sldMkLst>
          <pc:docMk/>
          <pc:sldMk cId="3555674152" sldId="275"/>
        </pc:sldMkLst>
      </pc:sldChg>
      <pc:sldChg chg="del">
        <pc:chgData name="Michael Brent" userId="efbb700b7c4874dd" providerId="LiveId" clId="{9C1F5067-B5EF-49F3-A5EA-DE06C26CA107}" dt="2017-10-14T13:14:03.790" v="10" actId="2696"/>
        <pc:sldMkLst>
          <pc:docMk/>
          <pc:sldMk cId="2737142791" sldId="276"/>
        </pc:sldMkLst>
      </pc:sldChg>
      <pc:sldChg chg="addSp delSp modSp add modNotesTx">
        <pc:chgData name="Michael Brent" userId="efbb700b7c4874dd" providerId="LiveId" clId="{9C1F5067-B5EF-49F3-A5EA-DE06C26CA107}" dt="2017-10-24T09:31:34.104" v="4780" actId="20577"/>
        <pc:sldMkLst>
          <pc:docMk/>
          <pc:sldMk cId="3049875763" sldId="276"/>
        </pc:sldMkLst>
        <pc:spChg chg="del mod">
          <ac:chgData name="Michael Brent" userId="efbb700b7c4874dd" providerId="LiveId" clId="{9C1F5067-B5EF-49F3-A5EA-DE06C26CA107}" dt="2017-10-17T19:53:33.989" v="553" actId="478"/>
          <ac:spMkLst>
            <pc:docMk/>
            <pc:sldMk cId="3049875763" sldId="276"/>
            <ac:spMk id="2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24T09:11:17.220" v="2937" actId="20577"/>
          <ac:spMkLst>
            <pc:docMk/>
            <pc:sldMk cId="3049875763" sldId="276"/>
            <ac:spMk id="2" creationId="{678DDE42-21D7-4261-B253-8BAFFA0491DF}"/>
          </ac:spMkLst>
        </pc:spChg>
        <pc:spChg chg="del">
          <ac:chgData name="Michael Brent" userId="efbb700b7c4874dd" providerId="LiveId" clId="{9C1F5067-B5EF-49F3-A5EA-DE06C26CA107}" dt="2017-10-17T19:44:25.694" v="317" actId="478"/>
          <ac:spMkLst>
            <pc:docMk/>
            <pc:sldMk cId="3049875763" sldId="276"/>
            <ac:spMk id="3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44:42.621" v="318" actId="1076"/>
          <ac:spMkLst>
            <pc:docMk/>
            <pc:sldMk cId="3049875763" sldId="276"/>
            <ac:spMk id="5" creationId="{6CA6B59A-666F-4EE9-A528-5ABBCE86C2AA}"/>
          </ac:spMkLst>
        </pc:spChg>
        <pc:spChg chg="mod">
          <ac:chgData name="Michael Brent" userId="efbb700b7c4874dd" providerId="LiveId" clId="{9C1F5067-B5EF-49F3-A5EA-DE06C26CA107}" dt="2017-10-24T09:20:29.705" v="3636" actId="14100"/>
          <ac:spMkLst>
            <pc:docMk/>
            <pc:sldMk cId="3049875763" sldId="276"/>
            <ac:spMk id="6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24T08:57:53.263" v="904" actId="478"/>
          <ac:spMkLst>
            <pc:docMk/>
            <pc:sldMk cId="3049875763" sldId="276"/>
            <ac:spMk id="7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44:42.621" v="318" actId="1076"/>
          <ac:spMkLst>
            <pc:docMk/>
            <pc:sldMk cId="3049875763" sldId="276"/>
            <ac:spMk id="9" creationId="{160314A7-2396-4115-817F-747C4C4CC34F}"/>
          </ac:spMkLst>
        </pc:spChg>
        <pc:spChg chg="add del mod">
          <ac:chgData name="Michael Brent" userId="efbb700b7c4874dd" providerId="LiveId" clId="{9C1F5067-B5EF-49F3-A5EA-DE06C26CA107}" dt="2017-10-17T19:44:42.621" v="318" actId="1076"/>
          <ac:spMkLst>
            <pc:docMk/>
            <pc:sldMk cId="3049875763" sldId="276"/>
            <ac:spMk id="11" creationId="{64588831-CBC2-4B38-A5D0-6C711469304A}"/>
          </ac:spMkLst>
        </pc:spChg>
        <pc:spChg chg="del">
          <ac:chgData name="Michael Brent" userId="efbb700b7c4874dd" providerId="LiveId" clId="{9C1F5067-B5EF-49F3-A5EA-DE06C26CA107}" dt="2017-10-17T19:44:25.694" v="317" actId="478"/>
          <ac:spMkLst>
            <pc:docMk/>
            <pc:sldMk cId="3049875763" sldId="276"/>
            <ac:spMk id="12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44:25.694" v="317" actId="478"/>
          <ac:spMkLst>
            <pc:docMk/>
            <pc:sldMk cId="3049875763" sldId="276"/>
            <ac:spMk id="13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44:52.561" v="319" actId="1076"/>
          <ac:spMkLst>
            <pc:docMk/>
            <pc:sldMk cId="3049875763" sldId="276"/>
            <ac:spMk id="14" creationId="{D2AE3D3A-A237-4B2A-B516-32DD9F973BB2}"/>
          </ac:spMkLst>
        </pc:spChg>
        <pc:spChg chg="add del mod">
          <ac:chgData name="Michael Brent" userId="efbb700b7c4874dd" providerId="LiveId" clId="{9C1F5067-B5EF-49F3-A5EA-DE06C26CA107}" dt="2017-10-17T19:48:38.544" v="435" actId="1076"/>
          <ac:spMkLst>
            <pc:docMk/>
            <pc:sldMk cId="3049875763" sldId="276"/>
            <ac:spMk id="15" creationId="{C89AFC4F-169B-4516-AC5E-CD2AC4C156F6}"/>
          </ac:spMkLst>
        </pc:spChg>
        <pc:spChg chg="add del mod">
          <ac:chgData name="Michael Brent" userId="efbb700b7c4874dd" providerId="LiveId" clId="{9C1F5067-B5EF-49F3-A5EA-DE06C26CA107}" dt="2017-10-17T19:50:18.460" v="515" actId="1076"/>
          <ac:spMkLst>
            <pc:docMk/>
            <pc:sldMk cId="3049875763" sldId="276"/>
            <ac:spMk id="16" creationId="{21D3C739-5D76-4508-A9F7-0C41C454E866}"/>
          </ac:spMkLst>
        </pc:spChg>
        <pc:spChg chg="add del mod">
          <ac:chgData name="Michael Brent" userId="efbb700b7c4874dd" providerId="LiveId" clId="{9C1F5067-B5EF-49F3-A5EA-DE06C26CA107}" dt="2017-10-24T09:31:34.104" v="4780" actId="20577"/>
          <ac:spMkLst>
            <pc:docMk/>
            <pc:sldMk cId="3049875763" sldId="276"/>
            <ac:spMk id="17" creationId="{85AC94DB-776B-4D49-BE1C-932BB7F063F4}"/>
          </ac:spMkLst>
        </pc:spChg>
        <pc:spChg chg="add del mod">
          <ac:chgData name="Michael Brent" userId="efbb700b7c4874dd" providerId="LiveId" clId="{9C1F5067-B5EF-49F3-A5EA-DE06C26CA107}" dt="2017-10-24T08:57:53.263" v="904" actId="478"/>
          <ac:spMkLst>
            <pc:docMk/>
            <pc:sldMk cId="3049875763" sldId="276"/>
            <ac:spMk id="18" creationId="{991D26B1-4035-4BC7-9E96-C087604D9699}"/>
          </ac:spMkLst>
        </pc:spChg>
      </pc:sldChg>
      <pc:sldChg chg="addSp delSp modSp add modNotesTx">
        <pc:chgData name="Michael Brent" userId="efbb700b7c4874dd" providerId="LiveId" clId="{9C1F5067-B5EF-49F3-A5EA-DE06C26CA107}" dt="2017-10-24T09:31:43.839" v="4782" actId="2696"/>
        <pc:sldMkLst>
          <pc:docMk/>
          <pc:sldMk cId="2977325016" sldId="277"/>
        </pc:sldMkLst>
        <pc:spChg chg="del">
          <ac:chgData name="Michael Brent" userId="efbb700b7c4874dd" providerId="LiveId" clId="{9C1F5067-B5EF-49F3-A5EA-DE06C26CA107}" dt="2017-10-17T19:44:19.998" v="316" actId="478"/>
          <ac:spMkLst>
            <pc:docMk/>
            <pc:sldMk cId="2977325016" sldId="277"/>
            <ac:spMk id="3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44:42.621" v="318" actId="1076"/>
          <ac:spMkLst>
            <pc:docMk/>
            <pc:sldMk cId="2977325016" sldId="277"/>
            <ac:spMk id="4" creationId="{46AB20FC-30E7-4F51-8D08-DBE3DEEE7DB8}"/>
          </ac:spMkLst>
        </pc:spChg>
        <pc:spChg chg="mod">
          <ac:chgData name="Michael Brent" userId="efbb700b7c4874dd" providerId="LiveId" clId="{9C1F5067-B5EF-49F3-A5EA-DE06C26CA107}" dt="2017-10-24T09:21:04.290" v="3643" actId="1076"/>
          <ac:spMkLst>
            <pc:docMk/>
            <pc:sldMk cId="2977325016" sldId="277"/>
            <ac:spMk id="6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44:19.998" v="316" actId="478"/>
          <ac:spMkLst>
            <pc:docMk/>
            <pc:sldMk cId="2977325016" sldId="277"/>
            <ac:spMk id="7" creationId="{00000000-0000-0000-0000-000000000000}"/>
          </ac:spMkLst>
        </pc:spChg>
        <pc:spChg chg="del mod">
          <ac:chgData name="Michael Brent" userId="efbb700b7c4874dd" providerId="LiveId" clId="{9C1F5067-B5EF-49F3-A5EA-DE06C26CA107}" dt="2017-10-24T09:14:35.929" v="3214" actId="478"/>
          <ac:spMkLst>
            <pc:docMk/>
            <pc:sldMk cId="2977325016" sldId="277"/>
            <ac:spMk id="8" creationId="{00000000-0000-0000-0000-000000000000}"/>
          </ac:spMkLst>
        </pc:spChg>
        <pc:spChg chg="del mod">
          <ac:chgData name="Michael Brent" userId="efbb700b7c4874dd" providerId="LiveId" clId="{9C1F5067-B5EF-49F3-A5EA-DE06C26CA107}" dt="2017-10-24T09:14:35.929" v="3214" actId="478"/>
          <ac:spMkLst>
            <pc:docMk/>
            <pc:sldMk cId="2977325016" sldId="277"/>
            <ac:spMk id="9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44:42.621" v="318" actId="1076"/>
          <ac:spMkLst>
            <pc:docMk/>
            <pc:sldMk cId="2977325016" sldId="277"/>
            <ac:spMk id="10" creationId="{3F9C8EF1-9A7B-4578-A7E5-23CCF09CBE77}"/>
          </ac:spMkLst>
        </pc:spChg>
        <pc:spChg chg="del">
          <ac:chgData name="Michael Brent" userId="efbb700b7c4874dd" providerId="LiveId" clId="{9C1F5067-B5EF-49F3-A5EA-DE06C26CA107}" dt="2017-10-17T19:44:19.998" v="316" actId="478"/>
          <ac:spMkLst>
            <pc:docMk/>
            <pc:sldMk cId="2977325016" sldId="277"/>
            <ac:spMk id="12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44:19.998" v="316" actId="478"/>
          <ac:spMkLst>
            <pc:docMk/>
            <pc:sldMk cId="2977325016" sldId="277"/>
            <ac:spMk id="13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44:42.621" v="318" actId="1076"/>
          <ac:spMkLst>
            <pc:docMk/>
            <pc:sldMk cId="2977325016" sldId="277"/>
            <ac:spMk id="14" creationId="{25BF9F00-3FC2-4B80-B863-0D232DB936C2}"/>
          </ac:spMkLst>
        </pc:spChg>
        <pc:spChg chg="add del mod">
          <ac:chgData name="Michael Brent" userId="efbb700b7c4874dd" providerId="LiveId" clId="{9C1F5067-B5EF-49F3-A5EA-DE06C26CA107}" dt="2017-10-17T19:44:52.561" v="319" actId="1076"/>
          <ac:spMkLst>
            <pc:docMk/>
            <pc:sldMk cId="2977325016" sldId="277"/>
            <ac:spMk id="15" creationId="{7AB7F801-95AE-4A39-9147-6AE640F1985B}"/>
          </ac:spMkLst>
        </pc:spChg>
        <pc:spChg chg="add del mod">
          <ac:chgData name="Michael Brent" userId="efbb700b7c4874dd" providerId="LiveId" clId="{9C1F5067-B5EF-49F3-A5EA-DE06C26CA107}" dt="2017-10-17T19:48:38.544" v="435" actId="1076"/>
          <ac:spMkLst>
            <pc:docMk/>
            <pc:sldMk cId="2977325016" sldId="277"/>
            <ac:spMk id="16" creationId="{CF9EB6BE-463C-4D38-9712-C66A10D7077A}"/>
          </ac:spMkLst>
        </pc:spChg>
        <pc:spChg chg="add del mod">
          <ac:chgData name="Michael Brent" userId="efbb700b7c4874dd" providerId="LiveId" clId="{9C1F5067-B5EF-49F3-A5EA-DE06C26CA107}" dt="2017-10-17T19:50:18.460" v="515" actId="1076"/>
          <ac:spMkLst>
            <pc:docMk/>
            <pc:sldMk cId="2977325016" sldId="277"/>
            <ac:spMk id="17" creationId="{E62BAA0F-2B03-4E92-BCCB-A32966C41860}"/>
          </ac:spMkLst>
        </pc:spChg>
        <pc:spChg chg="add mod">
          <ac:chgData name="Michael Brent" userId="efbb700b7c4874dd" providerId="LiveId" clId="{9C1F5067-B5EF-49F3-A5EA-DE06C26CA107}" dt="2017-10-24T09:31:43.839" v="4782" actId="2696"/>
          <ac:spMkLst>
            <pc:docMk/>
            <pc:sldMk cId="2977325016" sldId="277"/>
            <ac:spMk id="18" creationId="{D42F65A4-7151-4EE3-A743-6B793200807F}"/>
          </ac:spMkLst>
        </pc:spChg>
        <pc:spChg chg="add del mod">
          <ac:chgData name="Michael Brent" userId="efbb700b7c4874dd" providerId="LiveId" clId="{9C1F5067-B5EF-49F3-A5EA-DE06C26CA107}" dt="2017-10-24T09:14:35.929" v="3214" actId="478"/>
          <ac:spMkLst>
            <pc:docMk/>
            <pc:sldMk cId="2977325016" sldId="277"/>
            <ac:spMk id="19" creationId="{5BF42636-08E2-43E4-B57F-24F330F6D89E}"/>
          </ac:spMkLst>
        </pc:spChg>
        <pc:spChg chg="add del mod">
          <ac:chgData name="Michael Brent" userId="efbb700b7c4874dd" providerId="LiveId" clId="{9C1F5067-B5EF-49F3-A5EA-DE06C26CA107}" dt="2017-10-24T09:14:35.929" v="3214" actId="478"/>
          <ac:spMkLst>
            <pc:docMk/>
            <pc:sldMk cId="2977325016" sldId="277"/>
            <ac:spMk id="20" creationId="{3D28D466-2F01-4678-BB54-E0EAA010C0EC}"/>
          </ac:spMkLst>
        </pc:spChg>
      </pc:sldChg>
      <pc:sldChg chg="del">
        <pc:chgData name="Michael Brent" userId="efbb700b7c4874dd" providerId="LiveId" clId="{9C1F5067-B5EF-49F3-A5EA-DE06C26CA107}" dt="2017-10-14T13:14:03.675" v="7" actId="2696"/>
        <pc:sldMkLst>
          <pc:docMk/>
          <pc:sldMk cId="3666365548" sldId="277"/>
        </pc:sldMkLst>
      </pc:sldChg>
      <pc:sldChg chg="del">
        <pc:chgData name="Michael Brent" userId="efbb700b7c4874dd" providerId="LiveId" clId="{9C1F5067-B5EF-49F3-A5EA-DE06C26CA107}" dt="2017-10-14T13:14:03.753" v="9" actId="2696"/>
        <pc:sldMkLst>
          <pc:docMk/>
          <pc:sldMk cId="143357403" sldId="278"/>
        </pc:sldMkLst>
      </pc:sldChg>
      <pc:sldChg chg="addSp delSp modSp add modNotesTx">
        <pc:chgData name="Michael Brent" userId="efbb700b7c4874dd" providerId="LiveId" clId="{9C1F5067-B5EF-49F3-A5EA-DE06C26CA107}" dt="2017-10-24T09:31:46.979" v="4783" actId="2696"/>
        <pc:sldMkLst>
          <pc:docMk/>
          <pc:sldMk cId="2461076171" sldId="278"/>
        </pc:sldMkLst>
        <pc:spChg chg="del">
          <ac:chgData name="Michael Brent" userId="efbb700b7c4874dd" providerId="LiveId" clId="{9C1F5067-B5EF-49F3-A5EA-DE06C26CA107}" dt="2017-10-17T19:44:10.423" v="315" actId="478"/>
          <ac:spMkLst>
            <pc:docMk/>
            <pc:sldMk cId="2461076171" sldId="278"/>
            <ac:spMk id="3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44:42.621" v="318" actId="1076"/>
          <ac:spMkLst>
            <pc:docMk/>
            <pc:sldMk cId="2461076171" sldId="278"/>
            <ac:spMk id="4" creationId="{CF6EBF58-394D-492A-90FD-FA90F17CBD43}"/>
          </ac:spMkLst>
        </pc:spChg>
        <pc:spChg chg="mod">
          <ac:chgData name="Michael Brent" userId="efbb700b7c4874dd" providerId="LiveId" clId="{9C1F5067-B5EF-49F3-A5EA-DE06C26CA107}" dt="2017-10-24T09:21:21.379" v="3648" actId="1076"/>
          <ac:spMkLst>
            <pc:docMk/>
            <pc:sldMk cId="2461076171" sldId="278"/>
            <ac:spMk id="6" creationId="{00000000-0000-0000-0000-000000000000}"/>
          </ac:spMkLst>
        </pc:spChg>
        <pc:spChg chg="del mod">
          <ac:chgData name="Michael Brent" userId="efbb700b7c4874dd" providerId="LiveId" clId="{9C1F5067-B5EF-49F3-A5EA-DE06C26CA107}" dt="2017-10-24T09:17:28.490" v="3467" actId="478"/>
          <ac:spMkLst>
            <pc:docMk/>
            <pc:sldMk cId="2461076171" sldId="278"/>
            <ac:spMk id="7" creationId="{00000000-0000-0000-0000-000000000000}"/>
          </ac:spMkLst>
        </pc:spChg>
        <pc:spChg chg="del mod">
          <ac:chgData name="Michael Brent" userId="efbb700b7c4874dd" providerId="LiveId" clId="{9C1F5067-B5EF-49F3-A5EA-DE06C26CA107}" dt="2017-10-24T09:17:28.490" v="3467" actId="478"/>
          <ac:spMkLst>
            <pc:docMk/>
            <pc:sldMk cId="2461076171" sldId="278"/>
            <ac:spMk id="8" creationId="{00000000-0000-0000-0000-000000000000}"/>
          </ac:spMkLst>
        </pc:spChg>
        <pc:spChg chg="del mod">
          <ac:chgData name="Michael Brent" userId="efbb700b7c4874dd" providerId="LiveId" clId="{9C1F5067-B5EF-49F3-A5EA-DE06C26CA107}" dt="2017-10-24T09:17:28.490" v="3467" actId="478"/>
          <ac:spMkLst>
            <pc:docMk/>
            <pc:sldMk cId="2461076171" sldId="278"/>
            <ac:spMk id="9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44:42.621" v="318" actId="1076"/>
          <ac:spMkLst>
            <pc:docMk/>
            <pc:sldMk cId="2461076171" sldId="278"/>
            <ac:spMk id="10" creationId="{52DE8DD5-8B7A-4924-9C46-52D8FA54E1AE}"/>
          </ac:spMkLst>
        </pc:spChg>
        <pc:spChg chg="del">
          <ac:chgData name="Michael Brent" userId="efbb700b7c4874dd" providerId="LiveId" clId="{9C1F5067-B5EF-49F3-A5EA-DE06C26CA107}" dt="2017-10-17T19:44:10.423" v="315" actId="478"/>
          <ac:spMkLst>
            <pc:docMk/>
            <pc:sldMk cId="2461076171" sldId="278"/>
            <ac:spMk id="12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44:10.423" v="315" actId="478"/>
          <ac:spMkLst>
            <pc:docMk/>
            <pc:sldMk cId="2461076171" sldId="278"/>
            <ac:spMk id="13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44:42.621" v="318" actId="1076"/>
          <ac:spMkLst>
            <pc:docMk/>
            <pc:sldMk cId="2461076171" sldId="278"/>
            <ac:spMk id="14" creationId="{A64E1E7B-0757-4813-864D-78018EB26BD4}"/>
          </ac:spMkLst>
        </pc:spChg>
        <pc:spChg chg="add del mod">
          <ac:chgData name="Michael Brent" userId="efbb700b7c4874dd" providerId="LiveId" clId="{9C1F5067-B5EF-49F3-A5EA-DE06C26CA107}" dt="2017-10-17T19:44:52.561" v="319" actId="1076"/>
          <ac:spMkLst>
            <pc:docMk/>
            <pc:sldMk cId="2461076171" sldId="278"/>
            <ac:spMk id="15" creationId="{54C412FD-2993-4404-BBCE-FE8109CD4217}"/>
          </ac:spMkLst>
        </pc:spChg>
        <pc:spChg chg="add del mod">
          <ac:chgData name="Michael Brent" userId="efbb700b7c4874dd" providerId="LiveId" clId="{9C1F5067-B5EF-49F3-A5EA-DE06C26CA107}" dt="2017-10-17T19:48:38.544" v="435" actId="1076"/>
          <ac:spMkLst>
            <pc:docMk/>
            <pc:sldMk cId="2461076171" sldId="278"/>
            <ac:spMk id="16" creationId="{23CFD45C-049D-465C-A722-D05E8F35E037}"/>
          </ac:spMkLst>
        </pc:spChg>
        <pc:spChg chg="add del mod">
          <ac:chgData name="Michael Brent" userId="efbb700b7c4874dd" providerId="LiveId" clId="{9C1F5067-B5EF-49F3-A5EA-DE06C26CA107}" dt="2017-10-17T19:50:18.460" v="515" actId="1076"/>
          <ac:spMkLst>
            <pc:docMk/>
            <pc:sldMk cId="2461076171" sldId="278"/>
            <ac:spMk id="17" creationId="{27604B50-DDC9-4E84-BBB5-76162E9CD9F0}"/>
          </ac:spMkLst>
        </pc:spChg>
        <pc:spChg chg="add mod">
          <ac:chgData name="Michael Brent" userId="efbb700b7c4874dd" providerId="LiveId" clId="{9C1F5067-B5EF-49F3-A5EA-DE06C26CA107}" dt="2017-10-24T09:31:46.979" v="4783" actId="2696"/>
          <ac:spMkLst>
            <pc:docMk/>
            <pc:sldMk cId="2461076171" sldId="278"/>
            <ac:spMk id="18" creationId="{1BF14410-0714-4A7F-A333-125F44D4660B}"/>
          </ac:spMkLst>
        </pc:spChg>
      </pc:sldChg>
      <pc:sldChg chg="del">
        <pc:chgData name="Michael Brent" userId="efbb700b7c4874dd" providerId="LiveId" clId="{9C1F5067-B5EF-49F3-A5EA-DE06C26CA107}" dt="2017-10-14T13:14:03.821" v="11" actId="2696"/>
        <pc:sldMkLst>
          <pc:docMk/>
          <pc:sldMk cId="192676719" sldId="279"/>
        </pc:sldMkLst>
      </pc:sldChg>
      <pc:sldChg chg="addSp delSp modSp add del">
        <pc:chgData name="Michael Brent" userId="efbb700b7c4874dd" providerId="LiveId" clId="{9C1F5067-B5EF-49F3-A5EA-DE06C26CA107}" dt="2017-10-24T09:21:30.366" v="3649" actId="2696"/>
        <pc:sldMkLst>
          <pc:docMk/>
          <pc:sldMk cId="3640144138" sldId="279"/>
        </pc:sldMkLst>
        <pc:spChg chg="del">
          <ac:chgData name="Michael Brent" userId="efbb700b7c4874dd" providerId="LiveId" clId="{9C1F5067-B5EF-49F3-A5EA-DE06C26CA107}" dt="2017-10-17T19:44:01.139" v="314" actId="478"/>
          <ac:spMkLst>
            <pc:docMk/>
            <pc:sldMk cId="3640144138" sldId="279"/>
            <ac:spMk id="3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44:42.621" v="318" actId="255"/>
          <ac:spMkLst>
            <pc:docMk/>
            <pc:sldMk cId="3640144138" sldId="279"/>
            <ac:spMk id="4" creationId="{E73D86FF-8D7D-47DB-B5F3-04A880C84952}"/>
          </ac:spMkLst>
        </pc:spChg>
        <pc:spChg chg="mod">
          <ac:chgData name="Michael Brent" userId="efbb700b7c4874dd" providerId="LiveId" clId="{9C1F5067-B5EF-49F3-A5EA-DE06C26CA107}" dt="2017-10-17T19:50:35.200" v="517" actId="255"/>
          <ac:spMkLst>
            <pc:docMk/>
            <pc:sldMk cId="3640144138" sldId="279"/>
            <ac:spMk id="6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44:42.621" v="318" actId="255"/>
          <ac:spMkLst>
            <pc:docMk/>
            <pc:sldMk cId="3640144138" sldId="279"/>
            <ac:spMk id="7" creationId="{E6F86BE9-6C78-4807-912A-E50DB8C3DFA5}"/>
          </ac:spMkLst>
        </pc:spChg>
        <pc:spChg chg="add del mod">
          <ac:chgData name="Michael Brent" userId="efbb700b7c4874dd" providerId="LiveId" clId="{9C1F5067-B5EF-49F3-A5EA-DE06C26CA107}" dt="2017-10-17T19:44:42.621" v="318" actId="255"/>
          <ac:spMkLst>
            <pc:docMk/>
            <pc:sldMk cId="3640144138" sldId="279"/>
            <ac:spMk id="9" creationId="{14C97BDA-B768-4CB4-8932-B9E8D30FE9A2}"/>
          </ac:spMkLst>
        </pc:spChg>
        <pc:spChg chg="add del mod">
          <ac:chgData name="Michael Brent" userId="efbb700b7c4874dd" providerId="LiveId" clId="{9C1F5067-B5EF-49F3-A5EA-DE06C26CA107}" dt="2017-10-17T19:44:52.561" v="319" actId="255"/>
          <ac:spMkLst>
            <pc:docMk/>
            <pc:sldMk cId="3640144138" sldId="279"/>
            <ac:spMk id="10" creationId="{EEF9BBD0-4DA8-4850-8D4C-631D3668F618}"/>
          </ac:spMkLst>
        </pc:spChg>
        <pc:spChg chg="add del mod">
          <ac:chgData name="Michael Brent" userId="efbb700b7c4874dd" providerId="LiveId" clId="{9C1F5067-B5EF-49F3-A5EA-DE06C26CA107}" dt="2017-10-17T19:48:38.544" v="435" actId="255"/>
          <ac:spMkLst>
            <pc:docMk/>
            <pc:sldMk cId="3640144138" sldId="279"/>
            <ac:spMk id="11" creationId="{CA52535D-0A5A-48DF-9228-68743E0D36F7}"/>
          </ac:spMkLst>
        </pc:spChg>
        <pc:spChg chg="del">
          <ac:chgData name="Michael Brent" userId="efbb700b7c4874dd" providerId="LiveId" clId="{9C1F5067-B5EF-49F3-A5EA-DE06C26CA107}" dt="2017-10-17T19:44:01.139" v="314" actId="478"/>
          <ac:spMkLst>
            <pc:docMk/>
            <pc:sldMk cId="3640144138" sldId="279"/>
            <ac:spMk id="12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44:01.139" v="314" actId="478"/>
          <ac:spMkLst>
            <pc:docMk/>
            <pc:sldMk cId="3640144138" sldId="279"/>
            <ac:spMk id="13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50:18.460" v="515" actId="255"/>
          <ac:spMkLst>
            <pc:docMk/>
            <pc:sldMk cId="3640144138" sldId="279"/>
            <ac:spMk id="14" creationId="{8399545C-408A-4FA6-BED5-6DCC5B1ED571}"/>
          </ac:spMkLst>
        </pc:spChg>
        <pc:spChg chg="add mod">
          <ac:chgData name="Michael Brent" userId="efbb700b7c4874dd" providerId="LiveId" clId="{9C1F5067-B5EF-49F3-A5EA-DE06C26CA107}" dt="2017-10-17T19:50:18.460" v="515" actId="255"/>
          <ac:spMkLst>
            <pc:docMk/>
            <pc:sldMk cId="3640144138" sldId="279"/>
            <ac:spMk id="15" creationId="{F08725B2-7C6E-4CAB-9583-F8C9A2DD0A62}"/>
          </ac:spMkLst>
        </pc:spChg>
      </pc:sldChg>
      <pc:sldChg chg="addSp delSp modSp add modNotesTx">
        <pc:chgData name="Michael Brent" userId="efbb700b7c4874dd" providerId="LiveId" clId="{9C1F5067-B5EF-49F3-A5EA-DE06C26CA107}" dt="2017-10-24T09:31:53" v="4785" actId="2696"/>
        <pc:sldMkLst>
          <pc:docMk/>
          <pc:sldMk cId="453653259" sldId="280"/>
        </pc:sldMkLst>
        <pc:spChg chg="del">
          <ac:chgData name="Michael Brent" userId="efbb700b7c4874dd" providerId="LiveId" clId="{9C1F5067-B5EF-49F3-A5EA-DE06C26CA107}" dt="2017-10-17T19:43:53.925" v="313" actId="478"/>
          <ac:spMkLst>
            <pc:docMk/>
            <pc:sldMk cId="453653259" sldId="280"/>
            <ac:spMk id="2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43:53.925" v="313" actId="478"/>
          <ac:spMkLst>
            <pc:docMk/>
            <pc:sldMk cId="453653259" sldId="280"/>
            <ac:spMk id="3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44:42.621" v="318" actId="1035"/>
          <ac:spMkLst>
            <pc:docMk/>
            <pc:sldMk cId="453653259" sldId="280"/>
            <ac:spMk id="5" creationId="{DD8C8E39-8421-436A-98AB-F3EDA839A88F}"/>
          </ac:spMkLst>
        </pc:spChg>
        <pc:spChg chg="mod">
          <ac:chgData name="Michael Brent" userId="efbb700b7c4874dd" providerId="LiveId" clId="{9C1F5067-B5EF-49F3-A5EA-DE06C26CA107}" dt="2017-10-24T09:22:20.647" v="3707" actId="2696"/>
          <ac:spMkLst>
            <pc:docMk/>
            <pc:sldMk cId="453653259" sldId="280"/>
            <ac:spMk id="6" creationId="{00000000-0000-0000-0000-000000000000}"/>
          </ac:spMkLst>
        </pc:spChg>
        <pc:spChg chg="mod">
          <ac:chgData name="Michael Brent" userId="efbb700b7c4874dd" providerId="LiveId" clId="{9C1F5067-B5EF-49F3-A5EA-DE06C26CA107}" dt="2017-10-24T09:23:02.540" v="3741" actId="1035"/>
          <ac:spMkLst>
            <pc:docMk/>
            <pc:sldMk cId="453653259" sldId="280"/>
            <ac:spMk id="7" creationId="{00000000-0000-0000-0000-000000000000}"/>
          </ac:spMkLst>
        </pc:spChg>
        <pc:spChg chg="mod">
          <ac:chgData name="Michael Brent" userId="efbb700b7c4874dd" providerId="LiveId" clId="{9C1F5067-B5EF-49F3-A5EA-DE06C26CA107}" dt="2017-10-24T09:23:02.540" v="3741" actId="1035"/>
          <ac:spMkLst>
            <pc:docMk/>
            <pc:sldMk cId="453653259" sldId="280"/>
            <ac:spMk id="8" creationId="{00000000-0000-0000-0000-000000000000}"/>
          </ac:spMkLst>
        </pc:spChg>
        <pc:spChg chg="mod">
          <ac:chgData name="Michael Brent" userId="efbb700b7c4874dd" providerId="LiveId" clId="{9C1F5067-B5EF-49F3-A5EA-DE06C26CA107}" dt="2017-10-24T09:23:16.830" v="3750" actId="1035"/>
          <ac:spMkLst>
            <pc:docMk/>
            <pc:sldMk cId="453653259" sldId="280"/>
            <ac:spMk id="9" creationId="{00000000-0000-0000-0000-000000000000}"/>
          </ac:spMkLst>
        </pc:spChg>
        <pc:spChg chg="mod">
          <ac:chgData name="Michael Brent" userId="efbb700b7c4874dd" providerId="LiveId" clId="{9C1F5067-B5EF-49F3-A5EA-DE06C26CA107}" dt="2017-10-24T09:23:31.006" v="3752" actId="1036"/>
          <ac:spMkLst>
            <pc:docMk/>
            <pc:sldMk cId="453653259" sldId="280"/>
            <ac:spMk id="10" creationId="{00000000-0000-0000-0000-000000000000}"/>
          </ac:spMkLst>
        </pc:spChg>
        <pc:spChg chg="mod">
          <ac:chgData name="Michael Brent" userId="efbb700b7c4874dd" providerId="LiveId" clId="{9C1F5067-B5EF-49F3-A5EA-DE06C26CA107}" dt="2017-10-24T09:23:16.830" v="3750" actId="1035"/>
          <ac:spMkLst>
            <pc:docMk/>
            <pc:sldMk cId="453653259" sldId="280"/>
            <ac:spMk id="11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43:53.925" v="313" actId="478"/>
          <ac:spMkLst>
            <pc:docMk/>
            <pc:sldMk cId="453653259" sldId="280"/>
            <ac:spMk id="12" creationId="{00000000-0000-0000-0000-000000000000}"/>
          </ac:spMkLst>
        </pc:spChg>
        <pc:spChg chg="del">
          <ac:chgData name="Michael Brent" userId="efbb700b7c4874dd" providerId="LiveId" clId="{9C1F5067-B5EF-49F3-A5EA-DE06C26CA107}" dt="2017-10-17T19:43:53.925" v="313" actId="478"/>
          <ac:spMkLst>
            <pc:docMk/>
            <pc:sldMk cId="453653259" sldId="280"/>
            <ac:spMk id="13" creationId="{00000000-0000-0000-0000-000000000000}"/>
          </ac:spMkLst>
        </pc:spChg>
        <pc:spChg chg="mod">
          <ac:chgData name="Michael Brent" userId="efbb700b7c4874dd" providerId="LiveId" clId="{9C1F5067-B5EF-49F3-A5EA-DE06C26CA107}" dt="2017-10-24T09:23:16.830" v="3750" actId="1035"/>
          <ac:spMkLst>
            <pc:docMk/>
            <pc:sldMk cId="453653259" sldId="280"/>
            <ac:spMk id="14" creationId="{00000000-0000-0000-0000-000000000000}"/>
          </ac:spMkLst>
        </pc:spChg>
        <pc:spChg chg="add del mod">
          <ac:chgData name="Michael Brent" userId="efbb700b7c4874dd" providerId="LiveId" clId="{9C1F5067-B5EF-49F3-A5EA-DE06C26CA107}" dt="2017-10-17T19:44:42.621" v="318" actId="1035"/>
          <ac:spMkLst>
            <pc:docMk/>
            <pc:sldMk cId="453653259" sldId="280"/>
            <ac:spMk id="16" creationId="{B6C7473D-CC33-4B97-8797-DFB764F7F3F9}"/>
          </ac:spMkLst>
        </pc:spChg>
        <pc:spChg chg="add del mod">
          <ac:chgData name="Michael Brent" userId="efbb700b7c4874dd" providerId="LiveId" clId="{9C1F5067-B5EF-49F3-A5EA-DE06C26CA107}" dt="2017-10-17T19:44:42.621" v="318" actId="1035"/>
          <ac:spMkLst>
            <pc:docMk/>
            <pc:sldMk cId="453653259" sldId="280"/>
            <ac:spMk id="18" creationId="{33183EAD-DF35-4003-8149-4B8395295EE2}"/>
          </ac:spMkLst>
        </pc:spChg>
        <pc:spChg chg="add del mod">
          <ac:chgData name="Michael Brent" userId="efbb700b7c4874dd" providerId="LiveId" clId="{9C1F5067-B5EF-49F3-A5EA-DE06C26CA107}" dt="2017-10-17T19:44:52.561" v="319" actId="1035"/>
          <ac:spMkLst>
            <pc:docMk/>
            <pc:sldMk cId="453653259" sldId="280"/>
            <ac:spMk id="19" creationId="{083C0655-7B15-46BB-A93E-A22A55CC4B91}"/>
          </ac:spMkLst>
        </pc:spChg>
        <pc:spChg chg="add del mod">
          <ac:chgData name="Michael Brent" userId="efbb700b7c4874dd" providerId="LiveId" clId="{9C1F5067-B5EF-49F3-A5EA-DE06C26CA107}" dt="2017-10-17T19:48:38.544" v="435" actId="1035"/>
          <ac:spMkLst>
            <pc:docMk/>
            <pc:sldMk cId="453653259" sldId="280"/>
            <ac:spMk id="20" creationId="{C57EFDF1-1A92-4787-9657-539D60DAB66E}"/>
          </ac:spMkLst>
        </pc:spChg>
        <pc:spChg chg="add mod">
          <ac:chgData name="Michael Brent" userId="efbb700b7c4874dd" providerId="LiveId" clId="{9C1F5067-B5EF-49F3-A5EA-DE06C26CA107}" dt="2017-10-24T09:22:52.902" v="3722" actId="1035"/>
          <ac:spMkLst>
            <pc:docMk/>
            <pc:sldMk cId="453653259" sldId="280"/>
            <ac:spMk id="21" creationId="{C7E62732-75B6-4DAE-8370-14501C5F4F96}"/>
          </ac:spMkLst>
        </pc:spChg>
        <pc:spChg chg="add del mod">
          <ac:chgData name="Michael Brent" userId="efbb700b7c4874dd" providerId="LiveId" clId="{9C1F5067-B5EF-49F3-A5EA-DE06C26CA107}" dt="2017-10-17T19:49:06.923" v="437" actId="1035"/>
          <ac:spMkLst>
            <pc:docMk/>
            <pc:sldMk cId="453653259" sldId="280"/>
            <ac:spMk id="22" creationId="{F29786FE-D795-4A35-AD03-7AD1F0492A48}"/>
          </ac:spMkLst>
        </pc:spChg>
        <pc:spChg chg="add mod">
          <ac:chgData name="Michael Brent" userId="efbb700b7c4874dd" providerId="LiveId" clId="{9C1F5067-B5EF-49F3-A5EA-DE06C26CA107}" dt="2017-10-24T09:31:53" v="4785" actId="2696"/>
          <ac:spMkLst>
            <pc:docMk/>
            <pc:sldMk cId="453653259" sldId="280"/>
            <ac:spMk id="23" creationId="{42962186-1277-410B-80D1-6381CC969172}"/>
          </ac:spMkLst>
        </pc:spChg>
      </pc:sldChg>
      <pc:sldChg chg="del">
        <pc:chgData name="Michael Brent" userId="efbb700b7c4874dd" providerId="LiveId" clId="{9C1F5067-B5EF-49F3-A5EA-DE06C26CA107}" dt="2017-10-14T13:14:03.871" v="12" actId="2696"/>
        <pc:sldMkLst>
          <pc:docMk/>
          <pc:sldMk cId="619852664" sldId="280"/>
        </pc:sldMkLst>
      </pc:sldChg>
      <pc:sldChg chg="add del modNotesTx">
        <pc:chgData name="Michael Brent" userId="efbb700b7c4874dd" providerId="LiveId" clId="{9C1F5067-B5EF-49F3-A5EA-DE06C26CA107}" dt="2017-10-24T09:10:08.011" v="2826" actId="2696"/>
        <pc:sldMkLst>
          <pc:docMk/>
          <pc:sldMk cId="482344671" sldId="281"/>
        </pc:sldMkLst>
      </pc:sldChg>
      <pc:sldChg chg="del">
        <pc:chgData name="Michael Brent" userId="efbb700b7c4874dd" providerId="LiveId" clId="{9C1F5067-B5EF-49F3-A5EA-DE06C26CA107}" dt="2017-10-14T13:14:03.906" v="13" actId="2696"/>
        <pc:sldMkLst>
          <pc:docMk/>
          <pc:sldMk cId="1594519408" sldId="281"/>
        </pc:sldMkLst>
      </pc:sldChg>
      <pc:sldChg chg="delSp modSp add modNotesTx">
        <pc:chgData name="Michael Brent" userId="efbb700b7c4874dd" providerId="LiveId" clId="{9C1F5067-B5EF-49F3-A5EA-DE06C26CA107}" dt="2017-10-24T09:31:40.483" v="4781" actId="2696"/>
        <pc:sldMkLst>
          <pc:docMk/>
          <pc:sldMk cId="2390683480" sldId="282"/>
        </pc:sldMkLst>
        <pc:spChg chg="mod">
          <ac:chgData name="Michael Brent" userId="efbb700b7c4874dd" providerId="LiveId" clId="{9C1F5067-B5EF-49F3-A5EA-DE06C26CA107}" dt="2017-10-24T09:20:49.914" v="3639" actId="1076"/>
          <ac:spMkLst>
            <pc:docMk/>
            <pc:sldMk cId="2390683480" sldId="282"/>
            <ac:spMk id="6" creationId="{00000000-0000-0000-0000-000000000000}"/>
          </ac:spMkLst>
        </pc:spChg>
        <pc:spChg chg="del">
          <ac:chgData name="Michael Brent" userId="efbb700b7c4874dd" providerId="LiveId" clId="{9C1F5067-B5EF-49F3-A5EA-DE06C26CA107}" dt="2017-10-24T09:10:15.983" v="2827" actId="478"/>
          <ac:spMkLst>
            <pc:docMk/>
            <pc:sldMk cId="2390683480" sldId="282"/>
            <ac:spMk id="7" creationId="{00000000-0000-0000-0000-000000000000}"/>
          </ac:spMkLst>
        </pc:spChg>
        <pc:spChg chg="mod">
          <ac:chgData name="Michael Brent" userId="efbb700b7c4874dd" providerId="LiveId" clId="{9C1F5067-B5EF-49F3-A5EA-DE06C26CA107}" dt="2017-10-24T09:31:40.483" v="4781" actId="2696"/>
          <ac:spMkLst>
            <pc:docMk/>
            <pc:sldMk cId="2390683480" sldId="282"/>
            <ac:spMk id="17" creationId="{85AC94DB-776B-4D49-BE1C-932BB7F063F4}"/>
          </ac:spMkLst>
        </pc:spChg>
        <pc:spChg chg="del">
          <ac:chgData name="Michael Brent" userId="efbb700b7c4874dd" providerId="LiveId" clId="{9C1F5067-B5EF-49F3-A5EA-DE06C26CA107}" dt="2017-10-24T09:10:15.983" v="2827" actId="478"/>
          <ac:spMkLst>
            <pc:docMk/>
            <pc:sldMk cId="2390683480" sldId="282"/>
            <ac:spMk id="18" creationId="{991D26B1-4035-4BC7-9E96-C087604D9699}"/>
          </ac:spMkLst>
        </pc:spChg>
      </pc:sldChg>
      <pc:sldChg chg="del">
        <pc:chgData name="Michael Brent" userId="efbb700b7c4874dd" providerId="LiveId" clId="{9C1F5067-B5EF-49F3-A5EA-DE06C26CA107}" dt="2017-10-14T13:14:03.937" v="14" actId="2696"/>
        <pc:sldMkLst>
          <pc:docMk/>
          <pc:sldMk cId="2992242600" sldId="282"/>
        </pc:sldMkLst>
      </pc:sldChg>
      <pc:sldChg chg="addSp modSp add ord modNotesTx">
        <pc:chgData name="Michael Brent" userId="efbb700b7c4874dd" providerId="LiveId" clId="{9C1F5067-B5EF-49F3-A5EA-DE06C26CA107}" dt="2017-10-24T09:31:49.868" v="4784" actId="2696"/>
        <pc:sldMkLst>
          <pc:docMk/>
          <pc:sldMk cId="21522267" sldId="283"/>
        </pc:sldMkLst>
        <pc:spChg chg="mod">
          <ac:chgData name="Michael Brent" userId="efbb700b7c4874dd" providerId="LiveId" clId="{9C1F5067-B5EF-49F3-A5EA-DE06C26CA107}" dt="2017-10-24T09:26:24.677" v="4071" actId="20577"/>
          <ac:spMkLst>
            <pc:docMk/>
            <pc:sldMk cId="21522267" sldId="283"/>
            <ac:spMk id="10" creationId="{00000000-0000-0000-0000-000000000000}"/>
          </ac:spMkLst>
        </pc:spChg>
        <pc:spChg chg="mod">
          <ac:chgData name="Michael Brent" userId="efbb700b7c4874dd" providerId="LiveId" clId="{9C1F5067-B5EF-49F3-A5EA-DE06C26CA107}" dt="2017-10-24T09:26:30.330" v="4074" actId="20577"/>
          <ac:spMkLst>
            <pc:docMk/>
            <pc:sldMk cId="21522267" sldId="283"/>
            <ac:spMk id="11" creationId="{00000000-0000-0000-0000-000000000000}"/>
          </ac:spMkLst>
        </pc:spChg>
        <pc:spChg chg="add mod">
          <ac:chgData name="Michael Brent" userId="efbb700b7c4874dd" providerId="LiveId" clId="{9C1F5067-B5EF-49F3-A5EA-DE06C26CA107}" dt="2017-10-24T09:26:13.984" v="4066" actId="20577"/>
          <ac:spMkLst>
            <pc:docMk/>
            <pc:sldMk cId="21522267" sldId="283"/>
            <ac:spMk id="12" creationId="{CB80E840-B7F8-4D56-A8BB-BF5A6958E2C1}"/>
          </ac:spMkLst>
        </pc:spChg>
        <pc:spChg chg="add mod">
          <ac:chgData name="Michael Brent" userId="efbb700b7c4874dd" providerId="LiveId" clId="{9C1F5067-B5EF-49F3-A5EA-DE06C26CA107}" dt="2017-10-24T09:26:17.981" v="4067" actId="20577"/>
          <ac:spMkLst>
            <pc:docMk/>
            <pc:sldMk cId="21522267" sldId="283"/>
            <ac:spMk id="13" creationId="{B0696E6B-8E9E-4995-9479-263A695A63D6}"/>
          </ac:spMkLst>
        </pc:spChg>
        <pc:spChg chg="mod">
          <ac:chgData name="Michael Brent" userId="efbb700b7c4874dd" providerId="LiveId" clId="{9C1F5067-B5EF-49F3-A5EA-DE06C26CA107}" dt="2017-10-24T09:26:21.538" v="4070" actId="20577"/>
          <ac:spMkLst>
            <pc:docMk/>
            <pc:sldMk cId="21522267" sldId="283"/>
            <ac:spMk id="14" creationId="{00000000-0000-0000-0000-000000000000}"/>
          </ac:spMkLst>
        </pc:spChg>
        <pc:spChg chg="mod">
          <ac:chgData name="Michael Brent" userId="efbb700b7c4874dd" providerId="LiveId" clId="{9C1F5067-B5EF-49F3-A5EA-DE06C26CA107}" dt="2017-10-24T09:31:49.868" v="4784" actId="2696"/>
          <ac:spMkLst>
            <pc:docMk/>
            <pc:sldMk cId="21522267" sldId="283"/>
            <ac:spMk id="23" creationId="{42962186-1277-410B-80D1-6381CC969172}"/>
          </ac:spMkLst>
        </pc:spChg>
      </pc:sldChg>
      <pc:sldChg chg="del">
        <pc:chgData name="Michael Brent" userId="efbb700b7c4874dd" providerId="LiveId" clId="{9C1F5067-B5EF-49F3-A5EA-DE06C26CA107}" dt="2017-10-14T13:14:03.975" v="15" actId="2696"/>
        <pc:sldMkLst>
          <pc:docMk/>
          <pc:sldMk cId="3443224035" sldId="283"/>
        </pc:sldMkLst>
      </pc:sldChg>
      <pc:sldChg chg="del">
        <pc:chgData name="Michael Brent" userId="efbb700b7c4874dd" providerId="LiveId" clId="{9C1F5067-B5EF-49F3-A5EA-DE06C26CA107}" dt="2017-10-14T13:14:04.006" v="16" actId="2696"/>
        <pc:sldMkLst>
          <pc:docMk/>
          <pc:sldMk cId="637706199" sldId="284"/>
        </pc:sldMkLst>
      </pc:sldChg>
      <pc:sldChg chg="modSp add">
        <pc:chgData name="Michael Brent" userId="efbb700b7c4874dd" providerId="LiveId" clId="{9C1F5067-B5EF-49F3-A5EA-DE06C26CA107}" dt="2017-10-24T09:32:32.394" v="4819" actId="2696"/>
        <pc:sldMkLst>
          <pc:docMk/>
          <pc:sldMk cId="3652211922" sldId="284"/>
        </pc:sldMkLst>
        <pc:spChg chg="mod">
          <ac:chgData name="Michael Brent" userId="efbb700b7c4874dd" providerId="LiveId" clId="{9C1F5067-B5EF-49F3-A5EA-DE06C26CA107}" dt="2017-10-24T09:32:32.394" v="4819" actId="2696"/>
          <ac:spMkLst>
            <pc:docMk/>
            <pc:sldMk cId="3652211922" sldId="284"/>
            <ac:spMk id="23" creationId="{42962186-1277-410B-80D1-6381CC969172}"/>
          </ac:spMkLst>
        </pc:spChg>
      </pc:sldChg>
      <pc:sldChg chg="del">
        <pc:chgData name="Michael Brent" userId="efbb700b7c4874dd" providerId="LiveId" clId="{9C1F5067-B5EF-49F3-A5EA-DE06C26CA107}" dt="2017-10-14T13:14:03.574" v="4" actId="2696"/>
        <pc:sldMkLst>
          <pc:docMk/>
          <pc:sldMk cId="765322850" sldId="285"/>
        </pc:sldMkLst>
      </pc:sldChg>
      <pc:sldChg chg="delSp modSp add ord">
        <pc:chgData name="Michael Brent" userId="efbb700b7c4874dd" providerId="LiveId" clId="{9C1F5067-B5EF-49F3-A5EA-DE06C26CA107}" dt="2017-10-25T14:18:24.388" v="7061" actId="20577"/>
        <pc:sldMkLst>
          <pc:docMk/>
          <pc:sldMk cId="4125047536" sldId="285"/>
        </pc:sldMkLst>
        <pc:spChg chg="mod">
          <ac:chgData name="Michael Brent" userId="efbb700b7c4874dd" providerId="LiveId" clId="{9C1F5067-B5EF-49F3-A5EA-DE06C26CA107}" dt="2017-10-25T14:18:24.388" v="7061" actId="20577"/>
          <ac:spMkLst>
            <pc:docMk/>
            <pc:sldMk cId="4125047536" sldId="285"/>
            <ac:spMk id="6" creationId="{00000000-0000-0000-0000-000000000000}"/>
          </ac:spMkLst>
        </pc:spChg>
        <pc:spChg chg="del">
          <ac:chgData name="Michael Brent" userId="efbb700b7c4874dd" providerId="LiveId" clId="{9C1F5067-B5EF-49F3-A5EA-DE06C26CA107}" dt="2017-10-24T09:31:15.566" v="4724" actId="478"/>
          <ac:spMkLst>
            <pc:docMk/>
            <pc:sldMk cId="4125047536" sldId="285"/>
            <ac:spMk id="7" creationId="{00000000-0000-0000-0000-000000000000}"/>
          </ac:spMkLst>
        </pc:spChg>
        <pc:spChg chg="del">
          <ac:chgData name="Michael Brent" userId="efbb700b7c4874dd" providerId="LiveId" clId="{9C1F5067-B5EF-49F3-A5EA-DE06C26CA107}" dt="2017-10-24T09:31:15.566" v="4724" actId="478"/>
          <ac:spMkLst>
            <pc:docMk/>
            <pc:sldMk cId="4125047536" sldId="285"/>
            <ac:spMk id="8" creationId="{00000000-0000-0000-0000-000000000000}"/>
          </ac:spMkLst>
        </pc:spChg>
        <pc:spChg chg="del">
          <ac:chgData name="Michael Brent" userId="efbb700b7c4874dd" providerId="LiveId" clId="{9C1F5067-B5EF-49F3-A5EA-DE06C26CA107}" dt="2017-10-24T09:31:15.566" v="4724" actId="478"/>
          <ac:spMkLst>
            <pc:docMk/>
            <pc:sldMk cId="4125047536" sldId="285"/>
            <ac:spMk id="9" creationId="{00000000-0000-0000-0000-000000000000}"/>
          </ac:spMkLst>
        </pc:spChg>
        <pc:spChg chg="del">
          <ac:chgData name="Michael Brent" userId="efbb700b7c4874dd" providerId="LiveId" clId="{9C1F5067-B5EF-49F3-A5EA-DE06C26CA107}" dt="2017-10-24T09:31:15.566" v="4724" actId="478"/>
          <ac:spMkLst>
            <pc:docMk/>
            <pc:sldMk cId="4125047536" sldId="285"/>
            <ac:spMk id="10" creationId="{00000000-0000-0000-0000-000000000000}"/>
          </ac:spMkLst>
        </pc:spChg>
        <pc:spChg chg="del">
          <ac:chgData name="Michael Brent" userId="efbb700b7c4874dd" providerId="LiveId" clId="{9C1F5067-B5EF-49F3-A5EA-DE06C26CA107}" dt="2017-10-24T09:31:15.566" v="4724" actId="478"/>
          <ac:spMkLst>
            <pc:docMk/>
            <pc:sldMk cId="4125047536" sldId="285"/>
            <ac:spMk id="11" creationId="{00000000-0000-0000-0000-000000000000}"/>
          </ac:spMkLst>
        </pc:spChg>
        <pc:spChg chg="del">
          <ac:chgData name="Michael Brent" userId="efbb700b7c4874dd" providerId="LiveId" clId="{9C1F5067-B5EF-49F3-A5EA-DE06C26CA107}" dt="2017-10-24T09:31:15.566" v="4724" actId="478"/>
          <ac:spMkLst>
            <pc:docMk/>
            <pc:sldMk cId="4125047536" sldId="285"/>
            <ac:spMk id="14" creationId="{00000000-0000-0000-0000-000000000000}"/>
          </ac:spMkLst>
        </pc:spChg>
        <pc:spChg chg="del">
          <ac:chgData name="Michael Brent" userId="efbb700b7c4874dd" providerId="LiveId" clId="{9C1F5067-B5EF-49F3-A5EA-DE06C26CA107}" dt="2017-10-24T09:31:15.566" v="4724" actId="478"/>
          <ac:spMkLst>
            <pc:docMk/>
            <pc:sldMk cId="4125047536" sldId="285"/>
            <ac:spMk id="21" creationId="{C7E62732-75B6-4DAE-8370-14501C5F4F96}"/>
          </ac:spMkLst>
        </pc:spChg>
        <pc:spChg chg="mod">
          <ac:chgData name="Michael Brent" userId="efbb700b7c4874dd" providerId="LiveId" clId="{9C1F5067-B5EF-49F3-A5EA-DE06C26CA107}" dt="2017-10-24T09:32:46.039" v="4822" actId="2696"/>
          <ac:spMkLst>
            <pc:docMk/>
            <pc:sldMk cId="4125047536" sldId="285"/>
            <ac:spMk id="23" creationId="{42962186-1277-410B-80D1-6381CC969172}"/>
          </ac:spMkLst>
        </pc:spChg>
      </pc:sldChg>
      <pc:sldChg chg="delSp add del">
        <pc:chgData name="Michael Brent" userId="efbb700b7c4874dd" providerId="LiveId" clId="{9C1F5067-B5EF-49F3-A5EA-DE06C26CA107}" dt="2017-10-25T14:12:34.566" v="7055" actId="2696"/>
        <pc:sldMkLst>
          <pc:docMk/>
          <pc:sldMk cId="1923875490" sldId="286"/>
        </pc:sldMkLst>
        <pc:spChg chg="del">
          <ac:chgData name="Michael Brent" userId="efbb700b7c4874dd" providerId="LiveId" clId="{9C1F5067-B5EF-49F3-A5EA-DE06C26CA107}" dt="2017-10-24T14:14:24.557" v="4831" actId="2696"/>
          <ac:spMkLst>
            <pc:docMk/>
            <pc:sldMk cId="1923875490" sldId="286"/>
            <ac:spMk id="2" creationId="{D75F8B31-DAC7-46BA-82E4-A9357646D10D}"/>
          </ac:spMkLst>
        </pc:spChg>
        <pc:spChg chg="del">
          <ac:chgData name="Michael Brent" userId="efbb700b7c4874dd" providerId="LiveId" clId="{9C1F5067-B5EF-49F3-A5EA-DE06C26CA107}" dt="2017-10-24T14:14:24.557" v="4831" actId="2696"/>
          <ac:spMkLst>
            <pc:docMk/>
            <pc:sldMk cId="1923875490" sldId="286"/>
            <ac:spMk id="3" creationId="{74950946-68FE-4550-B246-372F45C2CAEA}"/>
          </ac:spMkLst>
        </pc:spChg>
      </pc:sldChg>
      <pc:sldMasterChg chg="delSldLayout">
        <pc:chgData name="Michael Brent" userId="efbb700b7c4874dd" providerId="LiveId" clId="{9C1F5067-B5EF-49F3-A5EA-DE06C26CA107}" dt="2017-10-17T19:38:08.971" v="192" actId="2696"/>
        <pc:sldMasterMkLst>
          <pc:docMk/>
          <pc:sldMasterMk cId="1926160317" sldId="2147483744"/>
        </pc:sldMasterMkLst>
        <pc:sldLayoutChg chg="del">
          <pc:chgData name="Michael Brent" userId="efbb700b7c4874dd" providerId="LiveId" clId="{9C1F5067-B5EF-49F3-A5EA-DE06C26CA107}" dt="2017-10-17T19:38:08.971" v="192" actId="2696"/>
          <pc:sldLayoutMkLst>
            <pc:docMk/>
            <pc:sldMasterMk cId="1926160317" sldId="2147483744"/>
            <pc:sldLayoutMk cId="1911168469" sldId="2147483764"/>
          </pc:sldLayoutMkLst>
        </pc:sldLayoutChg>
      </pc:sldMasterChg>
    </pc:docChg>
  </pc:docChgLst>
  <pc:docChgLst>
    <pc:chgData name="Michael Brent" userId="efbb700b7c4874dd" providerId="LiveId" clId="{EB93C00F-0F2E-41AF-9E57-B3378673DA10}"/>
    <pc:docChg chg="undo custSel addSld delSld modSld">
      <pc:chgData name="Michael Brent" userId="efbb700b7c4874dd" providerId="LiveId" clId="{EB93C00F-0F2E-41AF-9E57-B3378673DA10}" dt="2019-10-06T14:24:22.201" v="1271" actId="478"/>
      <pc:docMkLst>
        <pc:docMk/>
      </pc:docMkLst>
      <pc:sldChg chg="modNotesTx">
        <pc:chgData name="Michael Brent" userId="efbb700b7c4874dd" providerId="LiveId" clId="{EB93C00F-0F2E-41AF-9E57-B3378673DA10}" dt="2019-10-06T14:05:10.068" v="54" actId="20577"/>
        <pc:sldMkLst>
          <pc:docMk/>
          <pc:sldMk cId="3468974617" sldId="256"/>
        </pc:sldMkLst>
      </pc:sldChg>
      <pc:sldChg chg="del">
        <pc:chgData name="Michael Brent" userId="efbb700b7c4874dd" providerId="LiveId" clId="{EB93C00F-0F2E-41AF-9E57-B3378673DA10}" dt="2019-10-06T13:58:57.744" v="0" actId="2696"/>
        <pc:sldMkLst>
          <pc:docMk/>
          <pc:sldMk cId="3219905873" sldId="258"/>
        </pc:sldMkLst>
      </pc:sldChg>
      <pc:sldChg chg="setBg">
        <pc:chgData name="Michael Brent" userId="efbb700b7c4874dd" providerId="LiveId" clId="{EB93C00F-0F2E-41AF-9E57-B3378673DA10}" dt="2019-10-06T14:00:33.913" v="13"/>
        <pc:sldMkLst>
          <pc:docMk/>
          <pc:sldMk cId="326311326" sldId="259"/>
        </pc:sldMkLst>
      </pc:sldChg>
      <pc:sldChg chg="setBg">
        <pc:chgData name="Michael Brent" userId="efbb700b7c4874dd" providerId="LiveId" clId="{EB93C00F-0F2E-41AF-9E57-B3378673DA10}" dt="2019-10-06T14:00:33.913" v="13"/>
        <pc:sldMkLst>
          <pc:docMk/>
          <pc:sldMk cId="2457482086" sldId="260"/>
        </pc:sldMkLst>
      </pc:sldChg>
      <pc:sldChg chg="del setBg">
        <pc:chgData name="Michael Brent" userId="efbb700b7c4874dd" providerId="LiveId" clId="{EB93C00F-0F2E-41AF-9E57-B3378673DA10}" dt="2019-10-06T14:06:25.800" v="80" actId="2696"/>
        <pc:sldMkLst>
          <pc:docMk/>
          <pc:sldMk cId="3175927941" sldId="261"/>
        </pc:sldMkLst>
      </pc:sldChg>
      <pc:sldChg chg="del setBg">
        <pc:chgData name="Michael Brent" userId="efbb700b7c4874dd" providerId="LiveId" clId="{EB93C00F-0F2E-41AF-9E57-B3378673DA10}" dt="2019-10-06T14:06:31.199" v="81" actId="2696"/>
        <pc:sldMkLst>
          <pc:docMk/>
          <pc:sldMk cId="37299425" sldId="262"/>
        </pc:sldMkLst>
      </pc:sldChg>
      <pc:sldChg chg="setBg">
        <pc:chgData name="Michael Brent" userId="efbb700b7c4874dd" providerId="LiveId" clId="{EB93C00F-0F2E-41AF-9E57-B3378673DA10}" dt="2019-10-06T14:00:33.913" v="13"/>
        <pc:sldMkLst>
          <pc:docMk/>
          <pc:sldMk cId="3387434158" sldId="263"/>
        </pc:sldMkLst>
      </pc:sldChg>
      <pc:sldChg chg="setBg modNotesTx">
        <pc:chgData name="Michael Brent" userId="efbb700b7c4874dd" providerId="LiveId" clId="{EB93C00F-0F2E-41AF-9E57-B3378673DA10}" dt="2019-10-06T14:16:28.398" v="889" actId="20577"/>
        <pc:sldMkLst>
          <pc:docMk/>
          <pc:sldMk cId="3155457952" sldId="267"/>
        </pc:sldMkLst>
      </pc:sldChg>
      <pc:sldChg chg="setBg">
        <pc:chgData name="Michael Brent" userId="efbb700b7c4874dd" providerId="LiveId" clId="{EB93C00F-0F2E-41AF-9E57-B3378673DA10}" dt="2019-10-06T14:00:33.913" v="13"/>
        <pc:sldMkLst>
          <pc:docMk/>
          <pc:sldMk cId="792376500" sldId="268"/>
        </pc:sldMkLst>
      </pc:sldChg>
      <pc:sldChg chg="setBg modNotesTx">
        <pc:chgData name="Michael Brent" userId="efbb700b7c4874dd" providerId="LiveId" clId="{EB93C00F-0F2E-41AF-9E57-B3378673DA10}" dt="2019-10-06T14:17:39.139" v="1023" actId="20577"/>
        <pc:sldMkLst>
          <pc:docMk/>
          <pc:sldMk cId="3421807560" sldId="269"/>
        </pc:sldMkLst>
      </pc:sldChg>
      <pc:sldChg chg="setBg">
        <pc:chgData name="Michael Brent" userId="efbb700b7c4874dd" providerId="LiveId" clId="{EB93C00F-0F2E-41AF-9E57-B3378673DA10}" dt="2019-10-06T14:00:33.913" v="13"/>
        <pc:sldMkLst>
          <pc:docMk/>
          <pc:sldMk cId="551381230" sldId="270"/>
        </pc:sldMkLst>
      </pc:sldChg>
      <pc:sldChg chg="setBg modNotesTx">
        <pc:chgData name="Michael Brent" userId="efbb700b7c4874dd" providerId="LiveId" clId="{EB93C00F-0F2E-41AF-9E57-B3378673DA10}" dt="2019-10-06T14:07:47.006" v="235" actId="20577"/>
        <pc:sldMkLst>
          <pc:docMk/>
          <pc:sldMk cId="3267016725" sldId="273"/>
        </pc:sldMkLst>
      </pc:sldChg>
      <pc:sldChg chg="setBg">
        <pc:chgData name="Michael Brent" userId="efbb700b7c4874dd" providerId="LiveId" clId="{EB93C00F-0F2E-41AF-9E57-B3378673DA10}" dt="2019-10-06T14:00:33.913" v="13"/>
        <pc:sldMkLst>
          <pc:docMk/>
          <pc:sldMk cId="3326287738" sldId="274"/>
        </pc:sldMkLst>
      </pc:sldChg>
      <pc:sldChg chg="addSp delSp modSp setBg modNotesTx">
        <pc:chgData name="Michael Brent" userId="efbb700b7c4874dd" providerId="LiveId" clId="{EB93C00F-0F2E-41AF-9E57-B3378673DA10}" dt="2019-10-06T14:16:53.262" v="940" actId="20577"/>
        <pc:sldMkLst>
          <pc:docMk/>
          <pc:sldMk cId="2193638992" sldId="276"/>
        </pc:sldMkLst>
        <pc:spChg chg="add del mod">
          <ac:chgData name="Michael Brent" userId="efbb700b7c4874dd" providerId="LiveId" clId="{EB93C00F-0F2E-41AF-9E57-B3378673DA10}" dt="2019-10-06T13:59:11.052" v="2" actId="478"/>
          <ac:spMkLst>
            <pc:docMk/>
            <pc:sldMk cId="2193638992" sldId="276"/>
            <ac:spMk id="3" creationId="{C161AC90-451A-4393-890D-E97B4E863AA3}"/>
          </ac:spMkLst>
        </pc:spChg>
        <pc:spChg chg="mod">
          <ac:chgData name="Michael Brent" userId="efbb700b7c4874dd" providerId="LiveId" clId="{EB93C00F-0F2E-41AF-9E57-B3378673DA10}" dt="2019-10-06T14:06:04.813" v="79" actId="1035"/>
          <ac:spMkLst>
            <pc:docMk/>
            <pc:sldMk cId="2193638992" sldId="276"/>
            <ac:spMk id="6" creationId="{00000000-0000-0000-0000-000000000000}"/>
          </ac:spMkLst>
        </pc:spChg>
        <pc:spChg chg="del">
          <ac:chgData name="Michael Brent" userId="efbb700b7c4874dd" providerId="LiveId" clId="{EB93C00F-0F2E-41AF-9E57-B3378673DA10}" dt="2019-10-06T13:59:07.793" v="1" actId="478"/>
          <ac:spMkLst>
            <pc:docMk/>
            <pc:sldMk cId="2193638992" sldId="276"/>
            <ac:spMk id="17" creationId="{85AC94DB-776B-4D49-BE1C-932BB7F063F4}"/>
          </ac:spMkLst>
        </pc:spChg>
      </pc:sldChg>
      <pc:sldChg chg="setBg">
        <pc:chgData name="Michael Brent" userId="efbb700b7c4874dd" providerId="LiveId" clId="{EB93C00F-0F2E-41AF-9E57-B3378673DA10}" dt="2019-10-06T14:00:33.913" v="13"/>
        <pc:sldMkLst>
          <pc:docMk/>
          <pc:sldMk cId="4125047536" sldId="285"/>
        </pc:sldMkLst>
      </pc:sldChg>
      <pc:sldChg chg="setBg">
        <pc:chgData name="Michael Brent" userId="efbb700b7c4874dd" providerId="LiveId" clId="{EB93C00F-0F2E-41AF-9E57-B3378673DA10}" dt="2019-10-06T14:00:33.913" v="13"/>
        <pc:sldMkLst>
          <pc:docMk/>
          <pc:sldMk cId="2063288047" sldId="286"/>
        </pc:sldMkLst>
      </pc:sldChg>
      <pc:sldChg chg="setBg modNotesTx">
        <pc:chgData name="Michael Brent" userId="efbb700b7c4874dd" providerId="LiveId" clId="{EB93C00F-0F2E-41AF-9E57-B3378673DA10}" dt="2019-10-06T14:12:46.164" v="389" actId="20577"/>
        <pc:sldMkLst>
          <pc:docMk/>
          <pc:sldMk cId="1444923923" sldId="289"/>
        </pc:sldMkLst>
      </pc:sldChg>
      <pc:sldChg chg="setBg">
        <pc:chgData name="Michael Brent" userId="efbb700b7c4874dd" providerId="LiveId" clId="{EB93C00F-0F2E-41AF-9E57-B3378673DA10}" dt="2019-10-06T14:00:33.913" v="13"/>
        <pc:sldMkLst>
          <pc:docMk/>
          <pc:sldMk cId="1440078488" sldId="293"/>
        </pc:sldMkLst>
      </pc:sldChg>
      <pc:sldChg chg="setBg modNotesTx">
        <pc:chgData name="Michael Brent" userId="efbb700b7c4874dd" providerId="LiveId" clId="{EB93C00F-0F2E-41AF-9E57-B3378673DA10}" dt="2019-10-06T14:12:51.027" v="390" actId="20577"/>
        <pc:sldMkLst>
          <pc:docMk/>
          <pc:sldMk cId="4204026646" sldId="294"/>
        </pc:sldMkLst>
      </pc:sldChg>
      <pc:sldChg chg="setBg modNotesTx">
        <pc:chgData name="Michael Brent" userId="efbb700b7c4874dd" providerId="LiveId" clId="{EB93C00F-0F2E-41AF-9E57-B3378673DA10}" dt="2019-10-06T14:12:54.951" v="391" actId="20577"/>
        <pc:sldMkLst>
          <pc:docMk/>
          <pc:sldMk cId="3826588404" sldId="295"/>
        </pc:sldMkLst>
      </pc:sldChg>
      <pc:sldChg chg="setBg modNotesTx">
        <pc:chgData name="Michael Brent" userId="efbb700b7c4874dd" providerId="LiveId" clId="{EB93C00F-0F2E-41AF-9E57-B3378673DA10}" dt="2019-10-06T14:12:59.215" v="392" actId="20577"/>
        <pc:sldMkLst>
          <pc:docMk/>
          <pc:sldMk cId="3801825247" sldId="296"/>
        </pc:sldMkLst>
      </pc:sldChg>
      <pc:sldChg chg="delSp setBg modNotesTx">
        <pc:chgData name="Michael Brent" userId="efbb700b7c4874dd" providerId="LiveId" clId="{EB93C00F-0F2E-41AF-9E57-B3378673DA10}" dt="2019-10-06T14:23:52.121" v="1268" actId="478"/>
        <pc:sldMkLst>
          <pc:docMk/>
          <pc:sldMk cId="3615545007" sldId="297"/>
        </pc:sldMkLst>
        <pc:spChg chg="del">
          <ac:chgData name="Michael Brent" userId="efbb700b7c4874dd" providerId="LiveId" clId="{EB93C00F-0F2E-41AF-9E57-B3378673DA10}" dt="2019-10-06T14:23:52.121" v="1268" actId="478"/>
          <ac:spMkLst>
            <pc:docMk/>
            <pc:sldMk cId="3615545007" sldId="297"/>
            <ac:spMk id="2" creationId="{3B2D8B5F-808D-4087-BC34-48FC7DC231DA}"/>
          </ac:spMkLst>
        </pc:spChg>
      </pc:sldChg>
      <pc:sldChg chg="setBg">
        <pc:chgData name="Michael Brent" userId="efbb700b7c4874dd" providerId="LiveId" clId="{EB93C00F-0F2E-41AF-9E57-B3378673DA10}" dt="2019-10-06T14:00:33.913" v="13"/>
        <pc:sldMkLst>
          <pc:docMk/>
          <pc:sldMk cId="900839970" sldId="298"/>
        </pc:sldMkLst>
      </pc:sldChg>
      <pc:sldChg chg="delSp add setBg">
        <pc:chgData name="Michael Brent" userId="efbb700b7c4874dd" providerId="LiveId" clId="{EB93C00F-0F2E-41AF-9E57-B3378673DA10}" dt="2019-10-06T14:24:22.201" v="1271" actId="478"/>
        <pc:sldMkLst>
          <pc:docMk/>
          <pc:sldMk cId="3984424021" sldId="299"/>
        </pc:sldMkLst>
        <pc:spChg chg="del">
          <ac:chgData name="Michael Brent" userId="efbb700b7c4874dd" providerId="LiveId" clId="{EB93C00F-0F2E-41AF-9E57-B3378673DA10}" dt="2019-10-06T14:24:22.201" v="1271" actId="478"/>
          <ac:spMkLst>
            <pc:docMk/>
            <pc:sldMk cId="3984424021" sldId="299"/>
            <ac:spMk id="2" creationId="{62B4DC33-190F-4807-A9D9-3E6631B2A8C3}"/>
          </ac:spMkLst>
        </pc:spChg>
        <pc:spChg chg="del">
          <ac:chgData name="Michael Brent" userId="efbb700b7c4874dd" providerId="LiveId" clId="{EB93C00F-0F2E-41AF-9E57-B3378673DA10}" dt="2019-10-06T14:24:22.201" v="1271" actId="478"/>
          <ac:spMkLst>
            <pc:docMk/>
            <pc:sldMk cId="3984424021" sldId="299"/>
            <ac:spMk id="3" creationId="{4EC3A293-255C-4B1D-A257-06F9AFD28324}"/>
          </ac:spMkLst>
        </pc:spChg>
      </pc:sldChg>
    </pc:docChg>
  </pc:docChgLst>
  <pc:docChgLst>
    <pc:chgData name="Michael Brent" userId="efbb700b7c4874dd" providerId="LiveId" clId="{99935AD5-B509-4FDA-9C37-9D476B5D85E9}"/>
    <pc:docChg chg="undo custSel addSld delSld modSld">
      <pc:chgData name="Michael Brent" userId="efbb700b7c4874dd" providerId="LiveId" clId="{99935AD5-B509-4FDA-9C37-9D476B5D85E9}" dt="2017-12-01T15:10:04.003" v="1900" actId="20577"/>
      <pc:docMkLst>
        <pc:docMk/>
      </pc:docMkLst>
      <pc:sldChg chg="modSp">
        <pc:chgData name="Michael Brent" userId="efbb700b7c4874dd" providerId="LiveId" clId="{99935AD5-B509-4FDA-9C37-9D476B5D85E9}" dt="2017-12-01T14:40:07.315" v="55" actId="20577"/>
        <pc:sldMkLst>
          <pc:docMk/>
          <pc:sldMk cId="3468974617" sldId="256"/>
        </pc:sldMkLst>
        <pc:spChg chg="mod">
          <ac:chgData name="Michael Brent" userId="efbb700b7c4874dd" providerId="LiveId" clId="{99935AD5-B509-4FDA-9C37-9D476B5D85E9}" dt="2017-12-01T14:40:07.315" v="55" actId="20577"/>
          <ac:spMkLst>
            <pc:docMk/>
            <pc:sldMk cId="3468974617" sldId="256"/>
            <ac:spMk id="2" creationId="{BAA364C0-F288-45C5-877A-859E3933B3DB}"/>
          </ac:spMkLst>
        </pc:spChg>
        <pc:spChg chg="mod">
          <ac:chgData name="Michael Brent" userId="efbb700b7c4874dd" providerId="LiveId" clId="{99935AD5-B509-4FDA-9C37-9D476B5D85E9}" dt="2017-12-01T14:36:02.260" v="35" actId="255"/>
          <ac:spMkLst>
            <pc:docMk/>
            <pc:sldMk cId="3468974617" sldId="256"/>
            <ac:spMk id="3" creationId="{AE9D2DC1-AD50-4F48-B281-8AC486ABF277}"/>
          </ac:spMkLst>
        </pc:spChg>
      </pc:sldChg>
      <pc:sldChg chg="modSp">
        <pc:chgData name="Michael Brent" userId="efbb700b7c4874dd" providerId="LiveId" clId="{99935AD5-B509-4FDA-9C37-9D476B5D85E9}" dt="2017-12-01T14:42:10.093" v="65" actId="20577"/>
        <pc:sldMkLst>
          <pc:docMk/>
          <pc:sldMk cId="3219905873" sldId="258"/>
        </pc:sldMkLst>
        <pc:spChg chg="mod">
          <ac:chgData name="Michael Brent" userId="efbb700b7c4874dd" providerId="LiveId" clId="{99935AD5-B509-4FDA-9C37-9D476B5D85E9}" dt="2017-12-01T14:41:16.655" v="59" actId="20577"/>
          <ac:spMkLst>
            <pc:docMk/>
            <pc:sldMk cId="3219905873" sldId="258"/>
            <ac:spMk id="3" creationId="{00000000-0000-0000-0000-000000000000}"/>
          </ac:spMkLst>
        </pc:spChg>
        <pc:spChg chg="mod">
          <ac:chgData name="Michael Brent" userId="efbb700b7c4874dd" providerId="LiveId" clId="{99935AD5-B509-4FDA-9C37-9D476B5D85E9}" dt="2017-12-01T14:42:10.093" v="65" actId="20577"/>
          <ac:spMkLst>
            <pc:docMk/>
            <pc:sldMk cId="3219905873" sldId="258"/>
            <ac:spMk id="6" creationId="{00000000-0000-0000-0000-000000000000}"/>
          </ac:spMkLst>
        </pc:spChg>
      </pc:sldChg>
      <pc:sldChg chg="modSp">
        <pc:chgData name="Michael Brent" userId="efbb700b7c4874dd" providerId="LiveId" clId="{99935AD5-B509-4FDA-9C37-9D476B5D85E9}" dt="2017-12-01T14:43:00.031" v="75" actId="20577"/>
        <pc:sldMkLst>
          <pc:docMk/>
          <pc:sldMk cId="326311326" sldId="259"/>
        </pc:sldMkLst>
        <pc:spChg chg="mod">
          <ac:chgData name="Michael Brent" userId="efbb700b7c4874dd" providerId="LiveId" clId="{99935AD5-B509-4FDA-9C37-9D476B5D85E9}" dt="2017-12-01T14:43:00.031" v="75" actId="20577"/>
          <ac:spMkLst>
            <pc:docMk/>
            <pc:sldMk cId="326311326" sldId="259"/>
            <ac:spMk id="3" creationId="{00000000-0000-0000-0000-000000000000}"/>
          </ac:spMkLst>
        </pc:spChg>
      </pc:sldChg>
      <pc:sldChg chg="modSp">
        <pc:chgData name="Michael Brent" userId="efbb700b7c4874dd" providerId="LiveId" clId="{99935AD5-B509-4FDA-9C37-9D476B5D85E9}" dt="2017-12-01T14:43:07.564" v="76" actId="20577"/>
        <pc:sldMkLst>
          <pc:docMk/>
          <pc:sldMk cId="2457482086" sldId="260"/>
        </pc:sldMkLst>
        <pc:spChg chg="mod">
          <ac:chgData name="Michael Brent" userId="efbb700b7c4874dd" providerId="LiveId" clId="{99935AD5-B509-4FDA-9C37-9D476B5D85E9}" dt="2017-12-01T14:43:07.564" v="76" actId="20577"/>
          <ac:spMkLst>
            <pc:docMk/>
            <pc:sldMk cId="2457482086" sldId="260"/>
            <ac:spMk id="3" creationId="{00000000-0000-0000-0000-000000000000}"/>
          </ac:spMkLst>
        </pc:spChg>
      </pc:sldChg>
      <pc:sldChg chg="modSp">
        <pc:chgData name="Michael Brent" userId="efbb700b7c4874dd" providerId="LiveId" clId="{99935AD5-B509-4FDA-9C37-9D476B5D85E9}" dt="2017-12-01T14:43:12.439" v="77" actId="20577"/>
        <pc:sldMkLst>
          <pc:docMk/>
          <pc:sldMk cId="3175927941" sldId="261"/>
        </pc:sldMkLst>
        <pc:spChg chg="mod">
          <ac:chgData name="Michael Brent" userId="efbb700b7c4874dd" providerId="LiveId" clId="{99935AD5-B509-4FDA-9C37-9D476B5D85E9}" dt="2017-12-01T14:43:12.439" v="77" actId="20577"/>
          <ac:spMkLst>
            <pc:docMk/>
            <pc:sldMk cId="3175927941" sldId="261"/>
            <ac:spMk id="3" creationId="{00000000-0000-0000-0000-000000000000}"/>
          </ac:spMkLst>
        </pc:spChg>
      </pc:sldChg>
      <pc:sldChg chg="modSp">
        <pc:chgData name="Michael Brent" userId="efbb700b7c4874dd" providerId="LiveId" clId="{99935AD5-B509-4FDA-9C37-9D476B5D85E9}" dt="2017-12-01T14:43:16.446" v="78" actId="20577"/>
        <pc:sldMkLst>
          <pc:docMk/>
          <pc:sldMk cId="37299425" sldId="262"/>
        </pc:sldMkLst>
        <pc:spChg chg="mod">
          <ac:chgData name="Michael Brent" userId="efbb700b7c4874dd" providerId="LiveId" clId="{99935AD5-B509-4FDA-9C37-9D476B5D85E9}" dt="2017-12-01T14:43:16.446" v="78" actId="20577"/>
          <ac:spMkLst>
            <pc:docMk/>
            <pc:sldMk cId="37299425" sldId="262"/>
            <ac:spMk id="3" creationId="{00000000-0000-0000-0000-000000000000}"/>
          </ac:spMkLst>
        </pc:spChg>
      </pc:sldChg>
      <pc:sldChg chg="modSp">
        <pc:chgData name="Michael Brent" userId="efbb700b7c4874dd" providerId="LiveId" clId="{99935AD5-B509-4FDA-9C37-9D476B5D85E9}" dt="2017-12-01T14:43:21.468" v="79" actId="20577"/>
        <pc:sldMkLst>
          <pc:docMk/>
          <pc:sldMk cId="3387434158" sldId="263"/>
        </pc:sldMkLst>
        <pc:spChg chg="mod">
          <ac:chgData name="Michael Brent" userId="efbb700b7c4874dd" providerId="LiveId" clId="{99935AD5-B509-4FDA-9C37-9D476B5D85E9}" dt="2017-12-01T14:43:21.468" v="79" actId="20577"/>
          <ac:spMkLst>
            <pc:docMk/>
            <pc:sldMk cId="3387434158" sldId="263"/>
            <ac:spMk id="3" creationId="{00000000-0000-0000-0000-000000000000}"/>
          </ac:spMkLst>
        </pc:spChg>
      </pc:sldChg>
      <pc:sldChg chg="modSp">
        <pc:chgData name="Michael Brent" userId="efbb700b7c4874dd" providerId="LiveId" clId="{99935AD5-B509-4FDA-9C37-9D476B5D85E9}" dt="2017-12-01T14:43:27.307" v="80" actId="20577"/>
        <pc:sldMkLst>
          <pc:docMk/>
          <pc:sldMk cId="3267016725" sldId="273"/>
        </pc:sldMkLst>
        <pc:spChg chg="mod">
          <ac:chgData name="Michael Brent" userId="efbb700b7c4874dd" providerId="LiveId" clId="{99935AD5-B509-4FDA-9C37-9D476B5D85E9}" dt="2017-12-01T14:43:27.307" v="80" actId="20577"/>
          <ac:spMkLst>
            <pc:docMk/>
            <pc:sldMk cId="3267016725" sldId="273"/>
            <ac:spMk id="3" creationId="{00000000-0000-0000-0000-000000000000}"/>
          </ac:spMkLst>
        </pc:spChg>
      </pc:sldChg>
      <pc:sldChg chg="modSp">
        <pc:chgData name="Michael Brent" userId="efbb700b7c4874dd" providerId="LiveId" clId="{99935AD5-B509-4FDA-9C37-9D476B5D85E9}" dt="2017-12-01T14:43:31.481" v="81" actId="20577"/>
        <pc:sldMkLst>
          <pc:docMk/>
          <pc:sldMk cId="3326287738" sldId="274"/>
        </pc:sldMkLst>
        <pc:spChg chg="mod">
          <ac:chgData name="Michael Brent" userId="efbb700b7c4874dd" providerId="LiveId" clId="{99935AD5-B509-4FDA-9C37-9D476B5D85E9}" dt="2017-12-01T14:43:31.481" v="81" actId="20577"/>
          <ac:spMkLst>
            <pc:docMk/>
            <pc:sldMk cId="3326287738" sldId="274"/>
            <ac:spMk id="3" creationId="{00000000-0000-0000-0000-000000000000}"/>
          </ac:spMkLst>
        </pc:spChg>
      </pc:sldChg>
      <pc:sldChg chg="modSp">
        <pc:chgData name="Michael Brent" userId="efbb700b7c4874dd" providerId="LiveId" clId="{99935AD5-B509-4FDA-9C37-9D476B5D85E9}" dt="2017-12-01T14:47:51.097" v="86" actId="14100"/>
        <pc:sldMkLst>
          <pc:docMk/>
          <pc:sldMk cId="3049875763" sldId="276"/>
        </pc:sldMkLst>
        <pc:spChg chg="mod">
          <ac:chgData name="Michael Brent" userId="efbb700b7c4874dd" providerId="LiveId" clId="{99935AD5-B509-4FDA-9C37-9D476B5D85E9}" dt="2017-12-01T14:47:51.097" v="86" actId="14100"/>
          <ac:spMkLst>
            <pc:docMk/>
            <pc:sldMk cId="3049875763" sldId="276"/>
            <ac:spMk id="6" creationId="{00000000-0000-0000-0000-000000000000}"/>
          </ac:spMkLst>
        </pc:spChg>
      </pc:sldChg>
      <pc:sldChg chg="del">
        <pc:chgData name="Michael Brent" userId="efbb700b7c4874dd" providerId="LiveId" clId="{99935AD5-B509-4FDA-9C37-9D476B5D85E9}" dt="2017-12-01T14:50:19.332" v="107" actId="2696"/>
        <pc:sldMkLst>
          <pc:docMk/>
          <pc:sldMk cId="21522267" sldId="283"/>
        </pc:sldMkLst>
      </pc:sldChg>
      <pc:sldChg chg="modNotesTx">
        <pc:chgData name="Michael Brent" userId="efbb700b7c4874dd" providerId="LiveId" clId="{99935AD5-B509-4FDA-9C37-9D476B5D85E9}" dt="2017-12-01T14:57:20.070" v="162" actId="20577"/>
        <pc:sldMkLst>
          <pc:docMk/>
          <pc:sldMk cId="4125047536" sldId="285"/>
        </pc:sldMkLst>
      </pc:sldChg>
      <pc:sldChg chg="modAnim modNotesTx">
        <pc:chgData name="Michael Brent" userId="efbb700b7c4874dd" providerId="LiveId" clId="{99935AD5-B509-4FDA-9C37-9D476B5D85E9}" dt="2017-12-01T15:10:04.003" v="1900" actId="20577"/>
        <pc:sldMkLst>
          <pc:docMk/>
          <pc:sldMk cId="2063288047" sldId="286"/>
        </pc:sldMkLst>
      </pc:sldChg>
      <pc:sldChg chg="modSp">
        <pc:chgData name="Michael Brent" userId="efbb700b7c4874dd" providerId="LiveId" clId="{99935AD5-B509-4FDA-9C37-9D476B5D85E9}" dt="2017-12-01T14:51:54.069" v="118" actId="20577"/>
        <pc:sldMkLst>
          <pc:docMk/>
          <pc:sldMk cId="1444923923" sldId="289"/>
        </pc:sldMkLst>
        <pc:spChg chg="mod">
          <ac:chgData name="Michael Brent" userId="efbb700b7c4874dd" providerId="LiveId" clId="{99935AD5-B509-4FDA-9C37-9D476B5D85E9}" dt="2017-12-01T14:51:54.069" v="118" actId="20577"/>
          <ac:spMkLst>
            <pc:docMk/>
            <pc:sldMk cId="1444923923" sldId="289"/>
            <ac:spMk id="6" creationId="{00000000-0000-0000-0000-000000000000}"/>
          </ac:spMkLst>
        </pc:spChg>
      </pc:sldChg>
      <pc:sldChg chg="del">
        <pc:chgData name="Michael Brent" userId="efbb700b7c4874dd" providerId="LiveId" clId="{99935AD5-B509-4FDA-9C37-9D476B5D85E9}" dt="2017-12-01T14:49:20.738" v="98" actId="2696"/>
        <pc:sldMkLst>
          <pc:docMk/>
          <pc:sldMk cId="2145028068" sldId="290"/>
        </pc:sldMkLst>
      </pc:sldChg>
      <pc:sldChg chg="del">
        <pc:chgData name="Michael Brent" userId="efbb700b7c4874dd" providerId="LiveId" clId="{99935AD5-B509-4FDA-9C37-9D476B5D85E9}" dt="2017-12-01T14:50:19.258" v="106" actId="2696"/>
        <pc:sldMkLst>
          <pc:docMk/>
          <pc:sldMk cId="1223484123" sldId="291"/>
        </pc:sldMkLst>
      </pc:sldChg>
      <pc:sldChg chg="del">
        <pc:chgData name="Michael Brent" userId="efbb700b7c4874dd" providerId="LiveId" clId="{99935AD5-B509-4FDA-9C37-9D476B5D85E9}" dt="2017-12-01T14:50:19.372" v="108" actId="2696"/>
        <pc:sldMkLst>
          <pc:docMk/>
          <pc:sldMk cId="1602556894" sldId="292"/>
        </pc:sldMkLst>
      </pc:sldChg>
      <pc:sldChg chg="modNotesTx">
        <pc:chgData name="Michael Brent" userId="efbb700b7c4874dd" providerId="LiveId" clId="{99935AD5-B509-4FDA-9C37-9D476B5D85E9}" dt="2017-12-01T14:53:16.937" v="121" actId="20577"/>
        <pc:sldMkLst>
          <pc:docMk/>
          <pc:sldMk cId="1440078488" sldId="293"/>
        </pc:sldMkLst>
      </pc:sldChg>
      <pc:sldChg chg="add del">
        <pc:chgData name="Michael Brent" userId="efbb700b7c4874dd" providerId="LiveId" clId="{99935AD5-B509-4FDA-9C37-9D476B5D85E9}" dt="2017-12-01T14:42:39.235" v="66" actId="2696"/>
        <pc:sldMkLst>
          <pc:docMk/>
          <pc:sldMk cId="267244102" sldId="294"/>
        </pc:sldMkLst>
      </pc:sldChg>
      <pc:sldChg chg="modSp add">
        <pc:chgData name="Michael Brent" userId="efbb700b7c4874dd" providerId="LiveId" clId="{99935AD5-B509-4FDA-9C37-9D476B5D85E9}" dt="2017-12-01T14:49:06.677" v="96" actId="13926"/>
        <pc:sldMkLst>
          <pc:docMk/>
          <pc:sldMk cId="4204026646" sldId="294"/>
        </pc:sldMkLst>
        <pc:spChg chg="mod">
          <ac:chgData name="Michael Brent" userId="efbb700b7c4874dd" providerId="LiveId" clId="{99935AD5-B509-4FDA-9C37-9D476B5D85E9}" dt="2017-12-01T14:49:06.677" v="96" actId="13926"/>
          <ac:spMkLst>
            <pc:docMk/>
            <pc:sldMk cId="4204026646" sldId="294"/>
            <ac:spMk id="6" creationId="{00000000-0000-0000-0000-000000000000}"/>
          </ac:spMkLst>
        </pc:spChg>
      </pc:sldChg>
      <pc:sldChg chg="modSp add">
        <pc:chgData name="Michael Brent" userId="efbb700b7c4874dd" providerId="LiveId" clId="{99935AD5-B509-4FDA-9C37-9D476B5D85E9}" dt="2017-12-01T14:51:32.986" v="114" actId="123"/>
        <pc:sldMkLst>
          <pc:docMk/>
          <pc:sldMk cId="3826588404" sldId="295"/>
        </pc:sldMkLst>
        <pc:spChg chg="mod">
          <ac:chgData name="Michael Brent" userId="efbb700b7c4874dd" providerId="LiveId" clId="{99935AD5-B509-4FDA-9C37-9D476B5D85E9}" dt="2017-12-01T14:51:32.986" v="114" actId="123"/>
          <ac:spMkLst>
            <pc:docMk/>
            <pc:sldMk cId="3826588404" sldId="295"/>
            <ac:spMk id="6" creationId="{00000000-0000-0000-0000-000000000000}"/>
          </ac:spMkLst>
        </pc:spChg>
      </pc:sldChg>
      <pc:sldChg chg="modSp add">
        <pc:chgData name="Michael Brent" userId="efbb700b7c4874dd" providerId="LiveId" clId="{99935AD5-B509-4FDA-9C37-9D476B5D85E9}" dt="2017-12-01T14:51:35.137" v="115" actId="123"/>
        <pc:sldMkLst>
          <pc:docMk/>
          <pc:sldMk cId="3801825247" sldId="296"/>
        </pc:sldMkLst>
        <pc:spChg chg="mod">
          <ac:chgData name="Michael Brent" userId="efbb700b7c4874dd" providerId="LiveId" clId="{99935AD5-B509-4FDA-9C37-9D476B5D85E9}" dt="2017-12-01T14:51:35.137" v="115" actId="123"/>
          <ac:spMkLst>
            <pc:docMk/>
            <pc:sldMk cId="3801825247" sldId="296"/>
            <ac:spMk id="6" creationId="{00000000-0000-0000-0000-000000000000}"/>
          </ac:spMkLst>
        </pc:spChg>
      </pc:sldChg>
      <pc:sldChg chg="add del">
        <pc:chgData name="Michael Brent" userId="efbb700b7c4874dd" providerId="LiveId" clId="{99935AD5-B509-4FDA-9C37-9D476B5D85E9}" dt="2017-12-01T14:53:58.803" v="124" actId="20577"/>
        <pc:sldMkLst>
          <pc:docMk/>
          <pc:sldMk cId="1561455290" sldId="29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581F102-13C8-45D8-B0CE-13581A7B52D6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E39A9B0-197C-4475-AB32-628355448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758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and A’ - Jesus, being God and being with God, uniquely makes God known.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 and B’ - Disciples witness.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 and C’ - Jesus, coming into the world, reveals the glory of God.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 - Those who believe in Jesus become children of God.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DBAE7-AFF7-4F04-B920-5912CD346F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658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3D7D06B-8CC4-469B-BDA4-E7EF768C9F9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04" b="6815"/>
          <a:stretch/>
        </p:blipFill>
        <p:spPr>
          <a:xfrm>
            <a:off x="243840" y="284480"/>
            <a:ext cx="11638038" cy="586232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0594349-4E7F-44E5-ABAF-390743A12199}"/>
              </a:ext>
            </a:extLst>
          </p:cNvPr>
          <p:cNvSpPr/>
          <p:nvPr userDrawn="1"/>
        </p:nvSpPr>
        <p:spPr>
          <a:xfrm>
            <a:off x="6471920" y="3149600"/>
            <a:ext cx="386080" cy="2448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ACDC2C9-4AE3-4605-9331-D8CBF7A4C07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63" t="49185" r="43082" b="15852"/>
          <a:stretch/>
        </p:blipFill>
        <p:spPr>
          <a:xfrm>
            <a:off x="9753600" y="10160"/>
            <a:ext cx="355600" cy="239776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659E9EB-89E4-47E0-B3E9-A0070FBF96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2720" y="3891280"/>
            <a:ext cx="6045200" cy="1722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E97C5B-02FD-40E5-8870-95FC26FDFE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2720" y="5613718"/>
            <a:ext cx="6045200" cy="1071562"/>
          </a:xfrm>
        </p:spPr>
        <p:txBody>
          <a:bodyPr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AE84FCB-A54D-4954-A1DD-98328A643CAA}"/>
              </a:ext>
            </a:extLst>
          </p:cNvPr>
          <p:cNvCxnSpPr/>
          <p:nvPr userDrawn="1"/>
        </p:nvCxnSpPr>
        <p:spPr>
          <a:xfrm>
            <a:off x="2865120" y="5598160"/>
            <a:ext cx="32004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87765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w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0A65-AE6D-4C25-8FD6-5F35854C0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8965" y="179292"/>
            <a:ext cx="12192000" cy="591671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2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53E60-7CDE-40EB-A673-8E05CF45F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7416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nar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0A65-AE6D-4C25-8FD6-5F35854C0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8965" y="179292"/>
            <a:ext cx="12192000" cy="591671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2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53E60-7CDE-40EB-A673-8E05CF45F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2239" y="1066800"/>
            <a:ext cx="9367521" cy="5567082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01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280F2-A362-425A-B745-04B8EE837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6"/>
            <a:ext cx="12192000" cy="45962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232468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56254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90140-8B04-4D31-BEA6-6CD88D4DE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60C0C-56C5-4723-AEB0-9D3FC4495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25D74B-62C7-49D2-9C59-B45C067FB2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12726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973E1-D0A9-4EED-8798-AA746204D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14D112-378E-4937-B39D-23015AA4E0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62D177-4ECC-4E35-9E7A-1834E43F7A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3956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609600" y="838200"/>
            <a:ext cx="5384800" cy="807720"/>
          </a:xfrm>
        </p:spPr>
        <p:txBody>
          <a:bodyPr>
            <a:noAutofit/>
          </a:bodyPr>
          <a:lstStyle>
            <a:lvl1pPr>
              <a:buNone/>
              <a:defRPr sz="2200" b="1">
                <a:solidFill>
                  <a:schemeClr val="tx2"/>
                </a:solidFill>
              </a:defRPr>
            </a:lvl1pPr>
            <a:lvl2pPr marL="0" indent="0">
              <a:buNone/>
              <a:defRPr b="1">
                <a:solidFill>
                  <a:schemeClr val="tx1"/>
                </a:solidFill>
              </a:defRPr>
            </a:lvl2pPr>
            <a:lvl3pPr marL="0" indent="0">
              <a:buNone/>
              <a:defRPr b="1">
                <a:solidFill>
                  <a:schemeClr val="tx1"/>
                </a:solidFill>
              </a:defRPr>
            </a:lvl3pPr>
            <a:lvl4pPr marL="0" indent="0">
              <a:buNone/>
              <a:defRPr b="1">
                <a:solidFill>
                  <a:schemeClr val="tx1"/>
                </a:solidFill>
              </a:defRPr>
            </a:lvl4pPr>
            <a:lvl5pPr marL="0" indent="0">
              <a:buNone/>
              <a:defRPr b="1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  <a:endParaRPr kumimoji="0"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609600"/>
          </a:xfrm>
        </p:spPr>
        <p:txBody>
          <a:bodyPr rtlCol="0" anchor="b" anchorCtr="0">
            <a:normAutofit/>
          </a:bodyPr>
          <a:lstStyle>
            <a:lvl1pPr>
              <a:defRPr sz="2600" b="1" i="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5" name="Content Placeholder 8"/>
          <p:cNvSpPr>
            <a:spLocks noGrp="1"/>
          </p:cNvSpPr>
          <p:nvPr>
            <p:ph idx="10"/>
          </p:nvPr>
        </p:nvSpPr>
        <p:spPr>
          <a:xfrm>
            <a:off x="6197600" y="838200"/>
            <a:ext cx="5384800" cy="807720"/>
          </a:xfrm>
        </p:spPr>
        <p:txBody>
          <a:bodyPr>
            <a:noAutofit/>
          </a:bodyPr>
          <a:lstStyle>
            <a:lvl1pPr>
              <a:buNone/>
              <a:defRPr sz="2200" b="1">
                <a:solidFill>
                  <a:schemeClr val="tx2"/>
                </a:solidFill>
              </a:defRPr>
            </a:lvl1pPr>
            <a:lvl2pPr marL="0" indent="0">
              <a:buNone/>
              <a:defRPr b="1">
                <a:solidFill>
                  <a:schemeClr val="tx1"/>
                </a:solidFill>
              </a:defRPr>
            </a:lvl2pPr>
            <a:lvl3pPr marL="0" indent="0">
              <a:buNone/>
              <a:defRPr b="1">
                <a:solidFill>
                  <a:schemeClr val="tx1"/>
                </a:solidFill>
              </a:defRPr>
            </a:lvl3pPr>
            <a:lvl4pPr marL="0" indent="0">
              <a:buNone/>
              <a:defRPr b="1">
                <a:solidFill>
                  <a:schemeClr val="tx1"/>
                </a:solidFill>
              </a:defRPr>
            </a:lvl4pPr>
            <a:lvl5pPr marL="0" indent="0">
              <a:buNone/>
              <a:defRPr b="1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  <a:endParaRPr kumimoji="0"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09600" y="760412"/>
            <a:ext cx="10972800" cy="1588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15"/>
          <p:cNvSpPr>
            <a:spLocks noGrp="1"/>
          </p:cNvSpPr>
          <p:nvPr>
            <p:ph type="sldNum" sz="quarter" idx="11"/>
          </p:nvPr>
        </p:nvSpPr>
        <p:spPr>
          <a:xfrm>
            <a:off x="11074400" y="6096000"/>
            <a:ext cx="8128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8"/>
          <p:cNvSpPr>
            <a:spLocks noGrp="1"/>
          </p:cNvSpPr>
          <p:nvPr>
            <p:ph idx="12"/>
          </p:nvPr>
        </p:nvSpPr>
        <p:spPr>
          <a:xfrm>
            <a:off x="609600" y="1981200"/>
            <a:ext cx="10990217" cy="44958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ClrTx/>
              <a:buFont typeface="+mj-lt"/>
              <a:buNone/>
              <a:defRPr sz="2400" b="1" baseline="0">
                <a:solidFill>
                  <a:schemeClr val="tx1"/>
                </a:solidFill>
              </a:defRPr>
            </a:lvl1pPr>
            <a:lvl2pPr marL="0" indent="0">
              <a:buNone/>
              <a:defRPr>
                <a:solidFill>
                  <a:schemeClr val="tx1"/>
                </a:solidFill>
              </a:defRPr>
            </a:lvl2pPr>
            <a:lvl3pPr marL="0" indent="0">
              <a:buNone/>
              <a:defRPr>
                <a:solidFill>
                  <a:schemeClr val="tx1"/>
                </a:solidFill>
              </a:defRPr>
            </a:lvl3pPr>
            <a:lvl4pPr marL="0" indent="0">
              <a:buNone/>
              <a:defRPr>
                <a:solidFill>
                  <a:schemeClr val="tx1"/>
                </a:solidFill>
              </a:defRPr>
            </a:lvl4pPr>
            <a:lvl5pPr marL="0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576042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609600" y="838200"/>
            <a:ext cx="5384800" cy="807720"/>
          </a:xfrm>
        </p:spPr>
        <p:txBody>
          <a:bodyPr>
            <a:noAutofit/>
          </a:bodyPr>
          <a:lstStyle>
            <a:lvl1pPr>
              <a:buNone/>
              <a:defRPr sz="2200" b="1">
                <a:solidFill>
                  <a:schemeClr val="tx2"/>
                </a:solidFill>
              </a:defRPr>
            </a:lvl1pPr>
            <a:lvl2pPr marL="0" indent="0">
              <a:buNone/>
              <a:defRPr b="1">
                <a:solidFill>
                  <a:schemeClr val="tx1"/>
                </a:solidFill>
              </a:defRPr>
            </a:lvl2pPr>
            <a:lvl3pPr marL="0" indent="0">
              <a:buNone/>
              <a:defRPr b="1">
                <a:solidFill>
                  <a:schemeClr val="tx1"/>
                </a:solidFill>
              </a:defRPr>
            </a:lvl3pPr>
            <a:lvl4pPr marL="0" indent="0">
              <a:buNone/>
              <a:defRPr b="1">
                <a:solidFill>
                  <a:schemeClr val="tx1"/>
                </a:solidFill>
              </a:defRPr>
            </a:lvl4pPr>
            <a:lvl5pPr marL="0" indent="0">
              <a:buNone/>
              <a:defRPr b="1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  <a:endParaRPr kumimoji="0"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609600"/>
          </a:xfrm>
        </p:spPr>
        <p:txBody>
          <a:bodyPr rtlCol="0" anchor="b" anchorCtr="0">
            <a:normAutofit/>
          </a:bodyPr>
          <a:lstStyle>
            <a:lvl1pPr>
              <a:defRPr sz="2600" b="1" i="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5" name="Content Placeholder 8"/>
          <p:cNvSpPr>
            <a:spLocks noGrp="1"/>
          </p:cNvSpPr>
          <p:nvPr>
            <p:ph idx="10"/>
          </p:nvPr>
        </p:nvSpPr>
        <p:spPr>
          <a:xfrm>
            <a:off x="6197600" y="838200"/>
            <a:ext cx="5384800" cy="807720"/>
          </a:xfrm>
        </p:spPr>
        <p:txBody>
          <a:bodyPr>
            <a:noAutofit/>
          </a:bodyPr>
          <a:lstStyle>
            <a:lvl1pPr>
              <a:buNone/>
              <a:defRPr sz="2200" b="1">
                <a:solidFill>
                  <a:schemeClr val="tx2"/>
                </a:solidFill>
              </a:defRPr>
            </a:lvl1pPr>
            <a:lvl2pPr marL="0" indent="0">
              <a:buNone/>
              <a:defRPr b="1">
                <a:solidFill>
                  <a:schemeClr val="tx1"/>
                </a:solidFill>
              </a:defRPr>
            </a:lvl2pPr>
            <a:lvl3pPr marL="0" indent="0">
              <a:buNone/>
              <a:defRPr b="1">
                <a:solidFill>
                  <a:schemeClr val="tx1"/>
                </a:solidFill>
              </a:defRPr>
            </a:lvl3pPr>
            <a:lvl4pPr marL="0" indent="0">
              <a:buNone/>
              <a:defRPr b="1">
                <a:solidFill>
                  <a:schemeClr val="tx1"/>
                </a:solidFill>
              </a:defRPr>
            </a:lvl4pPr>
            <a:lvl5pPr marL="0" indent="0">
              <a:buNone/>
              <a:defRPr b="1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  <a:endParaRPr kumimoji="0"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09600" y="760412"/>
            <a:ext cx="10972800" cy="1588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15"/>
          <p:cNvSpPr>
            <a:spLocks noGrp="1"/>
          </p:cNvSpPr>
          <p:nvPr>
            <p:ph type="sldNum" sz="quarter" idx="11"/>
          </p:nvPr>
        </p:nvSpPr>
        <p:spPr>
          <a:xfrm>
            <a:off x="11074400" y="6096000"/>
            <a:ext cx="8128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8"/>
          <p:cNvSpPr>
            <a:spLocks noGrp="1"/>
          </p:cNvSpPr>
          <p:nvPr>
            <p:ph idx="12"/>
          </p:nvPr>
        </p:nvSpPr>
        <p:spPr>
          <a:xfrm>
            <a:off x="609600" y="1981200"/>
            <a:ext cx="10990217" cy="44958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ClrTx/>
              <a:buFont typeface="+mj-lt"/>
              <a:buNone/>
              <a:defRPr sz="2400" b="1" baseline="0">
                <a:solidFill>
                  <a:schemeClr val="tx1"/>
                </a:solidFill>
              </a:defRPr>
            </a:lvl1pPr>
            <a:lvl2pPr marL="0" indent="0">
              <a:buNone/>
              <a:defRPr>
                <a:solidFill>
                  <a:schemeClr val="tx1"/>
                </a:solidFill>
              </a:defRPr>
            </a:lvl2pPr>
            <a:lvl3pPr marL="0" indent="0">
              <a:buNone/>
              <a:defRPr>
                <a:solidFill>
                  <a:schemeClr val="tx1"/>
                </a:solidFill>
              </a:defRPr>
            </a:lvl3pPr>
            <a:lvl4pPr marL="0" indent="0">
              <a:buNone/>
              <a:defRPr>
                <a:solidFill>
                  <a:schemeClr val="tx1"/>
                </a:solidFill>
              </a:defRPr>
            </a:lvl4pPr>
            <a:lvl5pPr marL="0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06819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7CE0FA81-23C7-4810-AE5D-59A6D4A3C62A}"/>
              </a:ext>
            </a:extLst>
          </p:cNvPr>
          <p:cNvGrpSpPr/>
          <p:nvPr userDrawn="1"/>
        </p:nvGrpSpPr>
        <p:grpSpPr>
          <a:xfrm>
            <a:off x="849086" y="147948"/>
            <a:ext cx="10657114" cy="6710052"/>
            <a:chOff x="849086" y="147948"/>
            <a:chExt cx="10657114" cy="6710052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DD37BEA8-3D90-4553-B896-FE3A0588AC2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9086" y="147948"/>
              <a:ext cx="10657114" cy="6664211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515AD1B9-55AF-4D7D-80D4-7B94BC8AC6E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729" t="53808" r="60470"/>
            <a:stretch/>
          </p:blipFill>
          <p:spPr>
            <a:xfrm>
              <a:off x="9960428" y="3156858"/>
              <a:ext cx="511628" cy="3078359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9D9E2A36-EF09-48F6-A88D-84667E8145D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359" t="53808" r="65270" b="22344"/>
            <a:stretch/>
          </p:blipFill>
          <p:spPr>
            <a:xfrm>
              <a:off x="7162804" y="4354286"/>
              <a:ext cx="359229" cy="1589314"/>
            </a:xfrm>
            <a:prstGeom prst="rect">
              <a:avLst/>
            </a:prstGeom>
          </p:spPr>
        </p:pic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0EB2EBE-FF01-4740-BB3B-FE8C7881513C}"/>
                </a:ext>
              </a:extLst>
            </p:cNvPr>
            <p:cNvSpPr/>
            <p:nvPr/>
          </p:nvSpPr>
          <p:spPr>
            <a:xfrm>
              <a:off x="4201886" y="3755571"/>
              <a:ext cx="849085" cy="310242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3CC9D3E7-66CF-4F5C-8FBF-D795991D6F9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305" t="28979" r="76762" b="56157"/>
            <a:stretch/>
          </p:blipFill>
          <p:spPr>
            <a:xfrm>
              <a:off x="10662559" y="1796143"/>
              <a:ext cx="419100" cy="990601"/>
            </a:xfrm>
            <a:prstGeom prst="rect">
              <a:avLst/>
            </a:prstGeom>
          </p:spPr>
        </p:pic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D780BC6-E16C-41E6-8A9A-CC624D732335}"/>
                </a:ext>
              </a:extLst>
            </p:cNvPr>
            <p:cNvSpPr/>
            <p:nvPr/>
          </p:nvSpPr>
          <p:spPr>
            <a:xfrm>
              <a:off x="2890157" y="2144486"/>
              <a:ext cx="419100" cy="1202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AAA1C0D-87FD-468D-8499-6E9EF736B9C0}"/>
                </a:ext>
              </a:extLst>
            </p:cNvPr>
            <p:cNvSpPr/>
            <p:nvPr/>
          </p:nvSpPr>
          <p:spPr>
            <a:xfrm>
              <a:off x="9005068" y="215983"/>
              <a:ext cx="499022" cy="16408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8ADADD0-7A55-46A4-87C4-798B551C7454}"/>
                </a:ext>
              </a:extLst>
            </p:cNvPr>
            <p:cNvSpPr/>
            <p:nvPr/>
          </p:nvSpPr>
          <p:spPr>
            <a:xfrm>
              <a:off x="9357131" y="3798251"/>
              <a:ext cx="419100" cy="1202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FC457D6F-144A-4759-A6E0-E00EABE66202}"/>
                </a:ext>
              </a:extLst>
            </p:cNvPr>
            <p:cNvGrpSpPr/>
            <p:nvPr/>
          </p:nvGrpSpPr>
          <p:grpSpPr>
            <a:xfrm>
              <a:off x="8882744" y="1856879"/>
              <a:ext cx="556030" cy="4800600"/>
              <a:chOff x="8948060" y="1856879"/>
              <a:chExt cx="556030" cy="4800600"/>
            </a:xfrm>
          </p:grpSpPr>
          <p:pic>
            <p:nvPicPr>
              <p:cNvPr id="31" name="Picture 30">
                <a:extLst>
                  <a:ext uri="{FF2B5EF4-FFF2-40B4-BE49-F238E27FC236}">
                    <a16:creationId xmlns:a16="http://schemas.microsoft.com/office/drawing/2014/main" id="{02F2C058-9D3C-4FBD-B2C6-6346C1AC454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3085" t="39459" r="31869" b="53053"/>
              <a:stretch/>
            </p:blipFill>
            <p:spPr>
              <a:xfrm rot="16200000">
                <a:off x="6854279" y="4007668"/>
                <a:ext cx="4800600" cy="499022"/>
              </a:xfrm>
              <a:prstGeom prst="rect">
                <a:avLst/>
              </a:prstGeom>
            </p:spPr>
          </p:pic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946D0CE1-5E9B-4BE2-A716-5D2BDAAB2991}"/>
                  </a:ext>
                </a:extLst>
              </p:cNvPr>
              <p:cNvSpPr/>
              <p:nvPr/>
            </p:nvSpPr>
            <p:spPr>
              <a:xfrm>
                <a:off x="8948060" y="2294904"/>
                <a:ext cx="108000" cy="540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09A6709-2FB4-49B4-8B58-3E02359500E4}"/>
                </a:ext>
              </a:extLst>
            </p:cNvPr>
            <p:cNvSpPr/>
            <p:nvPr/>
          </p:nvSpPr>
          <p:spPr>
            <a:xfrm>
              <a:off x="4157483" y="3150388"/>
              <a:ext cx="419100" cy="21291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DDFB06F-AAC4-42F6-901D-CD4A646D28A4}"/>
                </a:ext>
              </a:extLst>
            </p:cNvPr>
            <p:cNvSpPr/>
            <p:nvPr/>
          </p:nvSpPr>
          <p:spPr>
            <a:xfrm>
              <a:off x="7685316" y="2834905"/>
              <a:ext cx="419100" cy="45194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FACBD2AA-29C9-4DFD-A9FF-BF42F59B58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421" t="2680" r="18897" b="26754"/>
            <a:stretch/>
          </p:blipFill>
          <p:spPr>
            <a:xfrm rot="5400000">
              <a:off x="5334861" y="686020"/>
              <a:ext cx="499022" cy="4702630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659E9EB-89E4-47E0-B3E9-A0070FBF96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1000" y="4251136"/>
            <a:ext cx="6045200" cy="1722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E97C5B-02FD-40E5-8870-95FC26FDFE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1000" y="5973574"/>
            <a:ext cx="6045200" cy="736477"/>
          </a:xfrm>
        </p:spPr>
        <p:txBody>
          <a:bodyPr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AE84FCB-A54D-4954-A1DD-98328A643CAA}"/>
              </a:ext>
            </a:extLst>
          </p:cNvPr>
          <p:cNvCxnSpPr/>
          <p:nvPr userDrawn="1"/>
        </p:nvCxnSpPr>
        <p:spPr>
          <a:xfrm>
            <a:off x="2503400" y="5958016"/>
            <a:ext cx="32004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17923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ohn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w: Right 6">
            <a:extLst>
              <a:ext uri="{FF2B5EF4-FFF2-40B4-BE49-F238E27FC236}">
                <a16:creationId xmlns:a16="http://schemas.microsoft.com/office/drawing/2014/main" id="{ED7A912D-8E8B-42EE-82DB-2479DFA4FEA5}"/>
              </a:ext>
            </a:extLst>
          </p:cNvPr>
          <p:cNvSpPr/>
          <p:nvPr userDrawn="1"/>
        </p:nvSpPr>
        <p:spPr>
          <a:xfrm>
            <a:off x="649111" y="4956950"/>
            <a:ext cx="11196033" cy="540000"/>
          </a:xfrm>
          <a:prstGeom prst="rightArrow">
            <a:avLst>
              <a:gd name="adj1" fmla="val 59071"/>
              <a:gd name="adj2" fmla="val 86286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chemeClr val="tx1"/>
                </a:solidFill>
              </a:rPr>
              <a:t>The World did not Know Him; His own did not Receive Him.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F2611130-8494-4475-85B6-19A5C558AFDC}"/>
              </a:ext>
            </a:extLst>
          </p:cNvPr>
          <p:cNvSpPr/>
          <p:nvPr userDrawn="1"/>
        </p:nvSpPr>
        <p:spPr>
          <a:xfrm>
            <a:off x="649111" y="5566550"/>
            <a:ext cx="11196033" cy="540000"/>
          </a:xfrm>
          <a:prstGeom prst="rightArrow">
            <a:avLst>
              <a:gd name="adj1" fmla="val 59071"/>
              <a:gd name="adj2" fmla="val 86286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chemeClr val="tx1"/>
                </a:solidFill>
              </a:rPr>
              <a:t>He gave the right to become children of God – to those who Believed in His name.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07663312-C6DA-46EC-8049-21B328B9CB45}"/>
              </a:ext>
            </a:extLst>
          </p:cNvPr>
          <p:cNvSpPr/>
          <p:nvPr userDrawn="1"/>
        </p:nvSpPr>
        <p:spPr>
          <a:xfrm>
            <a:off x="649111" y="6176150"/>
            <a:ext cx="11196033" cy="540000"/>
          </a:xfrm>
          <a:prstGeom prst="rightArrow">
            <a:avLst>
              <a:gd name="adj1" fmla="val 59071"/>
              <a:gd name="adj2" fmla="val 86286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chemeClr val="tx1"/>
                </a:solidFill>
              </a:rPr>
              <a:t> We beheld his glory, glory as of the only begotten from the Father, full of grace and truth.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995851B-E515-44E1-A684-F54C1DB666C0}"/>
              </a:ext>
            </a:extLst>
          </p:cNvPr>
          <p:cNvSpPr/>
          <p:nvPr userDrawn="1"/>
        </p:nvSpPr>
        <p:spPr>
          <a:xfrm>
            <a:off x="11533627" y="921505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4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EEC05AC-7D07-4BA3-85C2-17A6C94982B0}"/>
              </a:ext>
            </a:extLst>
          </p:cNvPr>
          <p:cNvSpPr/>
          <p:nvPr userDrawn="1"/>
        </p:nvSpPr>
        <p:spPr>
          <a:xfrm>
            <a:off x="9847282" y="920571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18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9658D3C-3EF4-4F67-AB20-BE329BEB0061}"/>
              </a:ext>
            </a:extLst>
          </p:cNvPr>
          <p:cNvSpPr/>
          <p:nvPr userDrawn="1"/>
        </p:nvSpPr>
        <p:spPr>
          <a:xfrm>
            <a:off x="10376506" y="919088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8667843-6ABA-4695-A3F1-2FAE012FF636}"/>
              </a:ext>
            </a:extLst>
          </p:cNvPr>
          <p:cNvSpPr/>
          <p:nvPr userDrawn="1"/>
        </p:nvSpPr>
        <p:spPr>
          <a:xfrm>
            <a:off x="10916881" y="919088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36E04FA-9E12-4BAA-89FF-9E5C1AFEEC65}"/>
              </a:ext>
            </a:extLst>
          </p:cNvPr>
          <p:cNvSpPr/>
          <p:nvPr userDrawn="1"/>
        </p:nvSpPr>
        <p:spPr>
          <a:xfrm>
            <a:off x="9232420" y="921501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17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D8A7F7E-3141-47DE-8E99-D4EB226C9BFE}"/>
              </a:ext>
            </a:extLst>
          </p:cNvPr>
          <p:cNvSpPr/>
          <p:nvPr userDrawn="1"/>
        </p:nvSpPr>
        <p:spPr>
          <a:xfrm>
            <a:off x="7610008" y="920567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14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6504409B-6140-4D24-BC1C-85954DFD5809}"/>
              </a:ext>
            </a:extLst>
          </p:cNvPr>
          <p:cNvSpPr/>
          <p:nvPr userDrawn="1"/>
        </p:nvSpPr>
        <p:spPr>
          <a:xfrm>
            <a:off x="8150383" y="919084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BE8F21F-9D05-45A7-99D9-18112FCB95A7}"/>
              </a:ext>
            </a:extLst>
          </p:cNvPr>
          <p:cNvSpPr/>
          <p:nvPr userDrawn="1"/>
        </p:nvSpPr>
        <p:spPr>
          <a:xfrm>
            <a:off x="8690758" y="919084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A5A6983-C66B-4513-8546-458F9D98768E}"/>
              </a:ext>
            </a:extLst>
          </p:cNvPr>
          <p:cNvSpPr/>
          <p:nvPr userDrawn="1"/>
        </p:nvSpPr>
        <p:spPr>
          <a:xfrm>
            <a:off x="7074331" y="918939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13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4BBD99EF-C209-429B-9FB2-A0BE563F22D2}"/>
              </a:ext>
            </a:extLst>
          </p:cNvPr>
          <p:cNvSpPr/>
          <p:nvPr userDrawn="1"/>
        </p:nvSpPr>
        <p:spPr>
          <a:xfrm>
            <a:off x="5204923" y="922623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8D054950-E39A-4713-B627-0898F2651B2F}"/>
              </a:ext>
            </a:extLst>
          </p:cNvPr>
          <p:cNvSpPr/>
          <p:nvPr userDrawn="1"/>
        </p:nvSpPr>
        <p:spPr>
          <a:xfrm>
            <a:off x="5820382" y="921140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426B16D0-5094-4772-9FF5-01443A2F587B}"/>
              </a:ext>
            </a:extLst>
          </p:cNvPr>
          <p:cNvSpPr/>
          <p:nvPr userDrawn="1"/>
        </p:nvSpPr>
        <p:spPr>
          <a:xfrm>
            <a:off x="6435841" y="921140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0FC360EE-39DD-4A8F-B65E-FB6DD61A3ABF}"/>
              </a:ext>
            </a:extLst>
          </p:cNvPr>
          <p:cNvSpPr/>
          <p:nvPr userDrawn="1"/>
        </p:nvSpPr>
        <p:spPr>
          <a:xfrm>
            <a:off x="4665145" y="918935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EDA37715-D4BA-465C-89DD-6DFE225A6842}"/>
              </a:ext>
            </a:extLst>
          </p:cNvPr>
          <p:cNvSpPr/>
          <p:nvPr userDrawn="1"/>
        </p:nvSpPr>
        <p:spPr>
          <a:xfrm>
            <a:off x="3042733" y="922619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621ABD1-0127-45BB-B608-A37E76A897DF}"/>
              </a:ext>
            </a:extLst>
          </p:cNvPr>
          <p:cNvSpPr/>
          <p:nvPr userDrawn="1"/>
        </p:nvSpPr>
        <p:spPr>
          <a:xfrm>
            <a:off x="3583108" y="921136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3CF7FD22-04B3-4FA6-AF93-B360E4A08839}"/>
              </a:ext>
            </a:extLst>
          </p:cNvPr>
          <p:cNvSpPr/>
          <p:nvPr userDrawn="1"/>
        </p:nvSpPr>
        <p:spPr>
          <a:xfrm>
            <a:off x="4123483" y="921136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BE3D43DA-B6B1-4730-9A71-6D1834B9FD61}"/>
              </a:ext>
            </a:extLst>
          </p:cNvPr>
          <p:cNvSpPr/>
          <p:nvPr userDrawn="1"/>
        </p:nvSpPr>
        <p:spPr>
          <a:xfrm>
            <a:off x="2500391" y="921568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17BF9A55-7A46-4B28-8435-FD7CEA08E518}"/>
              </a:ext>
            </a:extLst>
          </p:cNvPr>
          <p:cNvSpPr/>
          <p:nvPr userDrawn="1"/>
        </p:nvSpPr>
        <p:spPr>
          <a:xfrm>
            <a:off x="802895" y="920634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699E1C6B-BDD4-4302-866C-D07E0B47FC30}"/>
              </a:ext>
            </a:extLst>
          </p:cNvPr>
          <p:cNvSpPr/>
          <p:nvPr userDrawn="1"/>
        </p:nvSpPr>
        <p:spPr>
          <a:xfrm>
            <a:off x="1343270" y="919151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7E13B958-8B60-4904-BB94-4D78E0FC89F4}"/>
              </a:ext>
            </a:extLst>
          </p:cNvPr>
          <p:cNvSpPr/>
          <p:nvPr userDrawn="1"/>
        </p:nvSpPr>
        <p:spPr>
          <a:xfrm>
            <a:off x="1883645" y="919151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E72C8D80-9C17-4CCF-A1AD-03E82493CAAC}"/>
              </a:ext>
            </a:extLst>
          </p:cNvPr>
          <p:cNvSpPr/>
          <p:nvPr userDrawn="1"/>
        </p:nvSpPr>
        <p:spPr>
          <a:xfrm>
            <a:off x="457286" y="921564"/>
            <a:ext cx="27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4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1b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5DD891EB-E758-41B4-BA27-4B3ADDD2E6F0}"/>
              </a:ext>
            </a:extLst>
          </p:cNvPr>
          <p:cNvSpPr/>
          <p:nvPr userDrawn="1"/>
        </p:nvSpPr>
        <p:spPr>
          <a:xfrm>
            <a:off x="109655" y="920353"/>
            <a:ext cx="27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D34B4B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1a</a:t>
            </a:r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F47225AE-7CB3-4994-A0DB-DA41D2956895}"/>
              </a:ext>
            </a:extLst>
          </p:cNvPr>
          <p:cNvSpPr/>
          <p:nvPr userDrawn="1"/>
        </p:nvSpPr>
        <p:spPr>
          <a:xfrm>
            <a:off x="645446" y="4345640"/>
            <a:ext cx="11196033" cy="540000"/>
          </a:xfrm>
          <a:prstGeom prst="rightArrow">
            <a:avLst>
              <a:gd name="adj1" fmla="val 59071"/>
              <a:gd name="adj2" fmla="val 86286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chemeClr val="tx1"/>
                </a:solidFill>
              </a:rPr>
              <a:t>The Light has come into the World.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E99D7C23-3F40-4CF6-84C9-5D30445138F8}"/>
              </a:ext>
            </a:extLst>
          </p:cNvPr>
          <p:cNvSpPr/>
          <p:nvPr userDrawn="1"/>
        </p:nvSpPr>
        <p:spPr>
          <a:xfrm>
            <a:off x="802895" y="135967"/>
            <a:ext cx="6172945" cy="648000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The Word Among Us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6E8644F0-C3CE-4425-B68D-1E22F77DC616}"/>
              </a:ext>
            </a:extLst>
          </p:cNvPr>
          <p:cNvSpPr/>
          <p:nvPr userDrawn="1"/>
        </p:nvSpPr>
        <p:spPr>
          <a:xfrm>
            <a:off x="7074330" y="128003"/>
            <a:ext cx="4393701" cy="648000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The Hour of His Glory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FAD549CE-C614-42CD-B182-7B606DBA0BEA}"/>
              </a:ext>
            </a:extLst>
          </p:cNvPr>
          <p:cNvGrpSpPr/>
          <p:nvPr userDrawn="1"/>
        </p:nvGrpSpPr>
        <p:grpSpPr>
          <a:xfrm>
            <a:off x="21733" y="4267399"/>
            <a:ext cx="1501722" cy="1321350"/>
            <a:chOff x="21733" y="4267399"/>
            <a:chExt cx="1501722" cy="1321350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AA41777E-AAFB-442D-B240-DA1102B0D955}"/>
                </a:ext>
              </a:extLst>
            </p:cNvPr>
            <p:cNvSpPr/>
            <p:nvPr/>
          </p:nvSpPr>
          <p:spPr>
            <a:xfrm rot="20400000">
              <a:off x="73225" y="4294377"/>
              <a:ext cx="1404000" cy="1260000"/>
            </a:xfrm>
            <a:prstGeom prst="ellipse">
              <a:avLst/>
            </a:prstGeom>
            <a:solidFill>
              <a:schemeClr val="bg2"/>
            </a:solidFill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100" b="1" dirty="0">
                <a:solidFill>
                  <a:schemeClr val="tx1"/>
                </a:solidFill>
                <a:latin typeface="Old Rubber Stamp" panose="03000000000000000000" pitchFamily="66" charset="0"/>
              </a:endParaRPr>
            </a:p>
          </p:txBody>
        </p:sp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1F7F4EF1-454E-4726-BB32-5F405D81A0B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247276">
              <a:off x="21733" y="4267399"/>
              <a:ext cx="1501722" cy="1321350"/>
            </a:xfrm>
            <a:prstGeom prst="ellipse">
              <a:avLst/>
            </a:prstGeom>
          </p:spPr>
        </p:pic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DAD59705-8289-4C25-80C6-072C27013247}"/>
                </a:ext>
              </a:extLst>
            </p:cNvPr>
            <p:cNvSpPr/>
            <p:nvPr/>
          </p:nvSpPr>
          <p:spPr>
            <a:xfrm rot="20400000">
              <a:off x="117502" y="4340434"/>
              <a:ext cx="1317897" cy="116843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800" b="1" dirty="0">
                <a:solidFill>
                  <a:schemeClr val="accent1">
                    <a:lumMod val="75000"/>
                  </a:schemeClr>
                </a:solidFill>
                <a:latin typeface="Old Rubber Stamp" panose="03000000000000000000" pitchFamily="66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C2316197-AF1D-46DF-98FE-F355353069A7}"/>
                </a:ext>
              </a:extLst>
            </p:cNvPr>
            <p:cNvSpPr txBox="1"/>
            <p:nvPr/>
          </p:nvSpPr>
          <p:spPr>
            <a:xfrm rot="20400000">
              <a:off x="143925" y="4650041"/>
              <a:ext cx="1289135" cy="6155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400" b="1" dirty="0">
                  <a:solidFill>
                    <a:schemeClr val="accent1">
                      <a:lumMod val="75000"/>
                    </a:schemeClr>
                  </a:solidFill>
                  <a:latin typeface="Old Rubber Stamp" panose="03000000000000000000" pitchFamily="66" charset="0"/>
                </a:rPr>
                <a:t>Jesus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3F74294D-F5BC-4781-AB20-162624B61FB1}"/>
              </a:ext>
            </a:extLst>
          </p:cNvPr>
          <p:cNvSpPr txBox="1"/>
          <p:nvPr userDrawn="1"/>
        </p:nvSpPr>
        <p:spPr>
          <a:xfrm rot="16200000">
            <a:off x="-168920" y="2485299"/>
            <a:ext cx="813587" cy="23836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0" rIns="72000" bIns="0" rtlCol="0">
            <a:spAutoFit/>
          </a:bodyPr>
          <a:lstStyle/>
          <a:p>
            <a:r>
              <a:rPr lang="en-US" sz="1400" dirty="0"/>
              <a:t>Prologue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9012C4E-4FA7-4FBF-915E-F9F8065F3A47}"/>
              </a:ext>
            </a:extLst>
          </p:cNvPr>
          <p:cNvSpPr txBox="1"/>
          <p:nvPr userDrawn="1"/>
        </p:nvSpPr>
        <p:spPr>
          <a:xfrm rot="16200000">
            <a:off x="53504" y="2478608"/>
            <a:ext cx="1074964" cy="238363"/>
          </a:xfrm>
          <a:prstGeom prst="roundRect">
            <a:avLst/>
          </a:prstGeom>
          <a:noFill/>
        </p:spPr>
        <p:txBody>
          <a:bodyPr wrap="none" lIns="72000" tIns="0" rIns="72000" bIns="0" rtlCol="0">
            <a:spAutoFit/>
          </a:bodyPr>
          <a:lstStyle/>
          <a:p>
            <a:r>
              <a:rPr lang="en-US" sz="1400" dirty="0"/>
              <a:t>Introduction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CC2E6BF-46BA-43B8-AD78-13F832B6F680}"/>
              </a:ext>
            </a:extLst>
          </p:cNvPr>
          <p:cNvSpPr txBox="1"/>
          <p:nvPr userDrawn="1"/>
        </p:nvSpPr>
        <p:spPr>
          <a:xfrm rot="16200000">
            <a:off x="11325625" y="2419754"/>
            <a:ext cx="961955" cy="238363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none" lIns="72000" tIns="0" rIns="72000" bIns="0" rtlCol="0">
            <a:spAutoFit/>
          </a:bodyPr>
          <a:lstStyle/>
          <a:p>
            <a:r>
              <a:rPr lang="en-US" sz="1400" dirty="0"/>
              <a:t>Conclusion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A6D7067-2C4A-45AA-84E5-20B59A0D1E24}"/>
              </a:ext>
            </a:extLst>
          </p:cNvPr>
          <p:cNvSpPr txBox="1"/>
          <p:nvPr userDrawn="1"/>
        </p:nvSpPr>
        <p:spPr>
          <a:xfrm>
            <a:off x="913844" y="2333604"/>
            <a:ext cx="1366132" cy="476726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/>
              <a:t>Jesus Reveals Himself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A41190F-4BF9-4CD5-B9E4-6CE190AD6520}"/>
              </a:ext>
            </a:extLst>
          </p:cNvPr>
          <p:cNvSpPr txBox="1"/>
          <p:nvPr userDrawn="1"/>
        </p:nvSpPr>
        <p:spPr>
          <a:xfrm>
            <a:off x="2846133" y="2318514"/>
            <a:ext cx="2676238" cy="476726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/>
              <a:t>Jesus Challenges the Darkness</a:t>
            </a:r>
          </a:p>
          <a:p>
            <a:pPr algn="ctr"/>
            <a:r>
              <a:rPr lang="en-US" sz="1400" dirty="0"/>
              <a:t>And the Darkness Resists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925537-6C86-4232-AE43-6B0075649B80}"/>
              </a:ext>
            </a:extLst>
          </p:cNvPr>
          <p:cNvSpPr txBox="1"/>
          <p:nvPr userDrawn="1"/>
        </p:nvSpPr>
        <p:spPr>
          <a:xfrm>
            <a:off x="7496643" y="2333604"/>
            <a:ext cx="1918294" cy="476726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/>
              <a:t>Jesus Prepares His Disciples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A84704F-BF6A-49FC-AD01-BE57C8966489}"/>
              </a:ext>
            </a:extLst>
          </p:cNvPr>
          <p:cNvSpPr txBox="1"/>
          <p:nvPr userDrawn="1"/>
        </p:nvSpPr>
        <p:spPr>
          <a:xfrm>
            <a:off x="10150215" y="2333603"/>
            <a:ext cx="995449" cy="476726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/>
              <a:t>Jesus Is Lifted Up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8A0021F-B9AD-4FC0-8AD9-FE72E5182DFD}"/>
              </a:ext>
            </a:extLst>
          </p:cNvPr>
          <p:cNvSpPr txBox="1"/>
          <p:nvPr userDrawn="1"/>
        </p:nvSpPr>
        <p:spPr>
          <a:xfrm rot="16200000">
            <a:off x="5365874" y="2429865"/>
            <a:ext cx="1441229" cy="238363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none" lIns="72000" tIns="0" rIns="72000" bIns="0" rtlCol="0">
            <a:spAutoFit/>
          </a:bodyPr>
          <a:lstStyle/>
          <a:p>
            <a:r>
              <a:rPr lang="en-US" sz="1400" dirty="0"/>
              <a:t>The Turning Point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A1401F7-AA45-4326-BC80-A864D05799FE}"/>
              </a:ext>
            </a:extLst>
          </p:cNvPr>
          <p:cNvSpPr txBox="1"/>
          <p:nvPr userDrawn="1"/>
        </p:nvSpPr>
        <p:spPr>
          <a:xfrm rot="16200000">
            <a:off x="6019401" y="2429864"/>
            <a:ext cx="1368785" cy="238363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none" lIns="72000" tIns="0" rIns="72000" bIns="0" rtlCol="0">
            <a:spAutoFit/>
          </a:bodyPr>
          <a:lstStyle/>
          <a:p>
            <a:r>
              <a:rPr lang="en-US" sz="1400" dirty="0"/>
              <a:t>The Hour Comes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2EF0C5F-D2C9-4127-8DFF-E0C2DEAC257B}"/>
              </a:ext>
            </a:extLst>
          </p:cNvPr>
          <p:cNvGrpSpPr/>
          <p:nvPr userDrawn="1"/>
        </p:nvGrpSpPr>
        <p:grpSpPr>
          <a:xfrm>
            <a:off x="5795" y="5459631"/>
            <a:ext cx="1501722" cy="1325634"/>
            <a:chOff x="5795" y="5459631"/>
            <a:chExt cx="1501722" cy="1325634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345AB83D-5279-4EDE-BA99-C3EC7601109D}"/>
                </a:ext>
              </a:extLst>
            </p:cNvPr>
            <p:cNvSpPr/>
            <p:nvPr/>
          </p:nvSpPr>
          <p:spPr>
            <a:xfrm rot="20280000">
              <a:off x="55883" y="5487108"/>
              <a:ext cx="1404000" cy="1260000"/>
            </a:xfrm>
            <a:prstGeom prst="ellipse">
              <a:avLst/>
            </a:prstGeom>
            <a:solidFill>
              <a:schemeClr val="bg2"/>
            </a:solidFill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100" b="1" dirty="0">
                <a:solidFill>
                  <a:schemeClr val="tx1"/>
                </a:solidFill>
                <a:latin typeface="Old Rubber Stamp" panose="03000000000000000000" pitchFamily="66" charset="0"/>
              </a:endParaRPr>
            </a:p>
          </p:txBody>
        </p:sp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75BC0F9E-DF48-433C-82B6-E05ECEBD401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127276">
              <a:off x="5795" y="5459631"/>
              <a:ext cx="1501722" cy="1325634"/>
            </a:xfrm>
            <a:prstGeom prst="ellipse">
              <a:avLst/>
            </a:prstGeom>
          </p:spPr>
        </p:pic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DD820C5F-0C70-49B0-B2EE-98588072164D}"/>
                </a:ext>
              </a:extLst>
            </p:cNvPr>
            <p:cNvSpPr/>
            <p:nvPr/>
          </p:nvSpPr>
          <p:spPr>
            <a:xfrm rot="20280000">
              <a:off x="105698" y="5521041"/>
              <a:ext cx="1314457" cy="119726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600" b="1" dirty="0">
                <a:solidFill>
                  <a:schemeClr val="accent1">
                    <a:lumMod val="75000"/>
                  </a:schemeClr>
                </a:solidFill>
                <a:latin typeface="Old Rubber Stamp" panose="03000000000000000000" pitchFamily="66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398FF37-7876-4D3D-98B8-D9FDE38F5B77}"/>
                </a:ext>
              </a:extLst>
            </p:cNvPr>
            <p:cNvSpPr txBox="1"/>
            <p:nvPr/>
          </p:nvSpPr>
          <p:spPr>
            <a:xfrm rot="20280000">
              <a:off x="137905" y="5836772"/>
              <a:ext cx="134203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chemeClr val="accent1">
                      <a:lumMod val="75000"/>
                    </a:schemeClr>
                  </a:solidFill>
                  <a:latin typeface="Old Rubber Stamp" panose="03000000000000000000" pitchFamily="66" charset="0"/>
                </a:rPr>
                <a:t>Faith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56955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hapters 2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C448D972-3E1E-4C49-B9B0-C491DA99C438}"/>
              </a:ext>
            </a:extLst>
          </p:cNvPr>
          <p:cNvSpPr/>
          <p:nvPr userDrawn="1"/>
        </p:nvSpPr>
        <p:spPr>
          <a:xfrm>
            <a:off x="247429" y="236218"/>
            <a:ext cx="11691418" cy="135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r>
              <a:rPr lang="en-US" sz="3200" dirty="0">
                <a:solidFill>
                  <a:schemeClr val="tx1"/>
                </a:solidFill>
              </a:rPr>
              <a:t>Jesus Reveals Himself</a:t>
            </a:r>
          </a:p>
          <a:p>
            <a:pPr lvl="0" algn="ctr"/>
            <a:r>
              <a:rPr lang="en-US" sz="3200" dirty="0">
                <a:solidFill>
                  <a:schemeClr val="tx1"/>
                </a:solidFill>
              </a:rPr>
              <a:t>2 - 4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8F67E07E-5EEB-4B85-9B69-FFF9B166E0B7}"/>
              </a:ext>
            </a:extLst>
          </p:cNvPr>
          <p:cNvSpPr/>
          <p:nvPr userDrawn="1"/>
        </p:nvSpPr>
        <p:spPr>
          <a:xfrm>
            <a:off x="247429" y="1643505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Water to Wine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2:1-12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E41C71A-84C6-43F9-B7BE-7B3CC4C3DB97}"/>
              </a:ext>
            </a:extLst>
          </p:cNvPr>
          <p:cNvSpPr/>
          <p:nvPr userDrawn="1"/>
        </p:nvSpPr>
        <p:spPr>
          <a:xfrm>
            <a:off x="1926144" y="2237523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The Multitude at the Feast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2:13-25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A0FBD4C-D957-4EB0-B824-C61753611951}"/>
              </a:ext>
            </a:extLst>
          </p:cNvPr>
          <p:cNvSpPr/>
          <p:nvPr userDrawn="1"/>
        </p:nvSpPr>
        <p:spPr>
          <a:xfrm>
            <a:off x="3605774" y="2832761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Conversation with Nicodemus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3:1-21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4140960F-0176-4CA0-B7FC-D8C012ACC103}"/>
              </a:ext>
            </a:extLst>
          </p:cNvPr>
          <p:cNvSpPr/>
          <p:nvPr userDrawn="1"/>
        </p:nvSpPr>
        <p:spPr>
          <a:xfrm>
            <a:off x="5285396" y="3456058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Witness of John the Baptist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 3:22-36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B37CEF02-E532-45AA-B15D-5DA3318DF7C9}"/>
              </a:ext>
            </a:extLst>
          </p:cNvPr>
          <p:cNvSpPr/>
          <p:nvPr userDrawn="1"/>
        </p:nvSpPr>
        <p:spPr>
          <a:xfrm>
            <a:off x="6961380" y="2827033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Conversation with Samaritan Woman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4:1-42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199575F0-10DF-4D30-956B-F5E51EBC87D6}"/>
              </a:ext>
            </a:extLst>
          </p:cNvPr>
          <p:cNvSpPr/>
          <p:nvPr userDrawn="1"/>
        </p:nvSpPr>
        <p:spPr>
          <a:xfrm>
            <a:off x="8634504" y="2223875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Galileans who were at the Feast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4:43-45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E13BF4C7-9089-40B2-8181-D39DAD8A5BFE}"/>
              </a:ext>
            </a:extLst>
          </p:cNvPr>
          <p:cNvSpPr/>
          <p:nvPr userDrawn="1"/>
        </p:nvSpPr>
        <p:spPr>
          <a:xfrm>
            <a:off x="10318847" y="1634797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Healing of the Nobleman’s Son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4:46-54</a:t>
            </a:r>
          </a:p>
        </p:txBody>
      </p:sp>
    </p:spTree>
    <p:extLst>
      <p:ext uri="{BB962C8B-B14F-4D97-AF65-F5344CB8AC3E}">
        <p14:creationId xmlns:p14="http://schemas.microsoft.com/office/powerpoint/2010/main" val="707259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hapters 5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A451FD74-33D5-4BB4-9734-8D4C214C7909}"/>
              </a:ext>
            </a:extLst>
          </p:cNvPr>
          <p:cNvSpPr/>
          <p:nvPr userDrawn="1"/>
        </p:nvSpPr>
        <p:spPr>
          <a:xfrm>
            <a:off x="238832" y="236216"/>
            <a:ext cx="11689245" cy="135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r>
              <a:rPr lang="en-US" sz="3200" dirty="0">
                <a:solidFill>
                  <a:schemeClr val="tx1"/>
                </a:solidFill>
              </a:rPr>
              <a:t>Jesus Challenges the Darkness and the Darkness Resists</a:t>
            </a:r>
          </a:p>
          <a:p>
            <a:pPr lvl="0" algn="ctr"/>
            <a:r>
              <a:rPr lang="en-US" sz="3200" dirty="0">
                <a:solidFill>
                  <a:schemeClr val="tx1"/>
                </a:solidFill>
              </a:rPr>
              <a:t>5 - 10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4F2D3DD8-14C0-4CDB-A28B-2A5E0C7DD74E}"/>
              </a:ext>
            </a:extLst>
          </p:cNvPr>
          <p:cNvSpPr/>
          <p:nvPr userDrawn="1"/>
        </p:nvSpPr>
        <p:spPr>
          <a:xfrm>
            <a:off x="238832" y="1643505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Sabbath Healing of the Lame Man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5:1-17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FA111052-A24E-48C5-9CA2-9F7DA2E2B354}"/>
              </a:ext>
            </a:extLst>
          </p:cNvPr>
          <p:cNvSpPr/>
          <p:nvPr userDrawn="1"/>
        </p:nvSpPr>
        <p:spPr>
          <a:xfrm>
            <a:off x="1915374" y="1642261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Equal with God &amp; Valid Witness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5:18-47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31D9FE85-9A0D-4B23-BC08-D5F2E80D9B47}"/>
              </a:ext>
            </a:extLst>
          </p:cNvPr>
          <p:cNvSpPr/>
          <p:nvPr userDrawn="1"/>
        </p:nvSpPr>
        <p:spPr>
          <a:xfrm>
            <a:off x="3595004" y="2259015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Feast of Passover: Bread of Life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6:1-65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B72CC08C-5691-48C1-AEA3-4F35B618F77A}"/>
              </a:ext>
            </a:extLst>
          </p:cNvPr>
          <p:cNvSpPr/>
          <p:nvPr userDrawn="1"/>
        </p:nvSpPr>
        <p:spPr>
          <a:xfrm>
            <a:off x="5274627" y="2871554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Testimony of 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Peter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6:66-71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B1ED75B4-B053-4170-A17E-CF3592624FD8}"/>
              </a:ext>
            </a:extLst>
          </p:cNvPr>
          <p:cNvSpPr/>
          <p:nvPr userDrawn="1"/>
        </p:nvSpPr>
        <p:spPr>
          <a:xfrm>
            <a:off x="6950619" y="2253287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Feast of Booths: Light of the World 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7-8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4548AC71-C0C6-4447-B502-ED8B852C1161}"/>
              </a:ext>
            </a:extLst>
          </p:cNvPr>
          <p:cNvSpPr/>
          <p:nvPr userDrawn="1"/>
        </p:nvSpPr>
        <p:spPr>
          <a:xfrm>
            <a:off x="8623737" y="1628613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Sabbath Healing 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of the Blind Man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07EF0429-A56B-4D40-8D9D-620AAF9803EC}"/>
              </a:ext>
            </a:extLst>
          </p:cNvPr>
          <p:cNvSpPr/>
          <p:nvPr userDrawn="1"/>
        </p:nvSpPr>
        <p:spPr>
          <a:xfrm>
            <a:off x="10308077" y="1634795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True Leadership and Valid Witness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27829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hapters 13-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A9D8CFDA-1F95-4997-B2C9-4E24976BE37E}"/>
              </a:ext>
            </a:extLst>
          </p:cNvPr>
          <p:cNvSpPr/>
          <p:nvPr userDrawn="1"/>
        </p:nvSpPr>
        <p:spPr>
          <a:xfrm>
            <a:off x="238826" y="236216"/>
            <a:ext cx="11689270" cy="135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r>
              <a:rPr lang="en-US" sz="3200" dirty="0">
                <a:solidFill>
                  <a:schemeClr val="tx1"/>
                </a:solidFill>
              </a:rPr>
              <a:t>Jesus Prepares His Disciples</a:t>
            </a:r>
          </a:p>
          <a:p>
            <a:pPr lvl="0" algn="ctr"/>
            <a:r>
              <a:rPr lang="en-US" sz="3200" dirty="0">
                <a:solidFill>
                  <a:schemeClr val="tx1"/>
                </a:solidFill>
              </a:rPr>
              <a:t>13 - 17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7D51AF21-8D1B-4C4C-A30A-13ABFBB0C4A9}"/>
              </a:ext>
            </a:extLst>
          </p:cNvPr>
          <p:cNvSpPr/>
          <p:nvPr userDrawn="1"/>
        </p:nvSpPr>
        <p:spPr>
          <a:xfrm>
            <a:off x="238825" y="1632747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Jesus sanctifies         his disciples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13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9BCFB58E-1C1D-4910-A2E8-A8180D5B3C49}"/>
              </a:ext>
            </a:extLst>
          </p:cNvPr>
          <p:cNvSpPr/>
          <p:nvPr userDrawn="1"/>
        </p:nvSpPr>
        <p:spPr>
          <a:xfrm>
            <a:off x="1915394" y="2267403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fr-FR" sz="2800" dirty="0" err="1">
                <a:solidFill>
                  <a:schemeClr val="tx1"/>
                </a:solidFill>
              </a:rPr>
              <a:t>Jesus</a:t>
            </a:r>
            <a:r>
              <a:rPr lang="fr-FR" sz="2800" dirty="0">
                <a:solidFill>
                  <a:schemeClr val="tx1"/>
                </a:solidFill>
              </a:rPr>
              <a:t> </a:t>
            </a:r>
            <a:r>
              <a:rPr lang="fr-FR" sz="2800" dirty="0" err="1">
                <a:solidFill>
                  <a:schemeClr val="tx1"/>
                </a:solidFill>
              </a:rPr>
              <a:t>comforts</a:t>
            </a:r>
            <a:r>
              <a:rPr lang="fr-FR" sz="2800" dirty="0">
                <a:solidFill>
                  <a:schemeClr val="tx1"/>
                </a:solidFill>
              </a:rPr>
              <a:t>         </a:t>
            </a:r>
            <a:r>
              <a:rPr lang="fr-FR" sz="2800" dirty="0" err="1">
                <a:solidFill>
                  <a:schemeClr val="tx1"/>
                </a:solidFill>
              </a:rPr>
              <a:t>his</a:t>
            </a:r>
            <a:r>
              <a:rPr lang="fr-FR" sz="2800" dirty="0">
                <a:solidFill>
                  <a:schemeClr val="tx1"/>
                </a:solidFill>
              </a:rPr>
              <a:t> disciples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fr-FR" sz="2800" dirty="0">
                <a:solidFill>
                  <a:schemeClr val="tx1"/>
                </a:solidFill>
              </a:rPr>
              <a:t>14:1-15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727839F-F053-4586-98AD-55AA185F719B}"/>
              </a:ext>
            </a:extLst>
          </p:cNvPr>
          <p:cNvSpPr/>
          <p:nvPr userDrawn="1"/>
        </p:nvSpPr>
        <p:spPr>
          <a:xfrm>
            <a:off x="3595028" y="2881765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Jesus promises        the Holy Spirit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14:16-31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1E1966E6-3244-4D9E-B1D0-19EE1B300276}"/>
              </a:ext>
            </a:extLst>
          </p:cNvPr>
          <p:cNvSpPr/>
          <p:nvPr userDrawn="1"/>
        </p:nvSpPr>
        <p:spPr>
          <a:xfrm>
            <a:off x="5274646" y="3494304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Jesus describes        the key to Discipleship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15:1-16:4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CC9A77D6-084C-4C96-8F9C-91952DC2B314}"/>
              </a:ext>
            </a:extLst>
          </p:cNvPr>
          <p:cNvSpPr/>
          <p:nvPr userDrawn="1"/>
        </p:nvSpPr>
        <p:spPr>
          <a:xfrm>
            <a:off x="6950621" y="2876037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Jesus promises        the Holy Spirit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16:5-15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092DDF6C-65C1-48E7-AAE5-54F1C78CC0D2}"/>
              </a:ext>
            </a:extLst>
          </p:cNvPr>
          <p:cNvSpPr/>
          <p:nvPr userDrawn="1"/>
        </p:nvSpPr>
        <p:spPr>
          <a:xfrm>
            <a:off x="8623749" y="2264513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fr-FR" sz="2800" dirty="0" err="1">
                <a:solidFill>
                  <a:schemeClr val="tx1"/>
                </a:solidFill>
              </a:rPr>
              <a:t>Jesus</a:t>
            </a:r>
            <a:r>
              <a:rPr lang="fr-FR" sz="2800" dirty="0">
                <a:solidFill>
                  <a:schemeClr val="tx1"/>
                </a:solidFill>
              </a:rPr>
              <a:t> </a:t>
            </a:r>
            <a:r>
              <a:rPr lang="fr-FR" sz="2800" dirty="0" err="1">
                <a:solidFill>
                  <a:schemeClr val="tx1"/>
                </a:solidFill>
              </a:rPr>
              <a:t>comforts</a:t>
            </a:r>
            <a:r>
              <a:rPr lang="fr-FR" sz="2800" dirty="0">
                <a:solidFill>
                  <a:schemeClr val="tx1"/>
                </a:solidFill>
              </a:rPr>
              <a:t>         </a:t>
            </a:r>
            <a:r>
              <a:rPr lang="fr-FR" sz="2800" dirty="0" err="1">
                <a:solidFill>
                  <a:schemeClr val="tx1"/>
                </a:solidFill>
              </a:rPr>
              <a:t>his</a:t>
            </a:r>
            <a:r>
              <a:rPr lang="fr-FR" sz="2800" dirty="0">
                <a:solidFill>
                  <a:schemeClr val="tx1"/>
                </a:solidFill>
              </a:rPr>
              <a:t> disciples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fr-FR" sz="2800" dirty="0">
                <a:solidFill>
                  <a:schemeClr val="tx1"/>
                </a:solidFill>
              </a:rPr>
              <a:t>16:16-33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EB45E381-27B1-4111-8C6A-0E6B98FCC2E3}"/>
              </a:ext>
            </a:extLst>
          </p:cNvPr>
          <p:cNvSpPr/>
          <p:nvPr userDrawn="1"/>
        </p:nvSpPr>
        <p:spPr>
          <a:xfrm>
            <a:off x="10308096" y="1624037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Jesus sanctifies         his disciples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10533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hapters 18-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D63B26C8-8058-45A4-A90C-208055CACEE0}"/>
              </a:ext>
            </a:extLst>
          </p:cNvPr>
          <p:cNvSpPr/>
          <p:nvPr userDrawn="1"/>
        </p:nvSpPr>
        <p:spPr>
          <a:xfrm>
            <a:off x="238816" y="236218"/>
            <a:ext cx="11689288" cy="135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r>
              <a:rPr lang="en-US" sz="3200" dirty="0">
                <a:solidFill>
                  <a:schemeClr val="tx1"/>
                </a:solidFill>
              </a:rPr>
              <a:t>Jesus is Lifted Up</a:t>
            </a:r>
          </a:p>
          <a:p>
            <a:pPr lvl="0" algn="ctr"/>
            <a:r>
              <a:rPr lang="en-US" sz="3200" dirty="0">
                <a:solidFill>
                  <a:schemeClr val="tx1"/>
                </a:solidFill>
              </a:rPr>
              <a:t>18 - 20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94C9E3EC-469C-4608-8B49-4ED654E086A9}"/>
              </a:ext>
            </a:extLst>
          </p:cNvPr>
          <p:cNvSpPr/>
          <p:nvPr userDrawn="1"/>
        </p:nvSpPr>
        <p:spPr>
          <a:xfrm>
            <a:off x="238815" y="1632749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Jesus in the Garden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18:1-11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00A5CFA-F00B-4570-AE1A-CB07DB111CBB}"/>
              </a:ext>
            </a:extLst>
          </p:cNvPr>
          <p:cNvSpPr/>
          <p:nvPr userDrawn="1"/>
        </p:nvSpPr>
        <p:spPr>
          <a:xfrm>
            <a:off x="1915381" y="2226765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Jesus before the High Priest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18:12-27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9EC7988-5B07-46C3-8A1F-58B69964CE89}"/>
              </a:ext>
            </a:extLst>
          </p:cNvPr>
          <p:cNvSpPr/>
          <p:nvPr userDrawn="1"/>
        </p:nvSpPr>
        <p:spPr>
          <a:xfrm>
            <a:off x="3595015" y="2221959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Jesus before Pilate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18:28-19:16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A5E1630-0A3B-4EF4-9F76-BD2501D2CF45}"/>
              </a:ext>
            </a:extLst>
          </p:cNvPr>
          <p:cNvSpPr/>
          <p:nvPr userDrawn="1"/>
        </p:nvSpPr>
        <p:spPr>
          <a:xfrm>
            <a:off x="5274642" y="2835700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Jesus on the Cross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19:17-30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6630D20F-885E-480F-A188-A82123B4832B}"/>
              </a:ext>
            </a:extLst>
          </p:cNvPr>
          <p:cNvSpPr/>
          <p:nvPr userDrawn="1"/>
        </p:nvSpPr>
        <p:spPr>
          <a:xfrm>
            <a:off x="6950623" y="2216231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Jesus in the Tomb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19:31-42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06367925-A4F9-4F1F-9152-5821E1885383}"/>
              </a:ext>
            </a:extLst>
          </p:cNvPr>
          <p:cNvSpPr/>
          <p:nvPr userDrawn="1"/>
        </p:nvSpPr>
        <p:spPr>
          <a:xfrm>
            <a:off x="8623756" y="2223875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Jesus by the Tomb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20:1-18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288081C4-201F-410C-8BB9-3C695038A911}"/>
              </a:ext>
            </a:extLst>
          </p:cNvPr>
          <p:cNvSpPr/>
          <p:nvPr userDrawn="1"/>
        </p:nvSpPr>
        <p:spPr>
          <a:xfrm>
            <a:off x="10308104" y="1624039"/>
            <a:ext cx="1620000" cy="324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Jesus  among his Disciples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</a:rPr>
              <a:t>20:19-31</a:t>
            </a:r>
          </a:p>
        </p:txBody>
      </p:sp>
    </p:spTree>
    <p:extLst>
      <p:ext uri="{BB962C8B-B14F-4D97-AF65-F5344CB8AC3E}">
        <p14:creationId xmlns:p14="http://schemas.microsoft.com/office/powerpoint/2010/main" val="129233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 list w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0A65-AE6D-4C25-8FD6-5F35854C0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8965" y="179292"/>
            <a:ext cx="12192000" cy="591671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2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53E60-7CDE-40EB-A673-8E05CF45F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533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 list nar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0A65-AE6D-4C25-8FD6-5F35854C0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8965" y="179292"/>
            <a:ext cx="12192000" cy="591671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2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53E60-7CDE-40EB-A673-8E05CF45F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2399" y="1066800"/>
            <a:ext cx="9367521" cy="556708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42095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268D30-B3EC-4415-9562-7FF76A8D3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12721"/>
            <a:ext cx="12192000" cy="459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028FB7-47F0-4F54-B349-E1DC4EB697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0659" y="1066800"/>
            <a:ext cx="11528612" cy="5567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6160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67" r:id="rId2"/>
    <p:sldLayoutId id="2147483747" r:id="rId3"/>
    <p:sldLayoutId id="2147483760" r:id="rId4"/>
    <p:sldLayoutId id="2147483761" r:id="rId5"/>
    <p:sldLayoutId id="2147483762" r:id="rId6"/>
    <p:sldLayoutId id="2147483763" r:id="rId7"/>
    <p:sldLayoutId id="2147483746" r:id="rId8"/>
    <p:sldLayoutId id="2147483758" r:id="rId9"/>
    <p:sldLayoutId id="2147483757" r:id="rId10"/>
    <p:sldLayoutId id="2147483759" r:id="rId11"/>
    <p:sldLayoutId id="2147483750" r:id="rId12"/>
    <p:sldLayoutId id="2147483751" r:id="rId13"/>
    <p:sldLayoutId id="2147483752" r:id="rId14"/>
    <p:sldLayoutId id="2147483753" r:id="rId15"/>
    <p:sldLayoutId id="2147483765" r:id="rId16"/>
    <p:sldLayoutId id="214748376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2">
            <a:extLst>
              <a:ext uri="{FF2B5EF4-FFF2-40B4-BE49-F238E27FC236}">
                <a16:creationId xmlns:a16="http://schemas.microsoft.com/office/drawing/2014/main" id="{42962186-1277-410B-80D1-6381CC969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Teme</a:t>
            </a:r>
            <a:r>
              <a:rPr lang="en-US" dirty="0"/>
              <a:t> u </a:t>
            </a:r>
            <a:r>
              <a:rPr lang="en-US" dirty="0" err="1"/>
              <a:t>proslovu</a:t>
            </a:r>
            <a:r>
              <a:rPr lang="en-US" dirty="0"/>
              <a:t> </a:t>
            </a:r>
            <a:r>
              <a:rPr lang="en-US" dirty="0" err="1"/>
              <a:t>Ivanova</a:t>
            </a:r>
            <a:r>
              <a:rPr lang="en-US" dirty="0"/>
              <a:t> </a:t>
            </a:r>
            <a:r>
              <a:rPr lang="en-US" dirty="0" err="1"/>
              <a:t>evanđelja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605200" y="3877871"/>
            <a:ext cx="2130009" cy="1153429"/>
          </a:xfrm>
        </p:spPr>
        <p:txBody>
          <a:bodyPr anchor="ctr">
            <a:noAutofit/>
          </a:bodyPr>
          <a:lstStyle/>
          <a:p>
            <a:r>
              <a:rPr lang="en-US" sz="1200" baseline="30000" dirty="0">
                <a:solidFill>
                  <a:srgbClr val="00B050"/>
                </a:solidFill>
              </a:rPr>
              <a:t>14</a:t>
            </a:r>
            <a:r>
              <a:rPr lang="en-US" sz="1200" dirty="0">
                <a:solidFill>
                  <a:srgbClr val="00B050"/>
                </a:solidFill>
              </a:rPr>
              <a:t>I </a:t>
            </a:r>
            <a:r>
              <a:rPr lang="en-US" sz="1200" dirty="0" err="1">
                <a:solidFill>
                  <a:srgbClr val="00B050"/>
                </a:solidFill>
              </a:rPr>
              <a:t>Riječ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tijelom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postade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i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nastani</a:t>
            </a:r>
            <a:r>
              <a:rPr lang="en-US" sz="1200" dirty="0">
                <a:solidFill>
                  <a:srgbClr val="00B050"/>
                </a:solidFill>
              </a:rPr>
              <a:t> se </a:t>
            </a:r>
            <a:r>
              <a:rPr lang="en-US" sz="1200" dirty="0" err="1">
                <a:solidFill>
                  <a:srgbClr val="00B050"/>
                </a:solidFill>
              </a:rPr>
              <a:t>među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nama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i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vidjesmo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slavu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njegovu</a:t>
            </a:r>
            <a:r>
              <a:rPr lang="en-US" sz="1200" dirty="0">
                <a:solidFill>
                  <a:srgbClr val="00B050"/>
                </a:solidFill>
              </a:rPr>
              <a:t> – </a:t>
            </a:r>
            <a:r>
              <a:rPr lang="en-US" sz="1200" dirty="0" err="1">
                <a:solidFill>
                  <a:srgbClr val="00B050"/>
                </a:solidFill>
              </a:rPr>
              <a:t>slavu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koju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ima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kao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Jedinorođenac</a:t>
            </a:r>
            <a:r>
              <a:rPr lang="en-US" sz="1200" dirty="0">
                <a:solidFill>
                  <a:srgbClr val="00B050"/>
                </a:solidFill>
              </a:rPr>
              <a:t> od </a:t>
            </a:r>
            <a:r>
              <a:rPr lang="en-US" sz="1200" dirty="0" err="1">
                <a:solidFill>
                  <a:srgbClr val="00B050"/>
                </a:solidFill>
              </a:rPr>
              <a:t>Oca</a:t>
            </a:r>
            <a:r>
              <a:rPr lang="en-US" sz="1200" dirty="0">
                <a:solidFill>
                  <a:srgbClr val="00B050"/>
                </a:solidFill>
              </a:rPr>
              <a:t> – pun </a:t>
            </a:r>
            <a:r>
              <a:rPr lang="en-US" sz="1200" dirty="0" err="1">
                <a:solidFill>
                  <a:srgbClr val="00B050"/>
                </a:solidFill>
              </a:rPr>
              <a:t>milosti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i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istine</a:t>
            </a:r>
            <a:r>
              <a:rPr lang="en-US" sz="1200" dirty="0">
                <a:solidFill>
                  <a:srgbClr val="00B050"/>
                </a:solidFill>
              </a:rPr>
              <a:t>.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67538" y="2729306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15559" y="4189715"/>
            <a:ext cx="33534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60118" y="6503998"/>
            <a:ext cx="35779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149634" y="2728348"/>
            <a:ext cx="40908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B’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557019" y="4188757"/>
            <a:ext cx="41812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C’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641370" y="1195547"/>
            <a:ext cx="4079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A’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7E62732-75B6-4DAE-8370-14501C5F4F96}"/>
              </a:ext>
            </a:extLst>
          </p:cNvPr>
          <p:cNvSpPr txBox="1"/>
          <p:nvPr/>
        </p:nvSpPr>
        <p:spPr>
          <a:xfrm>
            <a:off x="263476" y="1195547"/>
            <a:ext cx="3481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A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05E90DA9-19F5-48E8-A621-1D6EBD53B7A4}"/>
              </a:ext>
            </a:extLst>
          </p:cNvPr>
          <p:cNvSpPr txBox="1">
            <a:spLocks/>
          </p:cNvSpPr>
          <p:nvPr/>
        </p:nvSpPr>
        <p:spPr>
          <a:xfrm>
            <a:off x="2064288" y="2470812"/>
            <a:ext cx="3154203" cy="10223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aseline="30000" dirty="0">
                <a:solidFill>
                  <a:srgbClr val="7030A0"/>
                </a:solidFill>
              </a:rPr>
              <a:t>6</a:t>
            </a:r>
            <a:r>
              <a:rPr lang="en-US" sz="1200" dirty="0">
                <a:solidFill>
                  <a:srgbClr val="7030A0"/>
                </a:solidFill>
              </a:rPr>
              <a:t>Bî </a:t>
            </a:r>
            <a:r>
              <a:rPr lang="en-US" sz="1200" dirty="0" err="1">
                <a:solidFill>
                  <a:srgbClr val="7030A0"/>
                </a:solidFill>
              </a:rPr>
              <a:t>čovjek</a:t>
            </a:r>
            <a:r>
              <a:rPr lang="en-US" sz="1200" dirty="0">
                <a:solidFill>
                  <a:srgbClr val="7030A0"/>
                </a:solidFill>
              </a:rPr>
              <a:t> </a:t>
            </a:r>
            <a:r>
              <a:rPr lang="en-US" sz="1200" dirty="0" err="1">
                <a:solidFill>
                  <a:srgbClr val="7030A0"/>
                </a:solidFill>
              </a:rPr>
              <a:t>poslan</a:t>
            </a:r>
            <a:r>
              <a:rPr lang="en-US" sz="1200" dirty="0">
                <a:solidFill>
                  <a:srgbClr val="7030A0"/>
                </a:solidFill>
              </a:rPr>
              <a:t> od Boga, </a:t>
            </a:r>
            <a:r>
              <a:rPr lang="en-US" sz="1200" dirty="0" err="1">
                <a:solidFill>
                  <a:srgbClr val="7030A0"/>
                </a:solidFill>
              </a:rPr>
              <a:t>ime</a:t>
            </a:r>
            <a:r>
              <a:rPr lang="en-US" sz="1200" dirty="0">
                <a:solidFill>
                  <a:srgbClr val="7030A0"/>
                </a:solidFill>
              </a:rPr>
              <a:t> mu Ivan. </a:t>
            </a:r>
            <a:r>
              <a:rPr lang="en-US" sz="1200" baseline="30000" dirty="0">
                <a:solidFill>
                  <a:srgbClr val="7030A0"/>
                </a:solidFill>
              </a:rPr>
              <a:t>7</a:t>
            </a:r>
            <a:r>
              <a:rPr lang="en-US" sz="1200" dirty="0">
                <a:solidFill>
                  <a:srgbClr val="7030A0"/>
                </a:solidFill>
              </a:rPr>
              <a:t>On </a:t>
            </a:r>
            <a:r>
              <a:rPr lang="en-US" sz="1200" dirty="0" err="1">
                <a:solidFill>
                  <a:srgbClr val="7030A0"/>
                </a:solidFill>
              </a:rPr>
              <a:t>dođe</a:t>
            </a:r>
            <a:r>
              <a:rPr lang="en-US" sz="1200" dirty="0">
                <a:solidFill>
                  <a:srgbClr val="7030A0"/>
                </a:solidFill>
              </a:rPr>
              <a:t> </a:t>
            </a:r>
            <a:r>
              <a:rPr lang="en-US" sz="1200" dirty="0" err="1">
                <a:solidFill>
                  <a:srgbClr val="7030A0"/>
                </a:solidFill>
              </a:rPr>
              <a:t>kao</a:t>
            </a:r>
            <a:r>
              <a:rPr lang="en-US" sz="1200" dirty="0">
                <a:solidFill>
                  <a:srgbClr val="7030A0"/>
                </a:solidFill>
              </a:rPr>
              <a:t> </a:t>
            </a:r>
            <a:r>
              <a:rPr lang="en-US" sz="1200" dirty="0" err="1">
                <a:solidFill>
                  <a:srgbClr val="7030A0"/>
                </a:solidFill>
              </a:rPr>
              <a:t>svjedok</a:t>
            </a:r>
            <a:r>
              <a:rPr lang="en-US" sz="1200" dirty="0">
                <a:solidFill>
                  <a:srgbClr val="7030A0"/>
                </a:solidFill>
              </a:rPr>
              <a:t> da </a:t>
            </a:r>
            <a:r>
              <a:rPr lang="en-US" sz="1200" dirty="0" err="1">
                <a:solidFill>
                  <a:srgbClr val="7030A0"/>
                </a:solidFill>
              </a:rPr>
              <a:t>posvjedoči</a:t>
            </a:r>
            <a:r>
              <a:rPr lang="en-US" sz="1200" dirty="0">
                <a:solidFill>
                  <a:srgbClr val="7030A0"/>
                </a:solidFill>
              </a:rPr>
              <a:t> </a:t>
            </a:r>
            <a:r>
              <a:rPr lang="en-US" sz="1200" dirty="0" err="1">
                <a:solidFill>
                  <a:srgbClr val="7030A0"/>
                </a:solidFill>
              </a:rPr>
              <a:t>za</a:t>
            </a:r>
            <a:r>
              <a:rPr lang="en-US" sz="1200" dirty="0">
                <a:solidFill>
                  <a:srgbClr val="7030A0"/>
                </a:solidFill>
              </a:rPr>
              <a:t> </a:t>
            </a:r>
            <a:r>
              <a:rPr lang="en-US" sz="1200" dirty="0" err="1">
                <a:solidFill>
                  <a:srgbClr val="7030A0"/>
                </a:solidFill>
              </a:rPr>
              <a:t>Svjetlo</a:t>
            </a:r>
            <a:r>
              <a:rPr lang="en-US" sz="1200" dirty="0">
                <a:solidFill>
                  <a:srgbClr val="7030A0"/>
                </a:solidFill>
              </a:rPr>
              <a:t> da </a:t>
            </a:r>
            <a:r>
              <a:rPr lang="en-US" sz="1200" dirty="0" err="1">
                <a:solidFill>
                  <a:srgbClr val="7030A0"/>
                </a:solidFill>
              </a:rPr>
              <a:t>svi</a:t>
            </a:r>
            <a:r>
              <a:rPr lang="en-US" sz="1200" dirty="0">
                <a:solidFill>
                  <a:srgbClr val="7030A0"/>
                </a:solidFill>
              </a:rPr>
              <a:t> </a:t>
            </a:r>
            <a:r>
              <a:rPr lang="en-US" sz="1200" dirty="0" err="1">
                <a:solidFill>
                  <a:srgbClr val="7030A0"/>
                </a:solidFill>
              </a:rPr>
              <a:t>vjeruju</a:t>
            </a:r>
            <a:r>
              <a:rPr lang="en-US" sz="1200" dirty="0">
                <a:solidFill>
                  <a:srgbClr val="7030A0"/>
                </a:solidFill>
              </a:rPr>
              <a:t> </a:t>
            </a:r>
            <a:r>
              <a:rPr lang="en-US" sz="1200" dirty="0" err="1">
                <a:solidFill>
                  <a:srgbClr val="7030A0"/>
                </a:solidFill>
              </a:rPr>
              <a:t>po</a:t>
            </a:r>
            <a:r>
              <a:rPr lang="en-US" sz="1200" dirty="0">
                <a:solidFill>
                  <a:srgbClr val="7030A0"/>
                </a:solidFill>
              </a:rPr>
              <a:t> </a:t>
            </a:r>
            <a:r>
              <a:rPr lang="en-US" sz="1200" dirty="0" err="1">
                <a:solidFill>
                  <a:srgbClr val="7030A0"/>
                </a:solidFill>
              </a:rPr>
              <a:t>njemu</a:t>
            </a:r>
            <a:r>
              <a:rPr lang="en-US" sz="1200" dirty="0">
                <a:solidFill>
                  <a:srgbClr val="7030A0"/>
                </a:solidFill>
              </a:rPr>
              <a:t>. </a:t>
            </a:r>
            <a:r>
              <a:rPr lang="en-US" sz="1200" baseline="30000" dirty="0">
                <a:solidFill>
                  <a:srgbClr val="7030A0"/>
                </a:solidFill>
              </a:rPr>
              <a:t>8</a:t>
            </a:r>
            <a:r>
              <a:rPr lang="en-US" sz="1200" dirty="0">
                <a:solidFill>
                  <a:srgbClr val="7030A0"/>
                </a:solidFill>
              </a:rPr>
              <a:t>Ne </a:t>
            </a:r>
            <a:r>
              <a:rPr lang="en-US" sz="1200" dirty="0" err="1">
                <a:solidFill>
                  <a:srgbClr val="7030A0"/>
                </a:solidFill>
              </a:rPr>
              <a:t>bijaše</a:t>
            </a:r>
            <a:r>
              <a:rPr lang="en-US" sz="1200" dirty="0">
                <a:solidFill>
                  <a:srgbClr val="7030A0"/>
                </a:solidFill>
              </a:rPr>
              <a:t> on </a:t>
            </a:r>
            <a:r>
              <a:rPr lang="en-US" sz="1200" dirty="0" err="1">
                <a:solidFill>
                  <a:srgbClr val="7030A0"/>
                </a:solidFill>
              </a:rPr>
              <a:t>Svjetlo</a:t>
            </a:r>
            <a:r>
              <a:rPr lang="en-US" sz="1200" dirty="0">
                <a:solidFill>
                  <a:srgbClr val="7030A0"/>
                </a:solidFill>
              </a:rPr>
              <a:t>, </a:t>
            </a:r>
            <a:r>
              <a:rPr lang="en-US" sz="1200" dirty="0" err="1">
                <a:solidFill>
                  <a:srgbClr val="7030A0"/>
                </a:solidFill>
              </a:rPr>
              <a:t>nego</a:t>
            </a:r>
            <a:r>
              <a:rPr lang="en-US" sz="1200" dirty="0">
                <a:solidFill>
                  <a:srgbClr val="7030A0"/>
                </a:solidFill>
              </a:rPr>
              <a:t> – da </a:t>
            </a:r>
            <a:r>
              <a:rPr lang="en-US" sz="1200" dirty="0" err="1">
                <a:solidFill>
                  <a:srgbClr val="7030A0"/>
                </a:solidFill>
              </a:rPr>
              <a:t>posvjedoči</a:t>
            </a:r>
            <a:r>
              <a:rPr lang="en-US" sz="1200" dirty="0">
                <a:solidFill>
                  <a:srgbClr val="7030A0"/>
                </a:solidFill>
              </a:rPr>
              <a:t> </a:t>
            </a:r>
            <a:r>
              <a:rPr lang="en-US" sz="1200" dirty="0" err="1">
                <a:solidFill>
                  <a:srgbClr val="7030A0"/>
                </a:solidFill>
              </a:rPr>
              <a:t>za</a:t>
            </a:r>
            <a:r>
              <a:rPr lang="en-US" sz="1200" dirty="0">
                <a:solidFill>
                  <a:srgbClr val="7030A0"/>
                </a:solidFill>
              </a:rPr>
              <a:t> </a:t>
            </a:r>
            <a:r>
              <a:rPr lang="en-US" sz="1200" dirty="0" err="1">
                <a:solidFill>
                  <a:srgbClr val="7030A0"/>
                </a:solidFill>
              </a:rPr>
              <a:t>Svjetlo</a:t>
            </a:r>
            <a:r>
              <a:rPr lang="en-US" sz="1200" dirty="0">
                <a:solidFill>
                  <a:srgbClr val="7030A0"/>
                </a:solidFill>
              </a:rPr>
              <a:t>.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4C38238E-5F2C-4CB4-B10F-1DE812C4EE78}"/>
              </a:ext>
            </a:extLst>
          </p:cNvPr>
          <p:cNvSpPr txBox="1">
            <a:spLocks/>
          </p:cNvSpPr>
          <p:nvPr/>
        </p:nvSpPr>
        <p:spPr>
          <a:xfrm>
            <a:off x="574180" y="821935"/>
            <a:ext cx="3642819" cy="12018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baseline="30000" dirty="0">
                <a:solidFill>
                  <a:srgbClr val="C00000"/>
                </a:solidFill>
              </a:rPr>
              <a:t>1</a:t>
            </a:r>
            <a:r>
              <a:rPr lang="en-US" sz="1200" dirty="0">
                <a:solidFill>
                  <a:srgbClr val="C00000"/>
                </a:solidFill>
              </a:rPr>
              <a:t>U </a:t>
            </a:r>
            <a:r>
              <a:rPr lang="en-US" sz="1200" dirty="0" err="1">
                <a:solidFill>
                  <a:srgbClr val="C00000"/>
                </a:solidFill>
              </a:rPr>
              <a:t>početku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bijaše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Riječ</a:t>
            </a:r>
            <a:r>
              <a:rPr lang="en-US" sz="1200" dirty="0">
                <a:solidFill>
                  <a:srgbClr val="C00000"/>
                </a:solidFill>
              </a:rPr>
              <a:t> </a:t>
            </a:r>
            <a:r>
              <a:rPr lang="en-US" sz="1200" dirty="0" err="1">
                <a:solidFill>
                  <a:srgbClr val="C00000"/>
                </a:solidFill>
              </a:rPr>
              <a:t>i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Riječ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bijaše</a:t>
            </a:r>
            <a:r>
              <a:rPr lang="en-US" sz="1200" dirty="0">
                <a:solidFill>
                  <a:srgbClr val="C00000"/>
                </a:solidFill>
              </a:rPr>
              <a:t> u Boga </a:t>
            </a:r>
            <a:r>
              <a:rPr lang="en-US" sz="1200" dirty="0" err="1">
                <a:solidFill>
                  <a:srgbClr val="C00000"/>
                </a:solidFill>
              </a:rPr>
              <a:t>i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Riječ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bijaše</a:t>
            </a:r>
            <a:r>
              <a:rPr lang="en-US" sz="1200" dirty="0">
                <a:solidFill>
                  <a:srgbClr val="C00000"/>
                </a:solidFill>
              </a:rPr>
              <a:t> Bog. </a:t>
            </a:r>
            <a:r>
              <a:rPr lang="en-US" sz="1200" baseline="30000" dirty="0">
                <a:solidFill>
                  <a:srgbClr val="C00000"/>
                </a:solidFill>
              </a:rPr>
              <a:t>2</a:t>
            </a:r>
            <a:r>
              <a:rPr lang="en-US" sz="1200" dirty="0">
                <a:solidFill>
                  <a:srgbClr val="C00000"/>
                </a:solidFill>
              </a:rPr>
              <a:t>Ona </a:t>
            </a:r>
            <a:r>
              <a:rPr lang="en-US" sz="1200" dirty="0" err="1">
                <a:solidFill>
                  <a:srgbClr val="C00000"/>
                </a:solidFill>
              </a:rPr>
              <a:t>bijaše</a:t>
            </a:r>
            <a:r>
              <a:rPr lang="en-US" sz="1200" dirty="0">
                <a:solidFill>
                  <a:srgbClr val="C00000"/>
                </a:solidFill>
              </a:rPr>
              <a:t> u </a:t>
            </a:r>
            <a:r>
              <a:rPr lang="en-US" sz="1200" dirty="0" err="1">
                <a:solidFill>
                  <a:srgbClr val="C00000"/>
                </a:solidFill>
              </a:rPr>
              <a:t>početku</a:t>
            </a:r>
            <a:r>
              <a:rPr lang="en-US" sz="1200" dirty="0">
                <a:solidFill>
                  <a:srgbClr val="C00000"/>
                </a:solidFill>
              </a:rPr>
              <a:t> u Boga. </a:t>
            </a:r>
            <a:r>
              <a:rPr lang="en-US" sz="1200" baseline="30000" dirty="0">
                <a:solidFill>
                  <a:srgbClr val="C00000"/>
                </a:solidFill>
              </a:rPr>
              <a:t>3</a:t>
            </a:r>
            <a:r>
              <a:rPr lang="en-US" sz="1200" dirty="0">
                <a:solidFill>
                  <a:srgbClr val="C00000"/>
                </a:solidFill>
              </a:rPr>
              <a:t>Sve </a:t>
            </a:r>
            <a:r>
              <a:rPr lang="en-US" sz="1200" dirty="0" err="1">
                <a:solidFill>
                  <a:srgbClr val="C00000"/>
                </a:solidFill>
              </a:rPr>
              <a:t>postade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po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njoj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i</a:t>
            </a:r>
            <a:r>
              <a:rPr lang="en-US" sz="1200" dirty="0">
                <a:solidFill>
                  <a:srgbClr val="C00000"/>
                </a:solidFill>
              </a:rPr>
              <a:t> bez </a:t>
            </a:r>
            <a:r>
              <a:rPr lang="en-US" sz="1200" dirty="0" err="1">
                <a:solidFill>
                  <a:srgbClr val="C00000"/>
                </a:solidFill>
              </a:rPr>
              <a:t>nje</a:t>
            </a:r>
            <a:r>
              <a:rPr lang="en-US" sz="1200" dirty="0">
                <a:solidFill>
                  <a:srgbClr val="C00000"/>
                </a:solidFill>
              </a:rPr>
              <a:t> ne </a:t>
            </a:r>
            <a:r>
              <a:rPr lang="en-US" sz="1200" dirty="0" err="1">
                <a:solidFill>
                  <a:srgbClr val="C00000"/>
                </a:solidFill>
              </a:rPr>
              <a:t>postade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ništa</a:t>
            </a:r>
            <a:r>
              <a:rPr lang="en-US" sz="1200" dirty="0">
                <a:solidFill>
                  <a:srgbClr val="C00000"/>
                </a:solidFill>
              </a:rPr>
              <a:t>. </a:t>
            </a:r>
            <a:r>
              <a:rPr lang="en-US" sz="1200" dirty="0" err="1">
                <a:solidFill>
                  <a:srgbClr val="C00000"/>
                </a:solidFill>
              </a:rPr>
              <a:t>Svemu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što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postade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baseline="30000" dirty="0">
                <a:solidFill>
                  <a:srgbClr val="C00000"/>
                </a:solidFill>
              </a:rPr>
              <a:t>4</a:t>
            </a:r>
            <a:r>
              <a:rPr lang="en-US" sz="1200" dirty="0">
                <a:solidFill>
                  <a:srgbClr val="C00000"/>
                </a:solidFill>
              </a:rPr>
              <a:t>u </a:t>
            </a:r>
            <a:r>
              <a:rPr lang="en-US" sz="1200" dirty="0" err="1">
                <a:solidFill>
                  <a:srgbClr val="C00000"/>
                </a:solidFill>
              </a:rPr>
              <a:t>njoj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bijaše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život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i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život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bijaše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ljudima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svjetlo</a:t>
            </a:r>
            <a:r>
              <a:rPr lang="en-US" sz="1200" dirty="0">
                <a:solidFill>
                  <a:srgbClr val="C00000"/>
                </a:solidFill>
              </a:rPr>
              <a:t>; </a:t>
            </a:r>
            <a:r>
              <a:rPr lang="en-US" sz="1200" baseline="30000" dirty="0">
                <a:solidFill>
                  <a:srgbClr val="C00000"/>
                </a:solidFill>
              </a:rPr>
              <a:t>5</a:t>
            </a:r>
            <a:r>
              <a:rPr lang="en-US" sz="1200" dirty="0">
                <a:solidFill>
                  <a:srgbClr val="C00000"/>
                </a:solidFill>
              </a:rPr>
              <a:t>i </a:t>
            </a:r>
            <a:r>
              <a:rPr lang="en-US" sz="1200" dirty="0" err="1">
                <a:solidFill>
                  <a:srgbClr val="C00000"/>
                </a:solidFill>
              </a:rPr>
              <a:t>svjetlo</a:t>
            </a:r>
            <a:r>
              <a:rPr lang="en-US" sz="1200" dirty="0">
                <a:solidFill>
                  <a:srgbClr val="C00000"/>
                </a:solidFill>
              </a:rPr>
              <a:t> u </a:t>
            </a:r>
            <a:r>
              <a:rPr lang="en-US" sz="1200" dirty="0" err="1">
                <a:solidFill>
                  <a:srgbClr val="C00000"/>
                </a:solidFill>
              </a:rPr>
              <a:t>tami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svijetli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i</a:t>
            </a:r>
            <a:r>
              <a:rPr lang="en-US" sz="1200" dirty="0">
                <a:solidFill>
                  <a:srgbClr val="C00000"/>
                </a:solidFill>
              </a:rPr>
              <a:t> tama </a:t>
            </a:r>
            <a:r>
              <a:rPr lang="en-US" sz="1200" dirty="0" err="1">
                <a:solidFill>
                  <a:srgbClr val="C00000"/>
                </a:solidFill>
              </a:rPr>
              <a:t>ga</a:t>
            </a:r>
            <a:r>
              <a:rPr lang="en-US" sz="1200" dirty="0">
                <a:solidFill>
                  <a:srgbClr val="C00000"/>
                </a:solidFill>
              </a:rPr>
              <a:t> ne </a:t>
            </a:r>
            <a:r>
              <a:rPr lang="en-US" sz="1200" dirty="0" err="1">
                <a:solidFill>
                  <a:srgbClr val="C00000"/>
                </a:solidFill>
              </a:rPr>
              <a:t>obuze</a:t>
            </a:r>
            <a:r>
              <a:rPr lang="en-US" sz="1200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E15AEAFF-088D-40E5-9BF9-AA0ABB3F643B}"/>
              </a:ext>
            </a:extLst>
          </p:cNvPr>
          <p:cNvSpPr txBox="1">
            <a:spLocks/>
          </p:cNvSpPr>
          <p:nvPr/>
        </p:nvSpPr>
        <p:spPr>
          <a:xfrm>
            <a:off x="7797244" y="2470812"/>
            <a:ext cx="2491828" cy="9057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aseline="30000" dirty="0">
                <a:solidFill>
                  <a:srgbClr val="7030A0"/>
                </a:solidFill>
              </a:rPr>
              <a:t>15</a:t>
            </a:r>
            <a:r>
              <a:rPr lang="en-US" sz="1200" dirty="0">
                <a:solidFill>
                  <a:srgbClr val="7030A0"/>
                </a:solidFill>
              </a:rPr>
              <a:t>Ivan </a:t>
            </a:r>
            <a:r>
              <a:rPr lang="en-US" sz="1200" dirty="0" err="1">
                <a:solidFill>
                  <a:srgbClr val="7030A0"/>
                </a:solidFill>
              </a:rPr>
              <a:t>svjedoči</a:t>
            </a:r>
            <a:r>
              <a:rPr lang="en-US" sz="1200" dirty="0">
                <a:solidFill>
                  <a:srgbClr val="7030A0"/>
                </a:solidFill>
              </a:rPr>
              <a:t> </a:t>
            </a:r>
            <a:r>
              <a:rPr lang="en-US" sz="1200" dirty="0" err="1">
                <a:solidFill>
                  <a:srgbClr val="7030A0"/>
                </a:solidFill>
              </a:rPr>
              <a:t>za</a:t>
            </a:r>
            <a:r>
              <a:rPr lang="en-US" sz="1200" dirty="0">
                <a:solidFill>
                  <a:srgbClr val="7030A0"/>
                </a:solidFill>
              </a:rPr>
              <a:t> </a:t>
            </a:r>
            <a:r>
              <a:rPr lang="en-US" sz="1200" dirty="0" err="1">
                <a:solidFill>
                  <a:srgbClr val="7030A0"/>
                </a:solidFill>
              </a:rPr>
              <a:t>njega</a:t>
            </a:r>
            <a:r>
              <a:rPr lang="en-US" sz="1200" dirty="0">
                <a:solidFill>
                  <a:srgbClr val="7030A0"/>
                </a:solidFill>
              </a:rPr>
              <a:t>. </a:t>
            </a:r>
            <a:r>
              <a:rPr lang="en-US" sz="1200" dirty="0" err="1">
                <a:solidFill>
                  <a:srgbClr val="7030A0"/>
                </a:solidFill>
              </a:rPr>
              <a:t>Viče</a:t>
            </a:r>
            <a:r>
              <a:rPr lang="en-US" sz="1200" dirty="0">
                <a:solidFill>
                  <a:srgbClr val="7030A0"/>
                </a:solidFill>
              </a:rPr>
              <a:t>: »To je </a:t>
            </a:r>
            <a:r>
              <a:rPr lang="en-US" sz="1200" dirty="0" err="1">
                <a:solidFill>
                  <a:srgbClr val="7030A0"/>
                </a:solidFill>
              </a:rPr>
              <a:t>onaj</a:t>
            </a:r>
            <a:r>
              <a:rPr lang="en-US" sz="1200" dirty="0">
                <a:solidFill>
                  <a:srgbClr val="7030A0"/>
                </a:solidFill>
              </a:rPr>
              <a:t> o </a:t>
            </a:r>
            <a:r>
              <a:rPr lang="en-US" sz="1200" dirty="0" err="1">
                <a:solidFill>
                  <a:srgbClr val="7030A0"/>
                </a:solidFill>
              </a:rPr>
              <a:t>kojem</a:t>
            </a:r>
            <a:r>
              <a:rPr lang="en-US" sz="1200" dirty="0">
                <a:solidFill>
                  <a:srgbClr val="7030A0"/>
                </a:solidFill>
              </a:rPr>
              <a:t> </a:t>
            </a:r>
            <a:r>
              <a:rPr lang="en-US" sz="1200" dirty="0" err="1">
                <a:solidFill>
                  <a:srgbClr val="7030A0"/>
                </a:solidFill>
              </a:rPr>
              <a:t>rekoh</a:t>
            </a:r>
            <a:r>
              <a:rPr lang="en-US" sz="1200" dirty="0">
                <a:solidFill>
                  <a:srgbClr val="7030A0"/>
                </a:solidFill>
              </a:rPr>
              <a:t>: </a:t>
            </a:r>
            <a:r>
              <a:rPr lang="en-US" sz="1200" dirty="0" err="1">
                <a:solidFill>
                  <a:srgbClr val="7030A0"/>
                </a:solidFill>
              </a:rPr>
              <a:t>koji</a:t>
            </a:r>
            <a:r>
              <a:rPr lang="en-US" sz="1200" dirty="0">
                <a:solidFill>
                  <a:srgbClr val="7030A0"/>
                </a:solidFill>
              </a:rPr>
              <a:t> </a:t>
            </a:r>
            <a:r>
              <a:rPr lang="en-US" sz="1200" dirty="0" err="1">
                <a:solidFill>
                  <a:srgbClr val="7030A0"/>
                </a:solidFill>
              </a:rPr>
              <a:t>za</a:t>
            </a:r>
            <a:r>
              <a:rPr lang="en-US" sz="1200" dirty="0">
                <a:solidFill>
                  <a:srgbClr val="7030A0"/>
                </a:solidFill>
              </a:rPr>
              <a:t> </a:t>
            </a:r>
            <a:r>
              <a:rPr lang="en-US" sz="1200" dirty="0" err="1">
                <a:solidFill>
                  <a:srgbClr val="7030A0"/>
                </a:solidFill>
              </a:rPr>
              <a:t>mnom</a:t>
            </a:r>
            <a:r>
              <a:rPr lang="en-US" sz="1200" dirty="0">
                <a:solidFill>
                  <a:srgbClr val="7030A0"/>
                </a:solidFill>
              </a:rPr>
              <a:t> </a:t>
            </a:r>
            <a:r>
              <a:rPr lang="en-US" sz="1200" dirty="0" err="1">
                <a:solidFill>
                  <a:srgbClr val="7030A0"/>
                </a:solidFill>
              </a:rPr>
              <a:t>dolazi</a:t>
            </a:r>
            <a:r>
              <a:rPr lang="en-US" sz="1200" dirty="0">
                <a:solidFill>
                  <a:srgbClr val="7030A0"/>
                </a:solidFill>
              </a:rPr>
              <a:t>, </a:t>
            </a:r>
            <a:r>
              <a:rPr lang="en-US" sz="1200" dirty="0" err="1">
                <a:solidFill>
                  <a:srgbClr val="7030A0"/>
                </a:solidFill>
              </a:rPr>
              <a:t>preda</a:t>
            </a:r>
            <a:r>
              <a:rPr lang="en-US" sz="1200" dirty="0">
                <a:solidFill>
                  <a:srgbClr val="7030A0"/>
                </a:solidFill>
              </a:rPr>
              <a:t> </a:t>
            </a:r>
            <a:r>
              <a:rPr lang="en-US" sz="1200" dirty="0" err="1">
                <a:solidFill>
                  <a:srgbClr val="7030A0"/>
                </a:solidFill>
              </a:rPr>
              <a:t>mnom</a:t>
            </a:r>
            <a:r>
              <a:rPr lang="en-US" sz="1200" dirty="0">
                <a:solidFill>
                  <a:srgbClr val="7030A0"/>
                </a:solidFill>
              </a:rPr>
              <a:t> je </a:t>
            </a:r>
            <a:r>
              <a:rPr lang="en-US" sz="1200" dirty="0" err="1">
                <a:solidFill>
                  <a:srgbClr val="7030A0"/>
                </a:solidFill>
              </a:rPr>
              <a:t>jer</a:t>
            </a:r>
            <a:r>
              <a:rPr lang="en-US" sz="1200" dirty="0">
                <a:solidFill>
                  <a:srgbClr val="7030A0"/>
                </a:solidFill>
              </a:rPr>
              <a:t> </a:t>
            </a:r>
            <a:r>
              <a:rPr lang="en-US" sz="1200" dirty="0" err="1">
                <a:solidFill>
                  <a:srgbClr val="7030A0"/>
                </a:solidFill>
              </a:rPr>
              <a:t>bijaše</a:t>
            </a:r>
            <a:r>
              <a:rPr lang="en-US" sz="1200" dirty="0">
                <a:solidFill>
                  <a:srgbClr val="7030A0"/>
                </a:solidFill>
              </a:rPr>
              <a:t> </a:t>
            </a:r>
            <a:r>
              <a:rPr lang="en-US" sz="1200" dirty="0" err="1">
                <a:solidFill>
                  <a:srgbClr val="7030A0"/>
                </a:solidFill>
              </a:rPr>
              <a:t>prije</a:t>
            </a:r>
            <a:r>
              <a:rPr lang="en-US" sz="1200" dirty="0">
                <a:solidFill>
                  <a:srgbClr val="7030A0"/>
                </a:solidFill>
              </a:rPr>
              <a:t> </a:t>
            </a:r>
            <a:r>
              <a:rPr lang="en-US" sz="1200" dirty="0" err="1">
                <a:solidFill>
                  <a:srgbClr val="7030A0"/>
                </a:solidFill>
              </a:rPr>
              <a:t>mene</a:t>
            </a:r>
            <a:r>
              <a:rPr lang="en-US" sz="1200" dirty="0">
                <a:solidFill>
                  <a:srgbClr val="7030A0"/>
                </a:solidFill>
              </a:rPr>
              <a:t>!«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18" name="Content Placeholder 5">
            <a:extLst>
              <a:ext uri="{FF2B5EF4-FFF2-40B4-BE49-F238E27FC236}">
                <a16:creationId xmlns:a16="http://schemas.microsoft.com/office/drawing/2014/main" id="{23940D20-10FB-4CC8-8BCE-ED9510B3AD28}"/>
              </a:ext>
            </a:extLst>
          </p:cNvPr>
          <p:cNvSpPr txBox="1">
            <a:spLocks/>
          </p:cNvSpPr>
          <p:nvPr/>
        </p:nvSpPr>
        <p:spPr>
          <a:xfrm>
            <a:off x="8650713" y="794440"/>
            <a:ext cx="3049149" cy="1244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1200" baseline="30000" dirty="0">
                <a:solidFill>
                  <a:srgbClr val="C00000"/>
                </a:solidFill>
              </a:rPr>
              <a:t>16</a:t>
            </a:r>
            <a:r>
              <a:rPr lang="en-US" sz="1200" dirty="0">
                <a:solidFill>
                  <a:srgbClr val="C00000"/>
                </a:solidFill>
              </a:rPr>
              <a:t>Doista, od </a:t>
            </a:r>
            <a:r>
              <a:rPr lang="en-US" sz="1200" dirty="0" err="1">
                <a:solidFill>
                  <a:srgbClr val="C00000"/>
                </a:solidFill>
              </a:rPr>
              <a:t>punine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njegove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svi</a:t>
            </a:r>
            <a:r>
              <a:rPr lang="en-US" sz="1200" dirty="0">
                <a:solidFill>
                  <a:srgbClr val="C00000"/>
                </a:solidFill>
              </a:rPr>
              <a:t> mi </a:t>
            </a:r>
            <a:r>
              <a:rPr lang="en-US" sz="1200" dirty="0" err="1">
                <a:solidFill>
                  <a:srgbClr val="C00000"/>
                </a:solidFill>
              </a:rPr>
              <a:t>primismo</a:t>
            </a:r>
            <a:r>
              <a:rPr lang="en-US" sz="1200" dirty="0">
                <a:solidFill>
                  <a:srgbClr val="C00000"/>
                </a:solidFill>
              </a:rPr>
              <a:t>, </a:t>
            </a:r>
            <a:r>
              <a:rPr lang="en-US" sz="1200" dirty="0" err="1">
                <a:solidFill>
                  <a:srgbClr val="C00000"/>
                </a:solidFill>
              </a:rPr>
              <a:t>i</a:t>
            </a:r>
            <a:r>
              <a:rPr lang="en-US" sz="1200" dirty="0">
                <a:solidFill>
                  <a:srgbClr val="C00000"/>
                </a:solidFill>
              </a:rPr>
              <a:t> to </a:t>
            </a:r>
            <a:r>
              <a:rPr lang="en-US" sz="1200" dirty="0" err="1">
                <a:solidFill>
                  <a:srgbClr val="C00000"/>
                </a:solidFill>
              </a:rPr>
              <a:t>milost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na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milost</a:t>
            </a:r>
            <a:r>
              <a:rPr lang="en-US" sz="1200" dirty="0">
                <a:solidFill>
                  <a:srgbClr val="C00000"/>
                </a:solidFill>
              </a:rPr>
              <a:t>. </a:t>
            </a:r>
            <a:r>
              <a:rPr lang="en-US" sz="1200" baseline="30000" dirty="0">
                <a:solidFill>
                  <a:srgbClr val="C00000"/>
                </a:solidFill>
              </a:rPr>
              <a:t>17</a:t>
            </a:r>
            <a:r>
              <a:rPr lang="en-US" sz="1200" dirty="0">
                <a:solidFill>
                  <a:srgbClr val="C00000"/>
                </a:solidFill>
              </a:rPr>
              <a:t>Uistinu, </a:t>
            </a:r>
            <a:r>
              <a:rPr lang="en-US" sz="1200" dirty="0" err="1">
                <a:solidFill>
                  <a:srgbClr val="C00000"/>
                </a:solidFill>
              </a:rPr>
              <a:t>Zakon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bijaše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dan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po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Mojsiju</a:t>
            </a:r>
            <a:r>
              <a:rPr lang="en-US" sz="1200" dirty="0">
                <a:solidFill>
                  <a:srgbClr val="C00000"/>
                </a:solidFill>
              </a:rPr>
              <a:t>, a </a:t>
            </a:r>
            <a:r>
              <a:rPr lang="en-US" sz="1200" dirty="0" err="1">
                <a:solidFill>
                  <a:srgbClr val="C00000"/>
                </a:solidFill>
              </a:rPr>
              <a:t>milost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i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istina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nasta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po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Isusu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Kristu</a:t>
            </a:r>
            <a:r>
              <a:rPr lang="en-US" sz="1200" dirty="0">
                <a:solidFill>
                  <a:srgbClr val="C00000"/>
                </a:solidFill>
              </a:rPr>
              <a:t>. </a:t>
            </a:r>
            <a:r>
              <a:rPr lang="en-US" sz="1200" baseline="30000" dirty="0">
                <a:solidFill>
                  <a:srgbClr val="C00000"/>
                </a:solidFill>
              </a:rPr>
              <a:t>18</a:t>
            </a:r>
            <a:r>
              <a:rPr lang="en-US" sz="1200" dirty="0">
                <a:solidFill>
                  <a:srgbClr val="C00000"/>
                </a:solidFill>
              </a:rPr>
              <a:t>Boga </a:t>
            </a:r>
            <a:r>
              <a:rPr lang="en-US" sz="1200" dirty="0" err="1">
                <a:solidFill>
                  <a:srgbClr val="C00000"/>
                </a:solidFill>
              </a:rPr>
              <a:t>nitko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nikada</a:t>
            </a:r>
            <a:r>
              <a:rPr lang="en-US" sz="1200" dirty="0">
                <a:solidFill>
                  <a:srgbClr val="C00000"/>
                </a:solidFill>
              </a:rPr>
              <a:t> ne </a:t>
            </a:r>
            <a:r>
              <a:rPr lang="en-US" sz="1200" dirty="0" err="1">
                <a:solidFill>
                  <a:srgbClr val="C00000"/>
                </a:solidFill>
              </a:rPr>
              <a:t>vidje</a:t>
            </a:r>
            <a:r>
              <a:rPr lang="en-US" sz="1200" dirty="0">
                <a:solidFill>
                  <a:srgbClr val="C00000"/>
                </a:solidFill>
              </a:rPr>
              <a:t>: </a:t>
            </a:r>
            <a:r>
              <a:rPr lang="en-US" sz="1200" dirty="0" err="1">
                <a:solidFill>
                  <a:srgbClr val="C00000"/>
                </a:solidFill>
              </a:rPr>
              <a:t>Jedinorođenac</a:t>
            </a:r>
            <a:r>
              <a:rPr lang="en-US" sz="1200" dirty="0">
                <a:solidFill>
                  <a:srgbClr val="C00000"/>
                </a:solidFill>
              </a:rPr>
              <a:t> – Bog – </a:t>
            </a:r>
            <a:r>
              <a:rPr lang="en-US" sz="1200" dirty="0" err="1">
                <a:solidFill>
                  <a:srgbClr val="C00000"/>
                </a:solidFill>
              </a:rPr>
              <a:t>koji</a:t>
            </a:r>
            <a:r>
              <a:rPr lang="en-US" sz="1200" dirty="0">
                <a:solidFill>
                  <a:srgbClr val="C00000"/>
                </a:solidFill>
              </a:rPr>
              <a:t> je u </a:t>
            </a:r>
            <a:r>
              <a:rPr lang="en-US" sz="1200" dirty="0" err="1">
                <a:solidFill>
                  <a:srgbClr val="C00000"/>
                </a:solidFill>
              </a:rPr>
              <a:t>krilu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Očevu</a:t>
            </a:r>
            <a:r>
              <a:rPr lang="en-US" sz="1200" dirty="0">
                <a:solidFill>
                  <a:srgbClr val="C00000"/>
                </a:solidFill>
              </a:rPr>
              <a:t>, on </a:t>
            </a:r>
            <a:r>
              <a:rPr lang="en-US" sz="1200" dirty="0" err="1">
                <a:solidFill>
                  <a:srgbClr val="C00000"/>
                </a:solidFill>
              </a:rPr>
              <a:t>ga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obznani</a:t>
            </a:r>
            <a:r>
              <a:rPr lang="en-US" sz="1200" dirty="0">
                <a:solidFill>
                  <a:srgbClr val="C00000"/>
                </a:solidFill>
              </a:rPr>
              <a:t>.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8C1ECAA-35CF-4136-A336-2F329882A1FC}"/>
              </a:ext>
            </a:extLst>
          </p:cNvPr>
          <p:cNvCxnSpPr>
            <a:cxnSpLocks/>
          </p:cNvCxnSpPr>
          <p:nvPr/>
        </p:nvCxnSpPr>
        <p:spPr>
          <a:xfrm>
            <a:off x="193084" y="1626434"/>
            <a:ext cx="4930680" cy="519032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CE26743-29A5-4EEE-ADD6-625FF299D8B3}"/>
              </a:ext>
            </a:extLst>
          </p:cNvPr>
          <p:cNvCxnSpPr>
            <a:cxnSpLocks/>
          </p:cNvCxnSpPr>
          <p:nvPr/>
        </p:nvCxnSpPr>
        <p:spPr>
          <a:xfrm flipH="1">
            <a:off x="6867259" y="1626434"/>
            <a:ext cx="5182043" cy="5190322"/>
          </a:xfrm>
          <a:prstGeom prst="straightConnector1">
            <a:avLst/>
          </a:prstGeom>
          <a:ln w="571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A90FBFF0-FFF8-4A9D-BA5D-A764E4433122}"/>
              </a:ext>
            </a:extLst>
          </p:cNvPr>
          <p:cNvSpPr txBox="1">
            <a:spLocks/>
          </p:cNvSpPr>
          <p:nvPr/>
        </p:nvSpPr>
        <p:spPr>
          <a:xfrm>
            <a:off x="3634976" y="3679099"/>
            <a:ext cx="2090105" cy="15022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aseline="30000" dirty="0">
                <a:solidFill>
                  <a:srgbClr val="00B050"/>
                </a:solidFill>
              </a:rPr>
              <a:t>9</a:t>
            </a:r>
            <a:r>
              <a:rPr lang="en-US" sz="1200" dirty="0">
                <a:solidFill>
                  <a:srgbClr val="00B050"/>
                </a:solidFill>
              </a:rPr>
              <a:t>Svjetlo </a:t>
            </a:r>
            <a:r>
              <a:rPr lang="en-US" sz="1200" dirty="0" err="1">
                <a:solidFill>
                  <a:srgbClr val="00B050"/>
                </a:solidFill>
              </a:rPr>
              <a:t>istinsko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koje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prosvjetljuje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svakog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čovjeka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dođe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na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svijet</a:t>
            </a:r>
            <a:r>
              <a:rPr lang="en-US" sz="1200" dirty="0">
                <a:solidFill>
                  <a:srgbClr val="00B050"/>
                </a:solidFill>
              </a:rPr>
              <a:t>; </a:t>
            </a:r>
            <a:r>
              <a:rPr lang="en-US" sz="1200" baseline="30000" dirty="0">
                <a:solidFill>
                  <a:srgbClr val="00B050"/>
                </a:solidFill>
              </a:rPr>
              <a:t>10</a:t>
            </a:r>
            <a:r>
              <a:rPr lang="en-US" sz="1200" dirty="0">
                <a:solidFill>
                  <a:srgbClr val="00B050"/>
                </a:solidFill>
              </a:rPr>
              <a:t>bijaše </a:t>
            </a:r>
            <a:r>
              <a:rPr lang="en-US" sz="1200" dirty="0" err="1">
                <a:solidFill>
                  <a:srgbClr val="00B050"/>
                </a:solidFill>
              </a:rPr>
              <a:t>na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svijetu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i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svijet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po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njemu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posta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i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svijet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ga</a:t>
            </a:r>
            <a:r>
              <a:rPr lang="en-US" sz="1200" dirty="0">
                <a:solidFill>
                  <a:srgbClr val="00B050"/>
                </a:solidFill>
              </a:rPr>
              <a:t> ne </a:t>
            </a:r>
            <a:r>
              <a:rPr lang="en-US" sz="1200" dirty="0" err="1">
                <a:solidFill>
                  <a:srgbClr val="00B050"/>
                </a:solidFill>
              </a:rPr>
              <a:t>upozna</a:t>
            </a:r>
            <a:r>
              <a:rPr lang="en-US" sz="1200" dirty="0">
                <a:solidFill>
                  <a:srgbClr val="00B050"/>
                </a:solidFill>
              </a:rPr>
              <a:t>. </a:t>
            </a:r>
            <a:r>
              <a:rPr lang="en-US" sz="1200" baseline="30000" dirty="0">
                <a:solidFill>
                  <a:srgbClr val="00B050"/>
                </a:solidFill>
              </a:rPr>
              <a:t>11</a:t>
            </a:r>
            <a:r>
              <a:rPr lang="en-US" sz="1200" dirty="0">
                <a:solidFill>
                  <a:srgbClr val="00B050"/>
                </a:solidFill>
              </a:rPr>
              <a:t>K </a:t>
            </a:r>
            <a:r>
              <a:rPr lang="en-US" sz="1200" dirty="0" err="1">
                <a:solidFill>
                  <a:srgbClr val="00B050"/>
                </a:solidFill>
              </a:rPr>
              <a:t>svojima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dođe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i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njegovi</a:t>
            </a:r>
            <a:r>
              <a:rPr lang="en-US" sz="1200" dirty="0">
                <a:solidFill>
                  <a:srgbClr val="00B050"/>
                </a:solidFill>
              </a:rPr>
              <a:t> </a:t>
            </a:r>
            <a:r>
              <a:rPr lang="en-US" sz="1200" dirty="0" err="1">
                <a:solidFill>
                  <a:srgbClr val="00B050"/>
                </a:solidFill>
              </a:rPr>
              <a:t>ga</a:t>
            </a:r>
            <a:r>
              <a:rPr lang="en-US" sz="1200" dirty="0">
                <a:solidFill>
                  <a:srgbClr val="00B050"/>
                </a:solidFill>
              </a:rPr>
              <a:t> ne </a:t>
            </a:r>
            <a:r>
              <a:rPr lang="en-US" sz="1200" dirty="0" err="1">
                <a:solidFill>
                  <a:srgbClr val="00B050"/>
                </a:solidFill>
              </a:rPr>
              <a:t>primiše</a:t>
            </a:r>
            <a:r>
              <a:rPr lang="en-US" sz="1200" dirty="0">
                <a:solidFill>
                  <a:srgbClr val="00B050"/>
                </a:solidFill>
              </a:rPr>
              <a:t>.</a:t>
            </a:r>
            <a:endParaRPr lang="en-US" sz="1200" dirty="0">
              <a:solidFill>
                <a:srgbClr val="C00000"/>
              </a:solidFill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FEE0AA2-F811-4D61-81DA-388235485506}"/>
              </a:ext>
            </a:extLst>
          </p:cNvPr>
          <p:cNvCxnSpPr>
            <a:stCxn id="16" idx="3"/>
          </p:cNvCxnSpPr>
          <p:nvPr/>
        </p:nvCxnSpPr>
        <p:spPr>
          <a:xfrm flipV="1">
            <a:off x="4216999" y="1410369"/>
            <a:ext cx="4338597" cy="1249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8AFD36FB-93F0-496E-9052-4A4B007BD919}"/>
              </a:ext>
            </a:extLst>
          </p:cNvPr>
          <p:cNvCxnSpPr/>
          <p:nvPr/>
        </p:nvCxnSpPr>
        <p:spPr>
          <a:xfrm flipV="1">
            <a:off x="5218491" y="2907950"/>
            <a:ext cx="2592000" cy="1249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A3A761C-2CB2-4EE9-B192-0396B4457EF1}"/>
              </a:ext>
            </a:extLst>
          </p:cNvPr>
          <p:cNvCxnSpPr/>
          <p:nvPr/>
        </p:nvCxnSpPr>
        <p:spPr>
          <a:xfrm flipV="1">
            <a:off x="5725081" y="4391704"/>
            <a:ext cx="900000" cy="1249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5FFE2814-4F32-47DE-B4DB-F8F9AC8F7F99}"/>
              </a:ext>
            </a:extLst>
          </p:cNvPr>
          <p:cNvSpPr txBox="1">
            <a:spLocks/>
          </p:cNvSpPr>
          <p:nvPr/>
        </p:nvSpPr>
        <p:spPr>
          <a:xfrm>
            <a:off x="4967115" y="5264295"/>
            <a:ext cx="2343796" cy="11534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aseline="30000" dirty="0">
                <a:solidFill>
                  <a:prstClr val="black"/>
                </a:solidFill>
              </a:rPr>
              <a:t>12</a:t>
            </a:r>
            <a:r>
              <a:rPr lang="en-US" sz="1200" dirty="0">
                <a:solidFill>
                  <a:prstClr val="black"/>
                </a:solidFill>
              </a:rPr>
              <a:t>A </a:t>
            </a:r>
            <a:r>
              <a:rPr lang="en-US" sz="1200" dirty="0" err="1">
                <a:solidFill>
                  <a:prstClr val="black"/>
                </a:solidFill>
              </a:rPr>
              <a:t>onima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koji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ga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primiše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podade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moć</a:t>
            </a:r>
            <a:r>
              <a:rPr lang="en-US" sz="1200" dirty="0">
                <a:solidFill>
                  <a:prstClr val="black"/>
                </a:solidFill>
              </a:rPr>
              <a:t> da </a:t>
            </a:r>
            <a:r>
              <a:rPr lang="en-US" sz="1200" dirty="0" err="1">
                <a:solidFill>
                  <a:prstClr val="black"/>
                </a:solidFill>
              </a:rPr>
              <a:t>postanu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djeca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Božja</a:t>
            </a:r>
            <a:r>
              <a:rPr lang="en-US" sz="1200" dirty="0">
                <a:solidFill>
                  <a:prstClr val="black"/>
                </a:solidFill>
              </a:rPr>
              <a:t>: </a:t>
            </a:r>
            <a:r>
              <a:rPr lang="en-US" sz="1200" dirty="0" err="1">
                <a:solidFill>
                  <a:prstClr val="black"/>
                </a:solidFill>
              </a:rPr>
              <a:t>onima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koji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vjeruju</a:t>
            </a:r>
            <a:r>
              <a:rPr lang="en-US" sz="1200" dirty="0">
                <a:solidFill>
                  <a:prstClr val="black"/>
                </a:solidFill>
              </a:rPr>
              <a:t> u </a:t>
            </a:r>
            <a:r>
              <a:rPr lang="en-US" sz="1200" dirty="0" err="1">
                <a:solidFill>
                  <a:prstClr val="black"/>
                </a:solidFill>
              </a:rPr>
              <a:t>njegovo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ime</a:t>
            </a:r>
            <a:r>
              <a:rPr lang="en-US" sz="1200" dirty="0">
                <a:solidFill>
                  <a:prstClr val="black"/>
                </a:solidFill>
              </a:rPr>
              <a:t>, </a:t>
            </a:r>
            <a:r>
              <a:rPr lang="en-US" sz="1200" baseline="30000" dirty="0">
                <a:solidFill>
                  <a:prstClr val="black"/>
                </a:solidFill>
              </a:rPr>
              <a:t>13</a:t>
            </a:r>
            <a:r>
              <a:rPr lang="en-US" sz="1200" dirty="0">
                <a:solidFill>
                  <a:prstClr val="black"/>
                </a:solidFill>
              </a:rPr>
              <a:t>koji </a:t>
            </a:r>
            <a:r>
              <a:rPr lang="en-US" sz="1200" dirty="0" err="1">
                <a:solidFill>
                  <a:prstClr val="black"/>
                </a:solidFill>
              </a:rPr>
              <a:t>su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rođeni</a:t>
            </a:r>
            <a:r>
              <a:rPr lang="en-US" sz="1200" dirty="0">
                <a:solidFill>
                  <a:prstClr val="black"/>
                </a:solidFill>
              </a:rPr>
              <a:t> ne od </a:t>
            </a:r>
            <a:r>
              <a:rPr lang="en-US" sz="1200" dirty="0" err="1">
                <a:solidFill>
                  <a:prstClr val="black"/>
                </a:solidFill>
              </a:rPr>
              <a:t>krvi</a:t>
            </a:r>
            <a:r>
              <a:rPr lang="en-US" sz="1200" dirty="0">
                <a:solidFill>
                  <a:prstClr val="black"/>
                </a:solidFill>
              </a:rPr>
              <a:t>, </a:t>
            </a:r>
            <a:r>
              <a:rPr lang="en-US" sz="1200" dirty="0" err="1">
                <a:solidFill>
                  <a:prstClr val="black"/>
                </a:solidFill>
              </a:rPr>
              <a:t>ni</a:t>
            </a:r>
            <a:r>
              <a:rPr lang="en-US" sz="1200" dirty="0">
                <a:solidFill>
                  <a:prstClr val="black"/>
                </a:solidFill>
              </a:rPr>
              <a:t> od </a:t>
            </a:r>
            <a:r>
              <a:rPr lang="en-US" sz="1200" dirty="0" err="1">
                <a:solidFill>
                  <a:prstClr val="black"/>
                </a:solidFill>
              </a:rPr>
              <a:t>volje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tjelesne</a:t>
            </a:r>
            <a:r>
              <a:rPr lang="en-US" sz="1200" dirty="0">
                <a:solidFill>
                  <a:prstClr val="black"/>
                </a:solidFill>
              </a:rPr>
              <a:t>, </a:t>
            </a:r>
            <a:r>
              <a:rPr lang="en-US" sz="1200" dirty="0" err="1">
                <a:solidFill>
                  <a:prstClr val="black"/>
                </a:solidFill>
              </a:rPr>
              <a:t>ni</a:t>
            </a:r>
            <a:r>
              <a:rPr lang="en-US" sz="1200" dirty="0">
                <a:solidFill>
                  <a:prstClr val="black"/>
                </a:solidFill>
              </a:rPr>
              <a:t> od </a:t>
            </a:r>
            <a:r>
              <a:rPr lang="en-US" sz="1200" dirty="0" err="1">
                <a:solidFill>
                  <a:prstClr val="black"/>
                </a:solidFill>
              </a:rPr>
              <a:t>volje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muževlje</a:t>
            </a:r>
            <a:r>
              <a:rPr lang="en-US" sz="1200" dirty="0">
                <a:solidFill>
                  <a:prstClr val="black"/>
                </a:solidFill>
              </a:rPr>
              <a:t>, </a:t>
            </a:r>
            <a:r>
              <a:rPr lang="en-US" sz="1200" dirty="0" err="1">
                <a:solidFill>
                  <a:prstClr val="black"/>
                </a:solidFill>
              </a:rPr>
              <a:t>nego</a:t>
            </a:r>
            <a:r>
              <a:rPr lang="en-US" sz="1200" dirty="0">
                <a:solidFill>
                  <a:prstClr val="black"/>
                </a:solidFill>
              </a:rPr>
              <a:t> – od Boga.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BFB1653-D920-47B7-8DA9-1050ED997587}"/>
              </a:ext>
            </a:extLst>
          </p:cNvPr>
          <p:cNvSpPr txBox="1"/>
          <p:nvPr/>
        </p:nvSpPr>
        <p:spPr>
          <a:xfrm>
            <a:off x="261109" y="3508827"/>
            <a:ext cx="144866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err="1"/>
              <a:t>Postanak</a:t>
            </a:r>
            <a:endParaRPr lang="en-US" sz="2600" b="1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47F5F16-A7EE-4226-844E-CD7482DE9182}"/>
              </a:ext>
            </a:extLst>
          </p:cNvPr>
          <p:cNvSpPr txBox="1"/>
          <p:nvPr/>
        </p:nvSpPr>
        <p:spPr>
          <a:xfrm>
            <a:off x="10712076" y="3508827"/>
            <a:ext cx="110722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err="1"/>
              <a:t>Izlazak</a:t>
            </a:r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2063288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3920</TotalTime>
  <Words>297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Old Rubber Stamp</vt:lpstr>
      <vt:lpstr>Office Theme</vt:lpstr>
      <vt:lpstr>Teme u proslovu Ivanova evanđelja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Brent</dc:creator>
  <cp:lastModifiedBy>Michael Brent</cp:lastModifiedBy>
  <cp:revision>15</cp:revision>
  <cp:lastPrinted>2017-10-11T11:08:09Z</cp:lastPrinted>
  <dcterms:created xsi:type="dcterms:W3CDTF">2017-09-27T14:08:27Z</dcterms:created>
  <dcterms:modified xsi:type="dcterms:W3CDTF">2019-10-18T17:49:53Z</dcterms:modified>
</cp:coreProperties>
</file>