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9" r:id="rId2"/>
    <p:sldId id="291" r:id="rId3"/>
    <p:sldId id="292" r:id="rId4"/>
    <p:sldId id="293" r:id="rId5"/>
    <p:sldId id="294" r:id="rId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4B4B"/>
    <a:srgbClr val="D45E4A"/>
    <a:srgbClr val="DE40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469590-7638-47F0-B4A6-9B3F204FD059}" v="20" dt="2019-10-18T17:52:35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25"/>
    <p:restoredTop sz="85153" autoAdjust="0"/>
  </p:normalViewPr>
  <p:slideViewPr>
    <p:cSldViewPr snapToGrid="0">
      <p:cViewPr varScale="1">
        <p:scale>
          <a:sx n="70" d="100"/>
          <a:sy n="70" d="100"/>
        </p:scale>
        <p:origin x="6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rent" userId="efbb700b7c4874dd" providerId="LiveId" clId="{93EA35AB-0E7B-402C-AE2B-C1ED61842054}"/>
    <pc:docChg chg="modSld">
      <pc:chgData name="Michael Brent" userId="efbb700b7c4874dd" providerId="LiveId" clId="{93EA35AB-0E7B-402C-AE2B-C1ED61842054}" dt="2017-11-30T21:53:19.249" v="15" actId="1035"/>
      <pc:docMkLst>
        <pc:docMk/>
      </pc:docMkLst>
      <pc:sldChg chg="modSp">
        <pc:chgData name="Michael Brent" userId="efbb700b7c4874dd" providerId="LiveId" clId="{93EA35AB-0E7B-402C-AE2B-C1ED61842054}" dt="2017-11-30T21:53:19.249" v="15" actId="1035"/>
        <pc:sldMkLst>
          <pc:docMk/>
          <pc:sldMk cId="845199340" sldId="269"/>
        </pc:sldMkLst>
        <pc:spChg chg="mod">
          <ac:chgData name="Michael Brent" userId="efbb700b7c4874dd" providerId="LiveId" clId="{93EA35AB-0E7B-402C-AE2B-C1ED61842054}" dt="2017-11-30T21:53:10.811" v="6" actId="1037"/>
          <ac:spMkLst>
            <pc:docMk/>
            <pc:sldMk cId="845199340" sldId="269"/>
            <ac:spMk id="28" creationId="{CF9FF526-91B0-4160-98E4-EC02E0A3F39D}"/>
          </ac:spMkLst>
        </pc:spChg>
        <pc:spChg chg="mod">
          <ac:chgData name="Michael Brent" userId="efbb700b7c4874dd" providerId="LiveId" clId="{93EA35AB-0E7B-402C-AE2B-C1ED61842054}" dt="2017-11-30T21:53:19.249" v="15" actId="1035"/>
          <ac:spMkLst>
            <pc:docMk/>
            <pc:sldMk cId="845199340" sldId="269"/>
            <ac:spMk id="49" creationId="{F0C58D0F-2343-4CBC-B7F6-785BC58FE3E4}"/>
          </ac:spMkLst>
        </pc:spChg>
      </pc:sldChg>
    </pc:docChg>
  </pc:docChgLst>
  <pc:docChgLst>
    <pc:chgData name="Michael Brent" userId="efbb700b7c4874dd" providerId="LiveId" clId="{45469590-7638-47F0-B4A6-9B3F204FD059}"/>
    <pc:docChg chg="modSld">
      <pc:chgData name="Michael Brent" userId="efbb700b7c4874dd" providerId="LiveId" clId="{45469590-7638-47F0-B4A6-9B3F204FD059}" dt="2019-10-18T17:52:35.672" v="9"/>
      <pc:docMkLst>
        <pc:docMk/>
      </pc:docMkLst>
      <pc:sldChg chg="modSp">
        <pc:chgData name="Michael Brent" userId="efbb700b7c4874dd" providerId="LiveId" clId="{45469590-7638-47F0-B4A6-9B3F204FD059}" dt="2019-10-18T17:52:35.672" v="9"/>
        <pc:sldMkLst>
          <pc:docMk/>
          <pc:sldMk cId="845199340" sldId="269"/>
        </pc:sldMkLst>
        <pc:spChg chg="mod">
          <ac:chgData name="Michael Brent" userId="efbb700b7c4874dd" providerId="LiveId" clId="{45469590-7638-47F0-B4A6-9B3F204FD059}" dt="2019-10-18T17:50:50.926" v="1"/>
          <ac:spMkLst>
            <pc:docMk/>
            <pc:sldMk cId="845199340" sldId="269"/>
            <ac:spMk id="3" creationId="{85FE7DF0-3FB3-4D71-9B86-22BE427874C1}"/>
          </ac:spMkLst>
        </pc:spChg>
        <pc:spChg chg="mod">
          <ac:chgData name="Michael Brent" userId="efbb700b7c4874dd" providerId="LiveId" clId="{45469590-7638-47F0-B4A6-9B3F204FD059}" dt="2019-10-18T17:52:18.325" v="7"/>
          <ac:spMkLst>
            <pc:docMk/>
            <pc:sldMk cId="845199340" sldId="269"/>
            <ac:spMk id="29" creationId="{896F20D9-B42D-4FF6-AB02-762F059E0F5C}"/>
          </ac:spMkLst>
        </pc:spChg>
        <pc:spChg chg="mod">
          <ac:chgData name="Michael Brent" userId="efbb700b7c4874dd" providerId="LiveId" clId="{45469590-7638-47F0-B4A6-9B3F204FD059}" dt="2019-10-18T17:52:35.672" v="9"/>
          <ac:spMkLst>
            <pc:docMk/>
            <pc:sldMk cId="845199340" sldId="269"/>
            <ac:spMk id="30" creationId="{C7062B35-971E-4DF5-9623-097DEFAE33AA}"/>
          </ac:spMkLst>
        </pc:spChg>
        <pc:spChg chg="mod">
          <ac:chgData name="Michael Brent" userId="efbb700b7c4874dd" providerId="LiveId" clId="{45469590-7638-47F0-B4A6-9B3F204FD059}" dt="2019-10-18T17:52:00.969" v="5" actId="20577"/>
          <ac:spMkLst>
            <pc:docMk/>
            <pc:sldMk cId="845199340" sldId="269"/>
            <ac:spMk id="31" creationId="{544F7159-A4E7-4C0E-9A3E-45F498F1E121}"/>
          </ac:spMkLst>
        </pc:spChg>
      </pc:sldChg>
    </pc:docChg>
  </pc:docChgLst>
  <pc:docChgLst>
    <pc:chgData name="Michael Brent" userId="efbb700b7c4874dd" providerId="LiveId" clId="{4E96847A-A41A-496B-9B85-B9FDD303B435}"/>
    <pc:docChg chg="delSld">
      <pc:chgData name="Michael Brent" userId="efbb700b7c4874dd" providerId="LiveId" clId="{4E96847A-A41A-496B-9B85-B9FDD303B435}" dt="2017-10-13T07:02:28.800" v="28" actId="2696"/>
      <pc:docMkLst>
        <pc:docMk/>
      </pc:docMkLst>
      <pc:sldChg chg="del">
        <pc:chgData name="Michael Brent" userId="efbb700b7c4874dd" providerId="LiveId" clId="{4E96847A-A41A-496B-9B85-B9FDD303B435}" dt="2017-10-13T07:02:10.877" v="0" actId="2696"/>
        <pc:sldMkLst>
          <pc:docMk/>
          <pc:sldMk cId="3468974617" sldId="256"/>
        </pc:sldMkLst>
      </pc:sldChg>
      <pc:sldChg chg="del">
        <pc:chgData name="Michael Brent" userId="efbb700b7c4874dd" providerId="LiveId" clId="{4E96847A-A41A-496B-9B85-B9FDD303B435}" dt="2017-10-13T07:02:10.996" v="2" actId="2696"/>
        <pc:sldMkLst>
          <pc:docMk/>
          <pc:sldMk cId="2294835653" sldId="257"/>
        </pc:sldMkLst>
      </pc:sldChg>
      <pc:sldChg chg="del">
        <pc:chgData name="Michael Brent" userId="efbb700b7c4874dd" providerId="LiveId" clId="{4E96847A-A41A-496B-9B85-B9FDD303B435}" dt="2017-10-13T07:02:11.041" v="3" actId="2696"/>
        <pc:sldMkLst>
          <pc:docMk/>
          <pc:sldMk cId="736431587" sldId="258"/>
        </pc:sldMkLst>
      </pc:sldChg>
      <pc:sldChg chg="del">
        <pc:chgData name="Michael Brent" userId="efbb700b7c4874dd" providerId="LiveId" clId="{4E96847A-A41A-496B-9B85-B9FDD303B435}" dt="2017-10-13T07:02:11.090" v="4" actId="2696"/>
        <pc:sldMkLst>
          <pc:docMk/>
          <pc:sldMk cId="2592783552" sldId="259"/>
        </pc:sldMkLst>
      </pc:sldChg>
      <pc:sldChg chg="del">
        <pc:chgData name="Michael Brent" userId="efbb700b7c4874dd" providerId="LiveId" clId="{4E96847A-A41A-496B-9B85-B9FDD303B435}" dt="2017-10-13T07:02:10.919" v="1" actId="2696"/>
        <pc:sldMkLst>
          <pc:docMk/>
          <pc:sldMk cId="1622784123" sldId="260"/>
        </pc:sldMkLst>
      </pc:sldChg>
      <pc:sldChg chg="del">
        <pc:chgData name="Michael Brent" userId="efbb700b7c4874dd" providerId="LiveId" clId="{4E96847A-A41A-496B-9B85-B9FDD303B435}" dt="2017-10-13T07:02:28.785" v="27" actId="2696"/>
        <pc:sldMkLst>
          <pc:docMk/>
          <pc:sldMk cId="3234185458" sldId="262"/>
        </pc:sldMkLst>
      </pc:sldChg>
      <pc:sldChg chg="del">
        <pc:chgData name="Michael Brent" userId="efbb700b7c4874dd" providerId="LiveId" clId="{4E96847A-A41A-496B-9B85-B9FDD303B435}" dt="2017-10-13T07:02:28.800" v="28" actId="2696"/>
        <pc:sldMkLst>
          <pc:docMk/>
          <pc:sldMk cId="583798934" sldId="263"/>
        </pc:sldMkLst>
      </pc:sldChg>
      <pc:sldChg chg="del">
        <pc:chgData name="Michael Brent" userId="efbb700b7c4874dd" providerId="LiveId" clId="{4E96847A-A41A-496B-9B85-B9FDD303B435}" dt="2017-10-13T07:02:11.694" v="20" actId="2696"/>
        <pc:sldMkLst>
          <pc:docMk/>
          <pc:sldMk cId="2471423695" sldId="265"/>
        </pc:sldMkLst>
      </pc:sldChg>
      <pc:sldChg chg="del">
        <pc:chgData name="Michael Brent" userId="efbb700b7c4874dd" providerId="LiveId" clId="{4E96847A-A41A-496B-9B85-B9FDD303B435}" dt="2017-10-13T07:02:11.631" v="18" actId="2696"/>
        <pc:sldMkLst>
          <pc:docMk/>
          <pc:sldMk cId="4100277364" sldId="266"/>
        </pc:sldMkLst>
      </pc:sldChg>
      <pc:sldChg chg="del">
        <pc:chgData name="Michael Brent" userId="efbb700b7c4874dd" providerId="LiveId" clId="{4E96847A-A41A-496B-9B85-B9FDD303B435}" dt="2017-10-13T07:02:11.665" v="19" actId="2696"/>
        <pc:sldMkLst>
          <pc:docMk/>
          <pc:sldMk cId="1305989225" sldId="267"/>
        </pc:sldMkLst>
      </pc:sldChg>
      <pc:sldChg chg="del">
        <pc:chgData name="Michael Brent" userId="efbb700b7c4874dd" providerId="LiveId" clId="{4E96847A-A41A-496B-9B85-B9FDD303B435}" dt="2017-10-13T07:02:11.830" v="21" actId="2696"/>
        <pc:sldMkLst>
          <pc:docMk/>
          <pc:sldMk cId="2033143199" sldId="268"/>
        </pc:sldMkLst>
      </pc:sldChg>
      <pc:sldChg chg="del">
        <pc:chgData name="Michael Brent" userId="efbb700b7c4874dd" providerId="LiveId" clId="{4E96847A-A41A-496B-9B85-B9FDD303B435}" dt="2017-10-13T07:02:11.171" v="6" actId="2696"/>
        <pc:sldMkLst>
          <pc:docMk/>
          <pc:sldMk cId="3887902303" sldId="273"/>
        </pc:sldMkLst>
      </pc:sldChg>
      <pc:sldChg chg="del">
        <pc:chgData name="Michael Brent" userId="efbb700b7c4874dd" providerId="LiveId" clId="{4E96847A-A41A-496B-9B85-B9FDD303B435}" dt="2017-10-13T07:02:11.208" v="7" actId="2696"/>
        <pc:sldMkLst>
          <pc:docMk/>
          <pc:sldMk cId="2132486996" sldId="274"/>
        </pc:sldMkLst>
      </pc:sldChg>
      <pc:sldChg chg="del">
        <pc:chgData name="Michael Brent" userId="efbb700b7c4874dd" providerId="LiveId" clId="{4E96847A-A41A-496B-9B85-B9FDD303B435}" dt="2017-10-13T07:02:11.287" v="9" actId="2696"/>
        <pc:sldMkLst>
          <pc:docMk/>
          <pc:sldMk cId="3555674152" sldId="275"/>
        </pc:sldMkLst>
      </pc:sldChg>
      <pc:sldChg chg="del">
        <pc:chgData name="Michael Brent" userId="efbb700b7c4874dd" providerId="LiveId" clId="{4E96847A-A41A-496B-9B85-B9FDD303B435}" dt="2017-10-13T07:02:11.380" v="11" actId="2696"/>
        <pc:sldMkLst>
          <pc:docMk/>
          <pc:sldMk cId="2737142791" sldId="276"/>
        </pc:sldMkLst>
      </pc:sldChg>
      <pc:sldChg chg="del">
        <pc:chgData name="Michael Brent" userId="efbb700b7c4874dd" providerId="LiveId" clId="{4E96847A-A41A-496B-9B85-B9FDD303B435}" dt="2017-10-13T07:02:11.247" v="8" actId="2696"/>
        <pc:sldMkLst>
          <pc:docMk/>
          <pc:sldMk cId="3666365548" sldId="277"/>
        </pc:sldMkLst>
      </pc:sldChg>
      <pc:sldChg chg="del">
        <pc:chgData name="Michael Brent" userId="efbb700b7c4874dd" providerId="LiveId" clId="{4E96847A-A41A-496B-9B85-B9FDD303B435}" dt="2017-10-13T07:02:11.333" v="10" actId="2696"/>
        <pc:sldMkLst>
          <pc:docMk/>
          <pc:sldMk cId="143357403" sldId="278"/>
        </pc:sldMkLst>
      </pc:sldChg>
      <pc:sldChg chg="del">
        <pc:chgData name="Michael Brent" userId="efbb700b7c4874dd" providerId="LiveId" clId="{4E96847A-A41A-496B-9B85-B9FDD303B435}" dt="2017-10-13T07:02:11.422" v="12" actId="2696"/>
        <pc:sldMkLst>
          <pc:docMk/>
          <pc:sldMk cId="192676719" sldId="279"/>
        </pc:sldMkLst>
      </pc:sldChg>
      <pc:sldChg chg="del">
        <pc:chgData name="Michael Brent" userId="efbb700b7c4874dd" providerId="LiveId" clId="{4E96847A-A41A-496B-9B85-B9FDD303B435}" dt="2017-10-13T07:02:11.461" v="13" actId="2696"/>
        <pc:sldMkLst>
          <pc:docMk/>
          <pc:sldMk cId="619852664" sldId="280"/>
        </pc:sldMkLst>
      </pc:sldChg>
      <pc:sldChg chg="del">
        <pc:chgData name="Michael Brent" userId="efbb700b7c4874dd" providerId="LiveId" clId="{4E96847A-A41A-496B-9B85-B9FDD303B435}" dt="2017-10-13T07:02:11.498" v="14" actId="2696"/>
        <pc:sldMkLst>
          <pc:docMk/>
          <pc:sldMk cId="1594519408" sldId="281"/>
        </pc:sldMkLst>
      </pc:sldChg>
      <pc:sldChg chg="del">
        <pc:chgData name="Michael Brent" userId="efbb700b7c4874dd" providerId="LiveId" clId="{4E96847A-A41A-496B-9B85-B9FDD303B435}" dt="2017-10-13T07:02:11.539" v="15" actId="2696"/>
        <pc:sldMkLst>
          <pc:docMk/>
          <pc:sldMk cId="2992242600" sldId="282"/>
        </pc:sldMkLst>
      </pc:sldChg>
      <pc:sldChg chg="del">
        <pc:chgData name="Michael Brent" userId="efbb700b7c4874dd" providerId="LiveId" clId="{4E96847A-A41A-496B-9B85-B9FDD303B435}" dt="2017-10-13T07:02:11.579" v="16" actId="2696"/>
        <pc:sldMkLst>
          <pc:docMk/>
          <pc:sldMk cId="3443224035" sldId="283"/>
        </pc:sldMkLst>
      </pc:sldChg>
      <pc:sldChg chg="del">
        <pc:chgData name="Michael Brent" userId="efbb700b7c4874dd" providerId="LiveId" clId="{4E96847A-A41A-496B-9B85-B9FDD303B435}" dt="2017-10-13T07:02:11.606" v="17" actId="2696"/>
        <pc:sldMkLst>
          <pc:docMk/>
          <pc:sldMk cId="637706199" sldId="284"/>
        </pc:sldMkLst>
      </pc:sldChg>
      <pc:sldChg chg="del">
        <pc:chgData name="Michael Brent" userId="efbb700b7c4874dd" providerId="LiveId" clId="{4E96847A-A41A-496B-9B85-B9FDD303B435}" dt="2017-10-13T07:02:11.130" v="5" actId="2696"/>
        <pc:sldMkLst>
          <pc:docMk/>
          <pc:sldMk cId="765322850" sldId="285"/>
        </pc:sldMkLst>
      </pc:sldChg>
      <pc:sldChg chg="del">
        <pc:chgData name="Michael Brent" userId="efbb700b7c4874dd" providerId="LiveId" clId="{4E96847A-A41A-496B-9B85-B9FDD303B435}" dt="2017-10-13T07:02:16.092" v="22" actId="2696"/>
        <pc:sldMkLst>
          <pc:docMk/>
          <pc:sldMk cId="528126564" sldId="286"/>
        </pc:sldMkLst>
      </pc:sldChg>
      <pc:sldChg chg="del">
        <pc:chgData name="Michael Brent" userId="efbb700b7c4874dd" providerId="LiveId" clId="{4E96847A-A41A-496B-9B85-B9FDD303B435}" dt="2017-10-13T07:02:23.186" v="23" actId="2696"/>
        <pc:sldMkLst>
          <pc:docMk/>
          <pc:sldMk cId="1875365707" sldId="287"/>
        </pc:sldMkLst>
      </pc:sldChg>
      <pc:sldChg chg="del">
        <pc:chgData name="Michael Brent" userId="efbb700b7c4874dd" providerId="LiveId" clId="{4E96847A-A41A-496B-9B85-B9FDD303B435}" dt="2017-10-13T07:02:23.408" v="24" actId="2696"/>
        <pc:sldMkLst>
          <pc:docMk/>
          <pc:sldMk cId="732584455" sldId="288"/>
        </pc:sldMkLst>
      </pc:sldChg>
      <pc:sldChg chg="del">
        <pc:chgData name="Michael Brent" userId="efbb700b7c4874dd" providerId="LiveId" clId="{4E96847A-A41A-496B-9B85-B9FDD303B435}" dt="2017-10-13T07:02:23.452" v="25" actId="2696"/>
        <pc:sldMkLst>
          <pc:docMk/>
          <pc:sldMk cId="2509244519" sldId="289"/>
        </pc:sldMkLst>
      </pc:sldChg>
      <pc:sldChg chg="del">
        <pc:chgData name="Michael Brent" userId="efbb700b7c4874dd" providerId="LiveId" clId="{4E96847A-A41A-496B-9B85-B9FDD303B435}" dt="2017-10-13T07:02:23.466" v="26" actId="2696"/>
        <pc:sldMkLst>
          <pc:docMk/>
          <pc:sldMk cId="387118587" sldId="290"/>
        </pc:sldMkLst>
      </pc:sldChg>
    </pc:docChg>
  </pc:docChgLst>
  <pc:docChgLst>
    <pc:chgData name="Michael Brent" userId="efbb700b7c4874dd" providerId="LiveId" clId="{C214BFB0-BE58-4EC8-A812-12FA74B15594}"/>
    <pc:docChg chg="undo redo custSel addSld delSld modSld sldOrd modNotesMaster">
      <pc:chgData name="Michael Brent" userId="efbb700b7c4874dd" providerId="LiveId" clId="{C214BFB0-BE58-4EC8-A812-12FA74B15594}" dt="2017-10-11T14:57:50.018" v="9219" actId="14100"/>
      <pc:docMkLst>
        <pc:docMk/>
      </pc:docMkLst>
      <pc:sldChg chg="add">
        <pc:chgData name="Michael Brent" userId="efbb700b7c4874dd" providerId="LiveId" clId="{C214BFB0-BE58-4EC8-A812-12FA74B15594}" dt="2017-09-27T14:22:49.238" v="0" actId="20577"/>
        <pc:sldMkLst>
          <pc:docMk/>
          <pc:sldMk cId="3468974617" sldId="256"/>
        </pc:sldMkLst>
      </pc:sldChg>
      <pc:sldChg chg="addSp delSp modSp add delAnim modAnim">
        <pc:chgData name="Michael Brent" userId="efbb700b7c4874dd" providerId="LiveId" clId="{C214BFB0-BE58-4EC8-A812-12FA74B15594}" dt="2017-10-01T18:47:08.625" v="2695" actId="20577"/>
        <pc:sldMkLst>
          <pc:docMk/>
          <pc:sldMk cId="2294835653" sldId="257"/>
        </pc:sldMkLst>
        <pc:spChg chg="add mod">
          <ac:chgData name="Michael Brent" userId="efbb700b7c4874dd" providerId="LiveId" clId="{C214BFB0-BE58-4EC8-A812-12FA74B15594}" dt="2017-09-30T20:36:40.053" v="870" actId="14838"/>
          <ac:spMkLst>
            <pc:docMk/>
            <pc:sldMk cId="2294835653" sldId="257"/>
            <ac:spMk id="2" creationId="{1FE15939-4264-484D-9522-530F8F86EF37}"/>
          </ac:spMkLst>
        </pc:spChg>
        <pc:spChg chg="del">
          <ac:chgData name="Michael Brent" userId="efbb700b7c4874dd" providerId="LiveId" clId="{C214BFB0-BE58-4EC8-A812-12FA74B15594}" dt="2017-09-27T14:23:10.483" v="3" actId="478"/>
          <ac:spMkLst>
            <pc:docMk/>
            <pc:sldMk cId="2294835653" sldId="257"/>
            <ac:spMk id="2" creationId="{8BA2CF85-8C66-4CA3-8DB8-046108EF412D}"/>
          </ac:spMkLst>
        </pc:spChg>
        <pc:spChg chg="del">
          <ac:chgData name="Michael Brent" userId="efbb700b7c4874dd" providerId="LiveId" clId="{C214BFB0-BE58-4EC8-A812-12FA74B15594}" dt="2017-09-27T14:23:06.561" v="2" actId="478"/>
          <ac:spMkLst>
            <pc:docMk/>
            <pc:sldMk cId="2294835653" sldId="257"/>
            <ac:spMk id="3" creationId="{19FA4DCD-487B-429C-895F-FFA0F2D6251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3" creationId="{47686290-957C-438D-9D85-00C6D190D57C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4" creationId="{D9151D28-83F6-4499-ACFF-DFC4F085774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5" creationId="{F351A571-0610-4881-BC4F-F84F9296FF26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6" creationId="{CF362744-F8D7-4197-B306-043301737211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7" creationId="{E4D9B746-E2C4-44F5-BFBF-1015B035C65A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8" creationId="{10B1E422-9866-4B2C-B22F-02DD09FA425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9" creationId="{F45B4EC3-82D2-422F-83AA-1CD635066FC5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0" creationId="{71D66296-9E30-44DB-BA9E-FC0D3C98B53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1" creationId="{8192AAA1-97A0-49CE-BD5A-EF028F74D34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2" creationId="{6F10F242-528C-465E-841E-BAA1BC963304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3" creationId="{1868B154-53A6-48EC-B610-A0EFAB75FCF5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4" creationId="{1A8F97D4-863D-4699-8C8A-422856FCABB4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5" creationId="{FE61AE41-B20C-4D6A-BE88-2943CE856F34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6" creationId="{CE5BF173-5920-443C-823D-87D36D692C40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7" creationId="{DC400672-284D-4C76-8CB0-68FEFA16FB8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8" creationId="{62F57DAE-3E34-4E55-9DA5-B058D63CB6B1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9" creationId="{FDF374AC-A0D2-4689-B91F-3A6FD68457A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0" creationId="{30BA52A1-6A95-427E-9965-C9CC0F37315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1" creationId="{F8FA76C1-0EBD-48AC-AD7D-B524284FDF1F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2" creationId="{EDD30012-D830-4196-914F-D2AE5615A08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3" creationId="{FA25A6E4-84FE-433E-A58A-51C23D9C101A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4" creationId="{E4D7AFD8-CD14-4BCE-B6B6-DFF4252C981E}"/>
          </ac:spMkLst>
        </pc:spChg>
        <pc:spChg chg="add del mod">
          <ac:chgData name="Michael Brent" userId="efbb700b7c4874dd" providerId="LiveId" clId="{C214BFB0-BE58-4EC8-A812-12FA74B15594}" dt="2017-09-30T16:27:57.298" v="729" actId="478"/>
          <ac:spMkLst>
            <pc:docMk/>
            <pc:sldMk cId="2294835653" sldId="257"/>
            <ac:spMk id="25" creationId="{62D87F35-59AF-49C0-8FF7-CD1F5DE71B39}"/>
          </ac:spMkLst>
        </pc:spChg>
        <pc:spChg chg="add del mod">
          <ac:chgData name="Michael Brent" userId="efbb700b7c4874dd" providerId="LiveId" clId="{C214BFB0-BE58-4EC8-A812-12FA74B15594}" dt="2017-09-27T14:51:13.653" v="85" actId="478"/>
          <ac:spMkLst>
            <pc:docMk/>
            <pc:sldMk cId="2294835653" sldId="257"/>
            <ac:spMk id="25" creationId="{BC73919B-AB41-442B-8806-60D20DE676CF}"/>
          </ac:spMkLst>
        </pc:spChg>
        <pc:spChg chg="add del mod">
          <ac:chgData name="Michael Brent" userId="efbb700b7c4874dd" providerId="LiveId" clId="{C214BFB0-BE58-4EC8-A812-12FA74B15594}" dt="2017-09-27T14:50:10.212" v="50" actId="478"/>
          <ac:spMkLst>
            <pc:docMk/>
            <pc:sldMk cId="2294835653" sldId="257"/>
            <ac:spMk id="26" creationId="{09E90FAB-26CB-4AD1-B1E3-F2C7DFCF6B13}"/>
          </ac:spMkLst>
        </pc:spChg>
        <pc:spChg chg="add del mod">
          <ac:chgData name="Michael Brent" userId="efbb700b7c4874dd" providerId="LiveId" clId="{C214BFB0-BE58-4EC8-A812-12FA74B15594}" dt="2017-09-27T14:50:10.212" v="50" actId="478"/>
          <ac:spMkLst>
            <pc:docMk/>
            <pc:sldMk cId="2294835653" sldId="257"/>
            <ac:spMk id="27" creationId="{2E236C44-95C8-4AAF-8D97-1A33E28E4505}"/>
          </ac:spMkLst>
        </pc:spChg>
        <pc:spChg chg="add del mod">
          <ac:chgData name="Michael Brent" userId="efbb700b7c4874dd" providerId="LiveId" clId="{C214BFB0-BE58-4EC8-A812-12FA74B15594}" dt="2017-09-27T14:50:10.212" v="50" actId="478"/>
          <ac:spMkLst>
            <pc:docMk/>
            <pc:sldMk cId="2294835653" sldId="257"/>
            <ac:spMk id="28" creationId="{E802FC6B-101D-4DB2-A23A-891F92D657E7}"/>
          </ac:spMkLst>
        </pc:spChg>
        <pc:spChg chg="mod">
          <ac:chgData name="Michael Brent" userId="efbb700b7c4874dd" providerId="LiveId" clId="{C214BFB0-BE58-4EC8-A812-12FA74B15594}" dt="2017-09-30T20:37:07.201" v="872" actId="14838"/>
          <ac:spMkLst>
            <pc:docMk/>
            <pc:sldMk cId="2294835653" sldId="257"/>
            <ac:spMk id="29" creationId="{06974544-BD72-478D-A215-ECAF9611307E}"/>
          </ac:spMkLst>
        </pc:spChg>
        <pc:spChg chg="mod">
          <ac:chgData name="Michael Brent" userId="efbb700b7c4874dd" providerId="LiveId" clId="{C214BFB0-BE58-4EC8-A812-12FA74B15594}" dt="2017-09-30T20:36:58.383" v="871" actId="14838"/>
          <ac:spMkLst>
            <pc:docMk/>
            <pc:sldMk cId="2294835653" sldId="257"/>
            <ac:spMk id="32" creationId="{12085515-48B9-42E3-836D-28FECF03F564}"/>
          </ac:spMkLst>
        </pc:spChg>
        <pc:spChg chg="mod">
          <ac:chgData name="Michael Brent" userId="efbb700b7c4874dd" providerId="LiveId" clId="{C214BFB0-BE58-4EC8-A812-12FA74B15594}" dt="2017-09-30T20:37:14.669" v="873" actId="14838"/>
          <ac:spMkLst>
            <pc:docMk/>
            <pc:sldMk cId="2294835653" sldId="257"/>
            <ac:spMk id="35" creationId="{E61996CE-5C08-406F-8D13-1E0A2820F1DF}"/>
          </ac:spMkLst>
        </pc:spChg>
        <pc:spChg chg="mod">
          <ac:chgData name="Michael Brent" userId="efbb700b7c4874dd" providerId="LiveId" clId="{C214BFB0-BE58-4EC8-A812-12FA74B15594}" dt="2017-09-30T20:37:33.807" v="875" actId="14838"/>
          <ac:spMkLst>
            <pc:docMk/>
            <pc:sldMk cId="2294835653" sldId="257"/>
            <ac:spMk id="38" creationId="{AFF5BD7A-096E-4E10-8012-5C98024E61ED}"/>
          </ac:spMkLst>
        </pc:spChg>
        <pc:spChg chg="mod">
          <ac:chgData name="Michael Brent" userId="efbb700b7c4874dd" providerId="LiveId" clId="{C214BFB0-BE58-4EC8-A812-12FA74B15594}" dt="2017-09-30T20:37:42.852" v="876" actId="14838"/>
          <ac:spMkLst>
            <pc:docMk/>
            <pc:sldMk cId="2294835653" sldId="257"/>
            <ac:spMk id="41" creationId="{A073B738-5A58-49AA-9F44-6DEB5BE4AA38}"/>
          </ac:spMkLst>
        </pc:spChg>
        <pc:spChg chg="mod">
          <ac:chgData name="Michael Brent" userId="efbb700b7c4874dd" providerId="LiveId" clId="{C214BFB0-BE58-4EC8-A812-12FA74B15594}" dt="2017-09-30T20:37:24.873" v="874" actId="14838"/>
          <ac:spMkLst>
            <pc:docMk/>
            <pc:sldMk cId="2294835653" sldId="257"/>
            <ac:spMk id="44" creationId="{2B120ACA-55AA-4C39-BA1E-8D8AC9840B45}"/>
          </ac:spMkLst>
        </pc:spChg>
        <pc:spChg chg="add mod">
          <ac:chgData name="Michael Brent" userId="efbb700b7c4874dd" providerId="LiveId" clId="{C214BFB0-BE58-4EC8-A812-12FA74B15594}" dt="2017-09-30T16:27:49.583" v="727" actId="478"/>
          <ac:spMkLst>
            <pc:docMk/>
            <pc:sldMk cId="2294835653" sldId="257"/>
            <ac:spMk id="46" creationId="{B5E6C2B4-C091-46CA-A6F8-354770930DAC}"/>
          </ac:spMkLst>
        </pc:spChg>
        <pc:spChg chg="add mod">
          <ac:chgData name="Michael Brent" userId="efbb700b7c4874dd" providerId="LiveId" clId="{C214BFB0-BE58-4EC8-A812-12FA74B15594}" dt="2017-09-30T16:27:43.845" v="724" actId="478"/>
          <ac:spMkLst>
            <pc:docMk/>
            <pc:sldMk cId="2294835653" sldId="257"/>
            <ac:spMk id="47" creationId="{42D1FD09-80C2-4F7C-90BF-C0BF4B949FA8}"/>
          </ac:spMkLst>
        </pc:spChg>
        <pc:spChg chg="add mod">
          <ac:chgData name="Michael Brent" userId="efbb700b7c4874dd" providerId="LiveId" clId="{C214BFB0-BE58-4EC8-A812-12FA74B15594}" dt="2017-09-30T16:27:42.805" v="723" actId="478"/>
          <ac:spMkLst>
            <pc:docMk/>
            <pc:sldMk cId="2294835653" sldId="257"/>
            <ac:spMk id="48" creationId="{4CFCDB76-B11A-432F-93A4-3E8C79F226A7}"/>
          </ac:spMkLst>
        </pc:spChg>
        <pc:spChg chg="add mod">
          <ac:chgData name="Michael Brent" userId="efbb700b7c4874dd" providerId="LiveId" clId="{C214BFB0-BE58-4EC8-A812-12FA74B15594}" dt="2017-09-30T16:27:42.542" v="722" actId="478"/>
          <ac:spMkLst>
            <pc:docMk/>
            <pc:sldMk cId="2294835653" sldId="257"/>
            <ac:spMk id="49" creationId="{E3F33705-DEEF-4EAA-9A55-0A52E16430CF}"/>
          </ac:spMkLst>
        </pc:spChg>
        <pc:spChg chg="add mod">
          <ac:chgData name="Michael Brent" userId="efbb700b7c4874dd" providerId="LiveId" clId="{C214BFB0-BE58-4EC8-A812-12FA74B15594}" dt="2017-09-30T16:27:42.380" v="721" actId="478"/>
          <ac:spMkLst>
            <pc:docMk/>
            <pc:sldMk cId="2294835653" sldId="257"/>
            <ac:spMk id="50" creationId="{9A3E88E2-C2E0-40D6-91C5-460B929860BD}"/>
          </ac:spMkLst>
        </pc:spChg>
        <pc:spChg chg="add mod">
          <ac:chgData name="Michael Brent" userId="efbb700b7c4874dd" providerId="LiveId" clId="{C214BFB0-BE58-4EC8-A812-12FA74B15594}" dt="2017-09-30T16:25:01.501" v="684" actId="1035"/>
          <ac:spMkLst>
            <pc:docMk/>
            <pc:sldMk cId="2294835653" sldId="257"/>
            <ac:spMk id="51" creationId="{57AEB78C-BEFF-4FFE-BDB6-E3D0AC4FB149}"/>
          </ac:spMkLst>
        </pc:spChg>
        <pc:spChg chg="add mod">
          <ac:chgData name="Michael Brent" userId="efbb700b7c4874dd" providerId="LiveId" clId="{C214BFB0-BE58-4EC8-A812-12FA74B15594}" dt="2017-09-30T16:24:51.294" v="678" actId="1035"/>
          <ac:spMkLst>
            <pc:docMk/>
            <pc:sldMk cId="2294835653" sldId="257"/>
            <ac:spMk id="52" creationId="{D876E7FF-C137-4C47-A450-D40A88F13D07}"/>
          </ac:spMkLst>
        </pc:spChg>
        <pc:spChg chg="add del mod">
          <ac:chgData name="Michael Brent" userId="efbb700b7c4874dd" providerId="LiveId" clId="{C214BFB0-BE58-4EC8-A812-12FA74B15594}" dt="2017-09-30T16:27:48.765" v="726" actId="478"/>
          <ac:spMkLst>
            <pc:docMk/>
            <pc:sldMk cId="2294835653" sldId="257"/>
            <ac:spMk id="54" creationId="{BFD8C2F3-8D98-4CCC-9C0B-7ABA3EEFA0AA}"/>
          </ac:spMkLst>
        </pc:spChg>
        <pc:spChg chg="mod topLvl">
          <ac:chgData name="Michael Brent" userId="efbb700b7c4874dd" providerId="LiveId" clId="{C214BFB0-BE58-4EC8-A812-12FA74B15594}" dt="2017-10-01T18:14:29.762" v="2355" actId="1036"/>
          <ac:spMkLst>
            <pc:docMk/>
            <pc:sldMk cId="2294835653" sldId="257"/>
            <ac:spMk id="57" creationId="{92C2869F-444D-42F4-B39A-8CDEE90F7486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58" creationId="{EF0CD6B2-F597-407A-85F4-1F7D50AD3325}"/>
          </ac:spMkLst>
        </pc:spChg>
        <pc:spChg chg="add mod">
          <ac:chgData name="Michael Brent" userId="efbb700b7c4874dd" providerId="LiveId" clId="{C214BFB0-BE58-4EC8-A812-12FA74B15594}" dt="2017-10-01T13:35:35.056" v="1076" actId="1035"/>
          <ac:spMkLst>
            <pc:docMk/>
            <pc:sldMk cId="2294835653" sldId="257"/>
            <ac:spMk id="59" creationId="{B4F30528-F0B1-4F3D-8C4A-6ECB96F8AFED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0" creationId="{56F5A4F6-D496-468F-93E3-B28BC93AFC02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1" creationId="{0A03B8AE-0F74-4AD8-AF7B-4A97D63DDC05}"/>
          </ac:spMkLst>
        </pc:spChg>
        <pc:spChg chg="del mod topLvl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1" creationId="{A805CAF8-24F5-463D-825C-67EC43E5E88D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2" creationId="{10261667-B306-443D-A650-302E49A90FCA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3" creationId="{06A8A291-9389-4FE7-B6F6-3BFA42FB80CC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3" creationId="{A0E2ED58-6FBA-45C1-8443-077BDFA71CCB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4" creationId="{AE204793-1CB7-4F35-928B-CFE425C6F830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4" creationId="{CDDCE231-1620-48C0-8A16-946607E91E43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5" creationId="{3F0AB449-E37A-4BA5-A3C0-0D7FCE3E892F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5" creationId="{DD0BB476-5C5E-46AC-A4E5-8063AC3828F1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6" creationId="{90613F32-89D1-4DB9-81D4-07C2DEE3F475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6" creationId="{F56AB863-90FB-45AC-9FCD-B2D906724695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7" creationId="{1B2F326C-AA31-4A1F-B6AB-25805A76E392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7" creationId="{B350F6D8-B9CC-4132-84A2-80F621807849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68" creationId="{4633740F-32F7-4CE5-809D-2EE6615C52EF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8" creationId="{6B6955DC-87C6-4C4B-9C95-3B5DB5C1E797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69" creationId="{68D7F96B-BE52-41FD-B046-273F6CE7B36A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0" creationId="{39259AEA-C922-4412-A75A-9130BD664595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1" creationId="{977075EC-6EBB-4D71-AB3C-7FAC75437960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2" creationId="{49F52442-1243-4F78-A14F-F36003690622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3" creationId="{6E81A111-9D33-4FFD-8677-85A76369733C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4" creationId="{108EE738-A965-483B-89BB-F6A55936EEDC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5" creationId="{D88DA81C-BF19-4216-BF72-1A7379D4B952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6" creationId="{9C1880B8-AE4F-4158-8127-CF2A2B6B53D9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7" creationId="{D4798C4C-29DE-471A-8F88-B67F02C66A84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8" creationId="{DC4E4F00-21C1-4883-9D59-D1955A3E0513}"/>
          </ac:spMkLst>
        </pc:spChg>
        <pc:spChg chg="mod topLvl">
          <ac:chgData name="Michael Brent" userId="efbb700b7c4874dd" providerId="LiveId" clId="{C214BFB0-BE58-4EC8-A812-12FA74B15594}" dt="2017-10-01T14:19:05.611" v="2081" actId="1038"/>
          <ac:spMkLst>
            <pc:docMk/>
            <pc:sldMk cId="2294835653" sldId="257"/>
            <ac:spMk id="79" creationId="{675E1895-919D-4FEB-B766-1A631C2FFC5B}"/>
          </ac:spMkLst>
        </pc:spChg>
        <pc:spChg chg="mod topLvl">
          <ac:chgData name="Michael Brent" userId="efbb700b7c4874dd" providerId="LiveId" clId="{C214BFB0-BE58-4EC8-A812-12FA74B15594}" dt="2017-10-01T14:18:49.561" v="2061" actId="1038"/>
          <ac:spMkLst>
            <pc:docMk/>
            <pc:sldMk cId="2294835653" sldId="257"/>
            <ac:spMk id="80" creationId="{40AF44A5-A46F-4D84-98C9-FDDFADE42B11}"/>
          </ac:spMkLst>
        </pc:spChg>
        <pc:spChg chg="add mod">
          <ac:chgData name="Michael Brent" userId="efbb700b7c4874dd" providerId="LiveId" clId="{C214BFB0-BE58-4EC8-A812-12FA74B15594}" dt="2017-10-01T18:47:08.625" v="2695" actId="20577"/>
          <ac:spMkLst>
            <pc:docMk/>
            <pc:sldMk cId="2294835653" sldId="257"/>
            <ac:spMk id="81" creationId="{485E65B6-D070-484E-BFAE-336036F66BE9}"/>
          </ac:spMkLst>
        </pc:spChg>
        <pc:grpChg chg="add mod">
          <ac:chgData name="Michael Brent" userId="efbb700b7c4874dd" providerId="LiveId" clId="{C214BFB0-BE58-4EC8-A812-12FA74B15594}" dt="2017-10-01T14:02:31.514" v="1531" actId="1037"/>
          <ac:grpSpMkLst>
            <pc:docMk/>
            <pc:sldMk cId="2294835653" sldId="257"/>
            <ac:grpSpMk id="27" creationId="{F7DD570D-AE0A-473A-A046-04981F4CEA7F}"/>
          </ac:grpSpMkLst>
        </pc:grpChg>
        <pc:grpChg chg="add mod">
          <ac:chgData name="Michael Brent" userId="efbb700b7c4874dd" providerId="LiveId" clId="{C214BFB0-BE58-4EC8-A812-12FA74B15594}" dt="2017-10-01T14:02:57.765" v="1537" actId="1037"/>
          <ac:grpSpMkLst>
            <pc:docMk/>
            <pc:sldMk cId="2294835653" sldId="257"/>
            <ac:grpSpMk id="28" creationId="{AC381B33-997F-4095-A359-2A59CACF2CF4}"/>
          </ac:grpSpMkLst>
        </pc:grpChg>
        <pc:grpChg chg="add mod">
          <ac:chgData name="Michael Brent" userId="efbb700b7c4874dd" providerId="LiveId" clId="{C214BFB0-BE58-4EC8-A812-12FA74B15594}" dt="2017-10-01T14:02:35.429" v="1533" actId="1037"/>
          <ac:grpSpMkLst>
            <pc:docMk/>
            <pc:sldMk cId="2294835653" sldId="257"/>
            <ac:grpSpMk id="31" creationId="{4A148319-E92A-4DFB-96E8-4719D1A0EB55}"/>
          </ac:grpSpMkLst>
        </pc:grpChg>
        <pc:grpChg chg="add mod">
          <ac:chgData name="Michael Brent" userId="efbb700b7c4874dd" providerId="LiveId" clId="{C214BFB0-BE58-4EC8-A812-12FA74B15594}" dt="2017-10-01T14:02:44.560" v="1536" actId="1037"/>
          <ac:grpSpMkLst>
            <pc:docMk/>
            <pc:sldMk cId="2294835653" sldId="257"/>
            <ac:grpSpMk id="34" creationId="{BE5BFC57-1CDD-4252-9B54-78EFEEDCB069}"/>
          </ac:grpSpMkLst>
        </pc:grpChg>
        <pc:grpChg chg="add mod">
          <ac:chgData name="Michael Brent" userId="efbb700b7c4874dd" providerId="LiveId" clId="{C214BFB0-BE58-4EC8-A812-12FA74B15594}" dt="2017-10-01T13:35:35.056" v="1076" actId="1035"/>
          <ac:grpSpMkLst>
            <pc:docMk/>
            <pc:sldMk cId="2294835653" sldId="257"/>
            <ac:grpSpMk id="37" creationId="{492AEAD5-46F3-4F73-B0FB-1A03FDC8A27D}"/>
          </ac:grpSpMkLst>
        </pc:grpChg>
        <pc:grpChg chg="add mod">
          <ac:chgData name="Michael Brent" userId="efbb700b7c4874dd" providerId="LiveId" clId="{C214BFB0-BE58-4EC8-A812-12FA74B15594}" dt="2017-10-01T13:35:35.056" v="1076" actId="1035"/>
          <ac:grpSpMkLst>
            <pc:docMk/>
            <pc:sldMk cId="2294835653" sldId="257"/>
            <ac:grpSpMk id="40" creationId="{671A1550-051D-49D4-B635-9165F1E793B0}"/>
          </ac:grpSpMkLst>
        </pc:grpChg>
        <pc:grpChg chg="add mod">
          <ac:chgData name="Michael Brent" userId="efbb700b7c4874dd" providerId="LiveId" clId="{C214BFB0-BE58-4EC8-A812-12FA74B15594}" dt="2017-10-01T13:35:35.056" v="1076" actId="1035"/>
          <ac:grpSpMkLst>
            <pc:docMk/>
            <pc:sldMk cId="2294835653" sldId="257"/>
            <ac:grpSpMk id="43" creationId="{E0D22FA7-5665-43F2-AF67-BA3CE528BC30}"/>
          </ac:grpSpMkLst>
        </pc:grpChg>
        <pc:grpChg chg="add del mod">
          <ac:chgData name="Michael Brent" userId="efbb700b7c4874dd" providerId="LiveId" clId="{C214BFB0-BE58-4EC8-A812-12FA74B15594}" dt="2017-09-30T09:03:01.112" v="339" actId="478"/>
          <ac:grpSpMkLst>
            <pc:docMk/>
            <pc:sldMk cId="2294835653" sldId="257"/>
            <ac:grpSpMk id="46" creationId="{A420375D-B7A0-433A-B919-58B033CFA975}"/>
          </ac:grpSpMkLst>
        </pc:grpChg>
        <pc:grpChg chg="add del mod">
          <ac:chgData name="Michael Brent" userId="efbb700b7c4874dd" providerId="LiveId" clId="{C214BFB0-BE58-4EC8-A812-12FA74B15594}" dt="2017-10-01T13:35:29.087" v="1073" actId="478"/>
          <ac:grpSpMkLst>
            <pc:docMk/>
            <pc:sldMk cId="2294835653" sldId="257"/>
            <ac:grpSpMk id="53" creationId="{51403FCB-03EA-4D4B-9B5C-2AE351D3EE2F}"/>
          </ac:grpSpMkLst>
        </pc:grpChg>
        <pc:grpChg chg="add mod">
          <ac:chgData name="Michael Brent" userId="efbb700b7c4874dd" providerId="LiveId" clId="{C214BFB0-BE58-4EC8-A812-12FA74B15594}" dt="2017-09-30T16:27:49.583" v="727" actId="478"/>
          <ac:grpSpMkLst>
            <pc:docMk/>
            <pc:sldMk cId="2294835653" sldId="257"/>
            <ac:grpSpMk id="53" creationId="{ED26FA86-83B0-4CE0-A778-A720ED3872C9}"/>
          </ac:grpSpMkLst>
        </pc:grpChg>
        <pc:grpChg chg="add mod">
          <ac:chgData name="Michael Brent" userId="efbb700b7c4874dd" providerId="LiveId" clId="{C214BFB0-BE58-4EC8-A812-12FA74B15594}" dt="2017-09-30T16:27:43.845" v="724" actId="478"/>
          <ac:grpSpMkLst>
            <pc:docMk/>
            <pc:sldMk cId="2294835653" sldId="257"/>
            <ac:grpSpMk id="55" creationId="{5E33B4E3-D3FA-4186-8DD2-DA73DB883775}"/>
          </ac:grpSpMkLst>
        </pc:grpChg>
        <pc:grpChg chg="add mod">
          <ac:chgData name="Michael Brent" userId="efbb700b7c4874dd" providerId="LiveId" clId="{C214BFB0-BE58-4EC8-A812-12FA74B15594}" dt="2017-09-30T16:27:42.805" v="723" actId="478"/>
          <ac:grpSpMkLst>
            <pc:docMk/>
            <pc:sldMk cId="2294835653" sldId="257"/>
            <ac:grpSpMk id="56" creationId="{356D428B-4D15-459C-A02C-48D9A5298A18}"/>
          </ac:grpSpMkLst>
        </pc:grpChg>
        <pc:grpChg chg="add del">
          <ac:chgData name="Michael Brent" userId="efbb700b7c4874dd" providerId="LiveId" clId="{C214BFB0-BE58-4EC8-A812-12FA74B15594}" dt="2017-10-01T14:14:15.590" v="2006" actId="20577"/>
          <ac:grpSpMkLst>
            <pc:docMk/>
            <pc:sldMk cId="2294835653" sldId="257"/>
            <ac:grpSpMk id="56" creationId="{F2944F62-E2F3-4B4F-904A-4D33A21ED33B}"/>
          </ac:grpSpMkLst>
        </pc:grpChg>
        <pc:grpChg chg="add mod">
          <ac:chgData name="Michael Brent" userId="efbb700b7c4874dd" providerId="LiveId" clId="{C214BFB0-BE58-4EC8-A812-12FA74B15594}" dt="2017-09-30T16:27:42.542" v="722" actId="478"/>
          <ac:grpSpMkLst>
            <pc:docMk/>
            <pc:sldMk cId="2294835653" sldId="257"/>
            <ac:grpSpMk id="57" creationId="{119A9A0A-D3E2-4BB0-88EA-EDC4177A0128}"/>
          </ac:grpSpMkLst>
        </pc:grpChg>
        <pc:grpChg chg="add mod">
          <ac:chgData name="Michael Brent" userId="efbb700b7c4874dd" providerId="LiveId" clId="{C214BFB0-BE58-4EC8-A812-12FA74B15594}" dt="2017-09-30T16:27:42.380" v="721" actId="478"/>
          <ac:grpSpMkLst>
            <pc:docMk/>
            <pc:sldMk cId="2294835653" sldId="257"/>
            <ac:grpSpMk id="58" creationId="{2D89EF36-8C72-45C3-9F70-4E0A52D708D0}"/>
          </ac:grpSpMkLst>
        </pc:grpChg>
        <pc:grpChg chg="add del mod">
          <ac:chgData name="Michael Brent" userId="efbb700b7c4874dd" providerId="LiveId" clId="{C214BFB0-BE58-4EC8-A812-12FA74B15594}" dt="2017-09-30T20:35:10.940" v="864" actId="478"/>
          <ac:grpSpMkLst>
            <pc:docMk/>
            <pc:sldMk cId="2294835653" sldId="257"/>
            <ac:grpSpMk id="60" creationId="{0DF0E62E-0D38-4478-94FC-B88F6BECF76F}"/>
          </ac:grpSpMkLst>
        </pc:grpChg>
        <pc:graphicFrameChg chg="add del mod">
          <ac:chgData name="Michael Brent" userId="efbb700b7c4874dd" providerId="LiveId" clId="{C214BFB0-BE58-4EC8-A812-12FA74B15594}" dt="2017-09-30T09:04:11.332" v="342" actId="478"/>
          <ac:graphicFrameMkLst>
            <pc:docMk/>
            <pc:sldMk cId="2294835653" sldId="257"/>
            <ac:graphicFrameMk id="49" creationId="{94A0A91A-B35B-4F90-A177-5A1A0B460D1B}"/>
          </ac:graphicFrameMkLst>
        </pc:graphicFrameChg>
        <pc:graphicFrameChg chg="add del mod">
          <ac:chgData name="Michael Brent" userId="efbb700b7c4874dd" providerId="LiveId" clId="{C214BFB0-BE58-4EC8-A812-12FA74B15594}" dt="2017-09-30T09:15:30.957" v="348" actId="478"/>
          <ac:graphicFrameMkLst>
            <pc:docMk/>
            <pc:sldMk cId="2294835653" sldId="257"/>
            <ac:graphicFrameMk id="50" creationId="{FEB20F39-C822-496D-8096-BE201888FBD1}"/>
          </ac:graphicFrameMkLst>
        </pc:graphicFrameChg>
        <pc:cxnChg chg="add mod">
          <ac:chgData name="Michael Brent" userId="efbb700b7c4874dd" providerId="LiveId" clId="{C214BFB0-BE58-4EC8-A812-12FA74B15594}" dt="2017-09-30T08:53:04.093" v="237" actId="478"/>
          <ac:cxnSpMkLst>
            <pc:docMk/>
            <pc:sldMk cId="2294835653" sldId="257"/>
            <ac:cxnSpMk id="26" creationId="{AF6241BE-FDA2-4516-94A7-33D89337B365}"/>
          </ac:cxnSpMkLst>
        </pc:cxnChg>
        <pc:cxnChg chg="del mod topLvl">
          <ac:chgData name="Michael Brent" userId="efbb700b7c4874dd" providerId="LiveId" clId="{C214BFB0-BE58-4EC8-A812-12FA74B15594}" dt="2017-09-30T20:35:14.396" v="865" actId="478"/>
          <ac:cxnSpMkLst>
            <pc:docMk/>
            <pc:sldMk cId="2294835653" sldId="257"/>
            <ac:cxnSpMk id="62" creationId="{D2D91759-CA20-4939-9A2B-2BEA196E64A6}"/>
          </ac:cxnSpMkLst>
        </pc:cxnChg>
        <pc:cxnChg chg="add del mod">
          <ac:chgData name="Michael Brent" userId="efbb700b7c4874dd" providerId="LiveId" clId="{C214BFB0-BE58-4EC8-A812-12FA74B15594}" dt="2017-10-01T14:19:11.003" v="2082" actId="20577"/>
          <ac:cxnSpMkLst>
            <pc:docMk/>
            <pc:sldMk cId="2294835653" sldId="257"/>
            <ac:cxnSpMk id="82" creationId="{23EFF81C-B9F0-4212-AEBF-01E1DB6772A3}"/>
          </ac:cxnSpMkLst>
        </pc:cxnChg>
      </pc:sldChg>
      <pc:sldChg chg="addSp delSp modSp add modAnim modNotesTx">
        <pc:chgData name="Michael Brent" userId="efbb700b7c4874dd" providerId="LiveId" clId="{C214BFB0-BE58-4EC8-A812-12FA74B15594}" dt="2017-10-10T15:11:39.624" v="6350" actId="20577"/>
        <pc:sldMkLst>
          <pc:docMk/>
          <pc:sldMk cId="736431587" sldId="258"/>
        </pc:sldMkLst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3" creationId="{47686290-957C-438D-9D85-00C6D190D57C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4" creationId="{D9151D28-83F6-4499-ACFF-DFC4F085774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5" creationId="{F351A571-0610-4881-BC4F-F84F9296FF26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6" creationId="{CF362744-F8D7-4197-B306-043301737211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7" creationId="{E4D9B746-E2C4-44F5-BFBF-1015B035C65A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8" creationId="{10B1E422-9866-4B2C-B22F-02DD09FA425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9" creationId="{F45B4EC3-82D2-422F-83AA-1CD635066FC5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0" creationId="{71D66296-9E30-44DB-BA9E-FC0D3C98B53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1" creationId="{8192AAA1-97A0-49CE-BD5A-EF028F74D34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2" creationId="{6F10F242-528C-465E-841E-BAA1BC963304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3" creationId="{1868B154-53A6-48EC-B610-A0EFAB75FCF5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4" creationId="{1A8F97D4-863D-4699-8C8A-422856FCABB4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5" creationId="{FE61AE41-B20C-4D6A-BE88-2943CE856F34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6" creationId="{CE5BF173-5920-443C-823D-87D36D692C40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7" creationId="{DC400672-284D-4C76-8CB0-68FEFA16FB8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8" creationId="{62F57DAE-3E34-4E55-9DA5-B058D63CB6B1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9" creationId="{FDF374AC-A0D2-4689-B91F-3A6FD68457A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0" creationId="{30BA52A1-6A95-427E-9965-C9CC0F37315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1" creationId="{F8FA76C1-0EBD-48AC-AD7D-B524284FDF1F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2" creationId="{EDD30012-D830-4196-914F-D2AE5615A08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3" creationId="{FA25A6E4-84FE-433E-A58A-51C23D9C101A}"/>
          </ac:spMkLst>
        </pc:spChg>
        <pc:spChg chg="del mod">
          <ac:chgData name="Michael Brent" userId="efbb700b7c4874dd" providerId="LiveId" clId="{C214BFB0-BE58-4EC8-A812-12FA74B15594}" dt="2017-10-01T13:46:00.829" v="1129" actId="478"/>
          <ac:spMkLst>
            <pc:docMk/>
            <pc:sldMk cId="736431587" sldId="258"/>
            <ac:spMk id="24" creationId="{E4D7AFD8-CD14-4BCE-B6B6-DFF4252C981E}"/>
          </ac:spMkLst>
        </pc:spChg>
        <pc:spChg chg="add mod">
          <ac:chgData name="Michael Brent" userId="efbb700b7c4874dd" providerId="LiveId" clId="{C214BFB0-BE58-4EC8-A812-12FA74B15594}" dt="2017-10-01T19:59:59.717" v="4761" actId="20577"/>
          <ac:spMkLst>
            <pc:docMk/>
            <pc:sldMk cId="736431587" sldId="258"/>
            <ac:spMk id="25" creationId="{65D42030-6A4B-40F3-89DA-37A86D92E053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6" creationId="{B5E6C2B4-C091-46CA-A6F8-354770930DAC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7" creationId="{42D1FD09-80C2-4F7C-90BF-C0BF4B949FA8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8" creationId="{4CFCDB76-B11A-432F-93A4-3E8C79F226A7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9" creationId="{E3F33705-DEEF-4EAA-9A55-0A52E16430CF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50" creationId="{9A3E88E2-C2E0-40D6-91C5-460B929860BD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51" creationId="{57AEB78C-BEFF-4FFE-BDB6-E3D0AC4FB149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52" creationId="{D876E7FF-C137-4C47-A450-D40A88F13D07}"/>
          </ac:spMkLst>
        </pc:spChg>
        <pc:spChg chg="add del mod">
          <ac:chgData name="Michael Brent" userId="efbb700b7c4874dd" providerId="LiveId" clId="{C214BFB0-BE58-4EC8-A812-12FA74B15594}" dt="2017-10-01T13:38:13.385" v="1088" actId="20577"/>
          <ac:spMkLst>
            <pc:docMk/>
            <pc:sldMk cId="736431587" sldId="258"/>
            <ac:spMk id="53" creationId="{A9DC4C7D-E6F2-4D30-A7F5-474CA47B734F}"/>
          </ac:spMkLst>
        </pc:spChg>
        <pc:spChg chg="add del mod">
          <ac:chgData name="Michael Brent" userId="efbb700b7c4874dd" providerId="LiveId" clId="{C214BFB0-BE58-4EC8-A812-12FA74B15594}" dt="2017-10-01T13:41:45.985" v="1099" actId="478"/>
          <ac:spMkLst>
            <pc:docMk/>
            <pc:sldMk cId="736431587" sldId="258"/>
            <ac:spMk id="54" creationId="{F242F030-1EF4-4C89-BBF6-E896E5461F3E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55" creationId="{35F6E5B1-7A4C-4A4A-80F2-37344BABD3B2}"/>
          </ac:spMkLst>
        </pc:spChg>
        <pc:spChg chg="add del mod">
          <ac:chgData name="Michael Brent" userId="efbb700b7c4874dd" providerId="LiveId" clId="{C214BFB0-BE58-4EC8-A812-12FA74B15594}" dt="2017-10-01T13:59:54.742" v="1500" actId="20577"/>
          <ac:spMkLst>
            <pc:docMk/>
            <pc:sldMk cId="736431587" sldId="258"/>
            <ac:spMk id="58" creationId="{072666BF-2C27-496B-94F6-ADBBAA6B02C1}"/>
          </ac:spMkLst>
        </pc:spChg>
        <pc:spChg chg="mod topLvl">
          <ac:chgData name="Michael Brent" userId="efbb700b7c4874dd" providerId="LiveId" clId="{C214BFB0-BE58-4EC8-A812-12FA74B15594}" dt="2017-10-01T18:11:35.749" v="2283" actId="14100"/>
          <ac:spMkLst>
            <pc:docMk/>
            <pc:sldMk cId="736431587" sldId="258"/>
            <ac:spMk id="59" creationId="{B4F30528-F0B1-4F3D-8C4A-6ECB96F8AFED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1" creationId="{A805CAF8-24F5-463D-825C-67EC43E5E88D}"/>
          </ac:spMkLst>
        </pc:spChg>
        <pc:spChg chg="mod">
          <ac:chgData name="Michael Brent" userId="efbb700b7c4874dd" providerId="LiveId" clId="{C214BFB0-BE58-4EC8-A812-12FA74B15594}" dt="2017-10-01T14:04:44.106" v="1558" actId="1037"/>
          <ac:spMkLst>
            <pc:docMk/>
            <pc:sldMk cId="736431587" sldId="258"/>
            <ac:spMk id="63" creationId="{A0E2ED58-6FBA-45C1-8443-077BDFA71CCB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4" creationId="{AE204793-1CB7-4F35-928B-CFE425C6F830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5" creationId="{3F0AB449-E37A-4BA5-A3C0-0D7FCE3E892F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6" creationId="{F56AB863-90FB-45AC-9FCD-B2D906724695}"/>
          </ac:spMkLst>
        </pc:spChg>
        <pc:spChg chg="mod">
          <ac:chgData name="Michael Brent" userId="efbb700b7c4874dd" providerId="LiveId" clId="{C214BFB0-BE58-4EC8-A812-12FA74B15594}" dt="2017-10-01T14:04:26.733" v="1556" actId="1037"/>
          <ac:spMkLst>
            <pc:docMk/>
            <pc:sldMk cId="736431587" sldId="258"/>
            <ac:spMk id="67" creationId="{B350F6D8-B9CC-4132-84A2-80F621807849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8" creationId="{6B6955DC-87C6-4C4B-9C95-3B5DB5C1E797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69" creationId="{81A81061-7834-485F-BBC8-085778B09352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70" creationId="{9D248BE0-E5BF-4F14-8EBE-5F2FBD930922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71" creationId="{DC5ED57D-2115-4814-ADB5-26F40742165A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2" creationId="{71B49571-599A-4B49-956F-D287C3856965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3" creationId="{E609A6D1-93EE-4F20-B4E0-29AD544189EC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4" creationId="{773E40B7-6059-4273-AF18-AB57FDFA32B9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5" creationId="{B9CDD3B9-5834-4502-A578-71E12751C103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6" creationId="{2E53BCB5-0068-4522-91EB-7E88C6A24B43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7" creationId="{DD99379F-75B8-4729-B8B2-8F0BCAE7C348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8" creationId="{4175F23C-7B56-4C28-80E5-77A97058D5BB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9" creationId="{60576A68-1D61-4D17-8175-DB6A21CBA233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0" creationId="{EE801F4C-9B99-4C3C-99BC-F05CFD1295ED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1" creationId="{23887184-9C14-4F41-8FA0-1FE487486E08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2" creationId="{3E41E918-E361-439C-998F-A82A6A48EBBB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3" creationId="{04438F8C-A661-4C2A-8497-78595A66472A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4" creationId="{FBF5C9FF-898F-4B57-A4E6-B17F7863C58F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5" creationId="{4304C1A4-CA61-4EC7-B70C-CE0E39324DFC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6" creationId="{A82A66E6-2E44-4EB3-8B2D-61ABC5DC7C96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7" creationId="{AFCEA691-237C-4AE7-A523-ED4ED101CF69}"/>
          </ac:spMkLst>
        </pc:spChg>
        <pc:spChg chg="add mod topLvl">
          <ac:chgData name="Michael Brent" userId="efbb700b7c4874dd" providerId="LiveId" clId="{C214BFB0-BE58-4EC8-A812-12FA74B15594}" dt="2017-10-01T14:19:48.691" v="2098" actId="1036"/>
          <ac:spMkLst>
            <pc:docMk/>
            <pc:sldMk cId="736431587" sldId="258"/>
            <ac:spMk id="89" creationId="{977DACD6-55B0-4194-898A-553CB398FBD6}"/>
          </ac:spMkLst>
        </pc:spChg>
        <pc:spChg chg="add mod topLvl">
          <ac:chgData name="Michael Brent" userId="efbb700b7c4874dd" providerId="LiveId" clId="{C214BFB0-BE58-4EC8-A812-12FA74B15594}" dt="2017-10-01T14:20:01.786" v="2100" actId="1036"/>
          <ac:spMkLst>
            <pc:docMk/>
            <pc:sldMk cId="736431587" sldId="258"/>
            <ac:spMk id="90" creationId="{9EAEEA2F-5B31-4996-ABB0-4399F9CB1623}"/>
          </ac:spMkLst>
        </pc:spChg>
        <pc:spChg chg="add mod topLvl">
          <ac:chgData name="Michael Brent" userId="efbb700b7c4874dd" providerId="LiveId" clId="{C214BFB0-BE58-4EC8-A812-12FA74B15594}" dt="2017-10-01T14:20:01.786" v="2100" actId="1036"/>
          <ac:spMkLst>
            <pc:docMk/>
            <pc:sldMk cId="736431587" sldId="258"/>
            <ac:spMk id="91" creationId="{4EE759AC-DE49-471D-8038-B7CF0C4336FB}"/>
          </ac:spMkLst>
        </pc:spChg>
        <pc:spChg chg="add mod topLvl">
          <ac:chgData name="Michael Brent" userId="efbb700b7c4874dd" providerId="LiveId" clId="{C214BFB0-BE58-4EC8-A812-12FA74B15594}" dt="2017-10-01T14:20:01.786" v="2100" actId="1036"/>
          <ac:spMkLst>
            <pc:docMk/>
            <pc:sldMk cId="736431587" sldId="258"/>
            <ac:spMk id="92" creationId="{99544B1E-2F48-42E0-BCAC-AFA39A4E3173}"/>
          </ac:spMkLst>
        </pc:spChg>
        <pc:spChg chg="add mod topLvl">
          <ac:chgData name="Michael Brent" userId="efbb700b7c4874dd" providerId="LiveId" clId="{C214BFB0-BE58-4EC8-A812-12FA74B15594}" dt="2017-10-01T14:20:19.208" v="2103" actId="1036"/>
          <ac:spMkLst>
            <pc:docMk/>
            <pc:sldMk cId="736431587" sldId="258"/>
            <ac:spMk id="93" creationId="{03C1FBCE-B08B-4422-9D22-F676390CDB75}"/>
          </ac:spMkLst>
        </pc:spChg>
        <pc:spChg chg="add mod topLvl">
          <ac:chgData name="Michael Brent" userId="efbb700b7c4874dd" providerId="LiveId" clId="{C214BFB0-BE58-4EC8-A812-12FA74B15594}" dt="2017-10-01T14:20:28.532" v="2107" actId="1036"/>
          <ac:spMkLst>
            <pc:docMk/>
            <pc:sldMk cId="736431587" sldId="258"/>
            <ac:spMk id="94" creationId="{5D3BFBEF-3976-4A64-89DC-1459AB181A7A}"/>
          </ac:spMkLst>
        </pc:spChg>
        <pc:spChg chg="add mod topLvl">
          <ac:chgData name="Michael Brent" userId="efbb700b7c4874dd" providerId="LiveId" clId="{C214BFB0-BE58-4EC8-A812-12FA74B15594}" dt="2017-10-01T14:20:22.803" v="2105" actId="1036"/>
          <ac:spMkLst>
            <pc:docMk/>
            <pc:sldMk cId="736431587" sldId="258"/>
            <ac:spMk id="95" creationId="{A36D2108-7221-4834-AC6D-9496C1B5F61C}"/>
          </ac:spMkLst>
        </pc:spChg>
        <pc:spChg chg="add mod topLvl">
          <ac:chgData name="Michael Brent" userId="efbb700b7c4874dd" providerId="LiveId" clId="{C214BFB0-BE58-4EC8-A812-12FA74B15594}" dt="2017-10-01T14:20:14.040" v="2102" actId="1036"/>
          <ac:spMkLst>
            <pc:docMk/>
            <pc:sldMk cId="736431587" sldId="258"/>
            <ac:spMk id="96" creationId="{61D95464-7E73-401B-AFE0-5BFB0A143DFE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98" creationId="{BDAA639F-9088-4604-8B83-6F97C0ACF065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99" creationId="{C7114345-FA58-4F9B-A7F4-FF216E32FD5C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100" creationId="{5F46D041-79B6-422E-9313-7C0263B25A81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101" creationId="{897394B3-B029-4DD6-BFC5-E123C2C4E457}"/>
          </ac:spMkLst>
        </pc:spChg>
        <pc:spChg chg="add mod topLvl">
          <ac:chgData name="Michael Brent" userId="efbb700b7c4874dd" providerId="LiveId" clId="{C214BFB0-BE58-4EC8-A812-12FA74B15594}" dt="2017-10-01T14:21:03.550" v="2130" actId="1037"/>
          <ac:spMkLst>
            <pc:docMk/>
            <pc:sldMk cId="736431587" sldId="258"/>
            <ac:spMk id="102" creationId="{9D01C4D9-6A66-41C7-8ECC-BF6BF9ECC8D7}"/>
          </ac:spMkLst>
        </pc:spChg>
        <pc:spChg chg="add del mod">
          <ac:chgData name="Michael Brent" userId="efbb700b7c4874dd" providerId="LiveId" clId="{C214BFB0-BE58-4EC8-A812-12FA74B15594}" dt="2017-10-01T13:58:37.534" v="1430" actId="478"/>
          <ac:spMkLst>
            <pc:docMk/>
            <pc:sldMk cId="736431587" sldId="258"/>
            <ac:spMk id="103" creationId="{55C77E86-5519-49D0-8398-10B3995F517D}"/>
          </ac:spMkLst>
        </pc:spChg>
        <pc:spChg chg="add del mod">
          <ac:chgData name="Michael Brent" userId="efbb700b7c4874dd" providerId="LiveId" clId="{C214BFB0-BE58-4EC8-A812-12FA74B15594}" dt="2017-10-01T13:58:33.805" v="1429" actId="478"/>
          <ac:spMkLst>
            <pc:docMk/>
            <pc:sldMk cId="736431587" sldId="258"/>
            <ac:spMk id="104" creationId="{050AF76E-F2DD-416C-98F2-D4A362D4D6EC}"/>
          </ac:spMkLst>
        </pc:spChg>
        <pc:spChg chg="add mod topLvl">
          <ac:chgData name="Michael Brent" userId="efbb700b7c4874dd" providerId="LiveId" clId="{C214BFB0-BE58-4EC8-A812-12FA74B15594}" dt="2017-10-01T14:21:07.246" v="2133" actId="1038"/>
          <ac:spMkLst>
            <pc:docMk/>
            <pc:sldMk cId="736431587" sldId="258"/>
            <ac:spMk id="105" creationId="{BD90B0BA-EDC7-4349-9FAF-31FE3E29ACD8}"/>
          </ac:spMkLst>
        </pc:spChg>
        <pc:spChg chg="add del mod">
          <ac:chgData name="Michael Brent" userId="efbb700b7c4874dd" providerId="LiveId" clId="{C214BFB0-BE58-4EC8-A812-12FA74B15594}" dt="2017-10-01T14:00:15.144" v="1506" actId="478"/>
          <ac:spMkLst>
            <pc:docMk/>
            <pc:sldMk cId="736431587" sldId="258"/>
            <ac:spMk id="107" creationId="{8381A4F5-D02A-43C4-90BE-9799E8AE20CD}"/>
          </ac:spMkLst>
        </pc:spChg>
        <pc:spChg chg="add mod">
          <ac:chgData name="Michael Brent" userId="efbb700b7c4874dd" providerId="LiveId" clId="{C214BFB0-BE58-4EC8-A812-12FA74B15594}" dt="2017-10-10T15:10:47.868" v="6221" actId="20577"/>
          <ac:spMkLst>
            <pc:docMk/>
            <pc:sldMk cId="736431587" sldId="258"/>
            <ac:spMk id="109" creationId="{E5409AB0-44ED-4FAD-8FEE-A5FBB1B0020F}"/>
          </ac:spMkLst>
        </pc:spChg>
        <pc:spChg chg="add mod">
          <ac:chgData name="Michael Brent" userId="efbb700b7c4874dd" providerId="LiveId" clId="{C214BFB0-BE58-4EC8-A812-12FA74B15594}" dt="2017-10-10T15:10:45.960" v="6220" actId="20577"/>
          <ac:spMkLst>
            <pc:docMk/>
            <pc:sldMk cId="736431587" sldId="258"/>
            <ac:spMk id="110" creationId="{6C1FE014-F1E7-4106-9E0B-5C048D8A7193}"/>
          </ac:spMkLst>
        </pc:spChg>
        <pc:spChg chg="add mod">
          <ac:chgData name="Michael Brent" userId="efbb700b7c4874dd" providerId="LiveId" clId="{C214BFB0-BE58-4EC8-A812-12FA74B15594}" dt="2017-10-10T15:10:44.179" v="6219" actId="20577"/>
          <ac:spMkLst>
            <pc:docMk/>
            <pc:sldMk cId="736431587" sldId="258"/>
            <ac:spMk id="111" creationId="{EC27DD87-6C2B-4B72-8DE9-AFF76076157A}"/>
          </ac:spMkLst>
        </pc:spChg>
        <pc:spChg chg="add mod">
          <ac:chgData name="Michael Brent" userId="efbb700b7c4874dd" providerId="LiveId" clId="{C214BFB0-BE58-4EC8-A812-12FA74B15594}" dt="2017-10-10T15:10:42.461" v="6218" actId="20577"/>
          <ac:spMkLst>
            <pc:docMk/>
            <pc:sldMk cId="736431587" sldId="258"/>
            <ac:spMk id="112" creationId="{2CFA0888-3256-4629-90E4-883503873AAA}"/>
          </ac:spMkLst>
        </pc:spChg>
        <pc:spChg chg="add mod">
          <ac:chgData name="Michael Brent" userId="efbb700b7c4874dd" providerId="LiveId" clId="{C214BFB0-BE58-4EC8-A812-12FA74B15594}" dt="2017-10-10T15:10:40.505" v="6217" actId="20577"/>
          <ac:spMkLst>
            <pc:docMk/>
            <pc:sldMk cId="736431587" sldId="258"/>
            <ac:spMk id="113" creationId="{755548AF-B5A1-445B-A132-BE6B3FB70F14}"/>
          </ac:spMkLst>
        </pc:spChg>
        <pc:spChg chg="add mod">
          <ac:chgData name="Michael Brent" userId="efbb700b7c4874dd" providerId="LiveId" clId="{C214BFB0-BE58-4EC8-A812-12FA74B15594}" dt="2017-10-01T19:44:22.507" v="4477" actId="313"/>
          <ac:spMkLst>
            <pc:docMk/>
            <pc:sldMk cId="736431587" sldId="258"/>
            <ac:spMk id="114" creationId="{56962F7B-2E1A-420B-B728-3C1CA7EC12EC}"/>
          </ac:spMkLst>
        </pc:spChg>
        <pc:spChg chg="add mod">
          <ac:chgData name="Michael Brent" userId="efbb700b7c4874dd" providerId="LiveId" clId="{C214BFB0-BE58-4EC8-A812-12FA74B15594}" dt="2017-10-10T15:11:39.624" v="6350" actId="20577"/>
          <ac:spMkLst>
            <pc:docMk/>
            <pc:sldMk cId="736431587" sldId="258"/>
            <ac:spMk id="115" creationId="{B720E473-EC84-435F-8E98-D4A3251B28E7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6" creationId="{7452652C-9462-4AB7-8FB8-3DEF44577C02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7" creationId="{8DEE1E2D-2688-4BEB-A2EB-C4BC37CD1594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8" creationId="{A8996E17-F930-426A-AAC3-A64534F55E74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9" creationId="{6A5BF43B-5994-45A3-B40F-642C51A7CF7C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20" creationId="{9D6DEFC8-FDDD-4982-BA7D-5A749E708996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21" creationId="{9EFCFE22-F29B-4A75-928C-4F46FB086A8E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22" creationId="{D6E62B6B-6840-45AC-BBE5-C8FECB09953B}"/>
          </ac:spMkLst>
        </pc:spChg>
        <pc:grpChg chg="mod">
          <ac:chgData name="Michael Brent" userId="efbb700b7c4874dd" providerId="LiveId" clId="{C214BFB0-BE58-4EC8-A812-12FA74B15594}" dt="2017-10-01T14:01:48.050" v="1512" actId="1037"/>
          <ac:grpSpMkLst>
            <pc:docMk/>
            <pc:sldMk cId="736431587" sldId="258"/>
            <ac:grpSpMk id="27" creationId="{F7DD570D-AE0A-473A-A046-04981F4CEA7F}"/>
          </ac:grpSpMkLst>
        </pc:grpChg>
        <pc:grpChg chg="mod">
          <ac:chgData name="Michael Brent" userId="efbb700b7c4874dd" providerId="LiveId" clId="{C214BFB0-BE58-4EC8-A812-12FA74B15594}" dt="2017-10-01T14:02:06.527" v="1522" actId="1037"/>
          <ac:grpSpMkLst>
            <pc:docMk/>
            <pc:sldMk cId="736431587" sldId="258"/>
            <ac:grpSpMk id="28" creationId="{AC381B33-997F-4095-A359-2A59CACF2CF4}"/>
          </ac:grpSpMkLst>
        </pc:grpChg>
        <pc:grpChg chg="mod">
          <ac:chgData name="Michael Brent" userId="efbb700b7c4874dd" providerId="LiveId" clId="{C214BFB0-BE58-4EC8-A812-12FA74B15594}" dt="2017-10-01T14:02:12.676" v="1524" actId="1038"/>
          <ac:grpSpMkLst>
            <pc:docMk/>
            <pc:sldMk cId="736431587" sldId="258"/>
            <ac:grpSpMk id="31" creationId="{4A148319-E92A-4DFB-96E8-4719D1A0EB55}"/>
          </ac:grpSpMkLst>
        </pc:grpChg>
        <pc:grpChg chg="mod">
          <ac:chgData name="Michael Brent" userId="efbb700b7c4874dd" providerId="LiveId" clId="{C214BFB0-BE58-4EC8-A812-12FA74B15594}" dt="2017-10-01T14:02:18.590" v="1528" actId="1038"/>
          <ac:grpSpMkLst>
            <pc:docMk/>
            <pc:sldMk cId="736431587" sldId="258"/>
            <ac:grpSpMk id="34" creationId="{BE5BFC57-1CDD-4252-9B54-78EFEEDCB069}"/>
          </ac:grpSpMkLst>
        </pc:grpChg>
        <pc:grpChg chg="mod">
          <ac:chgData name="Michael Brent" userId="efbb700b7c4874dd" providerId="LiveId" clId="{C214BFB0-BE58-4EC8-A812-12FA74B15594}" dt="2017-10-01T13:31:19.455" v="988" actId="1036"/>
          <ac:grpSpMkLst>
            <pc:docMk/>
            <pc:sldMk cId="736431587" sldId="258"/>
            <ac:grpSpMk id="37" creationId="{492AEAD5-46F3-4F73-B0FB-1A03FDC8A27D}"/>
          </ac:grpSpMkLst>
        </pc:grpChg>
        <pc:grpChg chg="mod">
          <ac:chgData name="Michael Brent" userId="efbb700b7c4874dd" providerId="LiveId" clId="{C214BFB0-BE58-4EC8-A812-12FA74B15594}" dt="2017-10-01T13:31:19.455" v="988" actId="1036"/>
          <ac:grpSpMkLst>
            <pc:docMk/>
            <pc:sldMk cId="736431587" sldId="258"/>
            <ac:grpSpMk id="40" creationId="{671A1550-051D-49D4-B635-9165F1E793B0}"/>
          </ac:grpSpMkLst>
        </pc:grpChg>
        <pc:grpChg chg="mod">
          <ac:chgData name="Michael Brent" userId="efbb700b7c4874dd" providerId="LiveId" clId="{C214BFB0-BE58-4EC8-A812-12FA74B15594}" dt="2017-10-01T13:31:19.455" v="988" actId="1036"/>
          <ac:grpSpMkLst>
            <pc:docMk/>
            <pc:sldMk cId="736431587" sldId="258"/>
            <ac:grpSpMk id="43" creationId="{E0D22FA7-5665-43F2-AF67-BA3CE528BC30}"/>
          </ac:grpSpMkLst>
        </pc:grpChg>
        <pc:grpChg chg="add del mod">
          <ac:chgData name="Michael Brent" userId="efbb700b7c4874dd" providerId="LiveId" clId="{C214BFB0-BE58-4EC8-A812-12FA74B15594}" dt="2017-10-01T14:12:48.601" v="1993" actId="20577"/>
          <ac:grpSpMkLst>
            <pc:docMk/>
            <pc:sldMk cId="736431587" sldId="258"/>
            <ac:grpSpMk id="60" creationId="{0C0A8980-D6EC-4324-A8E1-604421198B09}"/>
          </ac:grpSpMkLst>
        </pc:grpChg>
        <pc:cxnChg chg="add del mod">
          <ac:chgData name="Michael Brent" userId="efbb700b7c4874dd" providerId="LiveId" clId="{C214BFB0-BE58-4EC8-A812-12FA74B15594}" dt="2017-10-01T13:50:48.674" v="1307" actId="478"/>
          <ac:cxnSpMkLst>
            <pc:docMk/>
            <pc:sldMk cId="736431587" sldId="258"/>
            <ac:cxnSpMk id="57" creationId="{FE10BA0A-8377-4569-AF91-ED7CDF8016BD}"/>
          </ac:cxnSpMkLst>
        </pc:cxnChg>
        <pc:cxnChg chg="add del mod">
          <ac:chgData name="Michael Brent" userId="efbb700b7c4874dd" providerId="LiveId" clId="{C214BFB0-BE58-4EC8-A812-12FA74B15594}" dt="2017-10-01T13:51:57.438" v="1317" actId="478"/>
          <ac:cxnSpMkLst>
            <pc:docMk/>
            <pc:sldMk cId="736431587" sldId="258"/>
            <ac:cxnSpMk id="88" creationId="{F4E4B9A5-5229-4B44-BC84-74A8BDF3EBDE}"/>
          </ac:cxnSpMkLst>
        </pc:cxnChg>
        <pc:cxnChg chg="add del mod">
          <ac:chgData name="Michael Brent" userId="efbb700b7c4874dd" providerId="LiveId" clId="{C214BFB0-BE58-4EC8-A812-12FA74B15594}" dt="2017-10-01T13:58:01.289" v="1405" actId="478"/>
          <ac:cxnSpMkLst>
            <pc:docMk/>
            <pc:sldMk cId="736431587" sldId="258"/>
            <ac:cxnSpMk id="97" creationId="{2036F977-AFC8-4190-94AB-847C283498A2}"/>
          </ac:cxnSpMkLst>
        </pc:cxnChg>
        <pc:cxnChg chg="add del mod">
          <ac:chgData name="Michael Brent" userId="efbb700b7c4874dd" providerId="LiveId" clId="{C214BFB0-BE58-4EC8-A812-12FA74B15594}" dt="2017-10-01T13:58:29.907" v="1428" actId="478"/>
          <ac:cxnSpMkLst>
            <pc:docMk/>
            <pc:sldMk cId="736431587" sldId="258"/>
            <ac:cxnSpMk id="106" creationId="{F5A04C8D-121F-4AA0-A5DD-E38BA7E38C0F}"/>
          </ac:cxnSpMkLst>
        </pc:cxnChg>
        <pc:cxnChg chg="add del mod">
          <ac:chgData name="Michael Brent" userId="efbb700b7c4874dd" providerId="LiveId" clId="{C214BFB0-BE58-4EC8-A812-12FA74B15594}" dt="2017-10-01T14:21:11.797" v="2134" actId="20577"/>
          <ac:cxnSpMkLst>
            <pc:docMk/>
            <pc:sldMk cId="736431587" sldId="258"/>
            <ac:cxnSpMk id="108" creationId="{16A37762-39DE-4411-98E9-F0A80F95B38D}"/>
          </ac:cxnSpMkLst>
        </pc:cxnChg>
      </pc:sldChg>
      <pc:sldChg chg="addSp delSp modSp add modAnim">
        <pc:chgData name="Michael Brent" userId="efbb700b7c4874dd" providerId="LiveId" clId="{C214BFB0-BE58-4EC8-A812-12FA74B15594}" dt="2017-10-11T14:09:01.476" v="8571" actId="478"/>
        <pc:sldMkLst>
          <pc:docMk/>
          <pc:sldMk cId="2592783552" sldId="259"/>
        </pc:sldMkLst>
        <pc:spChg chg="add del mod">
          <ac:chgData name="Michael Brent" userId="efbb700b7c4874dd" providerId="LiveId" clId="{C214BFB0-BE58-4EC8-A812-12FA74B15594}" dt="2017-10-11T14:09:01.476" v="8571" actId="478"/>
          <ac:spMkLst>
            <pc:docMk/>
            <pc:sldMk cId="2592783552" sldId="259"/>
            <ac:spMk id="2" creationId="{8B852A0F-1026-4E02-BB90-B2575D2188F9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3" creationId="{47686290-957C-438D-9D85-00C6D190D57C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4" creationId="{D9151D28-83F6-4499-ACFF-DFC4F085774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5" creationId="{F351A571-0610-4881-BC4F-F84F9296FF26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6" creationId="{CF362744-F8D7-4197-B306-043301737211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7" creationId="{E4D9B746-E2C4-44F5-BFBF-1015B035C65A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8" creationId="{10B1E422-9866-4B2C-B22F-02DD09FA425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9" creationId="{F45B4EC3-82D2-422F-83AA-1CD635066FC5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0" creationId="{71D66296-9E30-44DB-BA9E-FC0D3C98B53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1" creationId="{8192AAA1-97A0-49CE-BD5A-EF028F74D34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2" creationId="{6F10F242-528C-465E-841E-BAA1BC963304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3" creationId="{1868B154-53A6-48EC-B610-A0EFAB75FCF5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4" creationId="{1A8F97D4-863D-4699-8C8A-422856FCABB4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5" creationId="{FE61AE41-B20C-4D6A-BE88-2943CE856F34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6" creationId="{CE5BF173-5920-443C-823D-87D36D692C40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7" creationId="{DC400672-284D-4C76-8CB0-68FEFA16FB8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8" creationId="{62F57DAE-3E34-4E55-9DA5-B058D63CB6B1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9" creationId="{FDF374AC-A0D2-4689-B91F-3A6FD68457A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0" creationId="{30BA52A1-6A95-427E-9965-C9CC0F37315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1" creationId="{F8FA76C1-0EBD-48AC-AD7D-B524284FDF1F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2" creationId="{EDD30012-D830-4196-914F-D2AE5615A08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3" creationId="{FA25A6E4-84FE-433E-A58A-51C23D9C101A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4" creationId="{E4D7AFD8-CD14-4BCE-B6B6-DFF4252C981E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2" creationId="{F50503A2-0EB5-4881-81FC-3CF921428CF9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3" creationId="{46A9A487-DE0D-4612-B945-AE1577A0058F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4" creationId="{C16F1D15-AB00-4123-A998-CB55B29E0958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5" creationId="{C69174D4-E4C9-45CF-BEF0-DF14350B5B99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6" creationId="{126C2297-5D03-4ABA-AE7D-AAE253BC8CE2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7" creationId="{0F5E0B22-C73D-4AD7-8AF6-874FE35275D6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8" creationId="{622B5040-CD1A-4DF3-9B7F-DA0552916231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9" creationId="{EE7007BD-EE6D-4E42-951A-16FCEA5AB7D7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0" creationId="{421FD7BF-5FDE-4BF1-834F-8E9CDC899D25}"/>
          </ac:spMkLst>
        </pc:spChg>
        <pc:spChg chg="add mod">
          <ac:chgData name="Michael Brent" userId="efbb700b7c4874dd" providerId="LiveId" clId="{C214BFB0-BE58-4EC8-A812-12FA74B15594}" dt="2017-10-07T07:58:44.691" v="5595" actId="1038"/>
          <ac:spMkLst>
            <pc:docMk/>
            <pc:sldMk cId="2592783552" sldId="259"/>
            <ac:spMk id="40" creationId="{9467F80B-5467-462B-843A-3AEF575C5EEF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1" creationId="{0F24DE7A-E550-4736-8C17-3F39954BA1D5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2" creationId="{817EA8E5-3DFE-45C0-AFB2-AE5CDE5D6291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3" creationId="{8234276C-0AC4-4395-BF31-AB247130FF88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4" creationId="{AC6B6C59-1600-4FBD-A28B-C1417C8AF008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5" creationId="{67EB7324-6936-4552-B87D-E91A2F6EC719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6" creationId="{B5E6C2B4-C091-46CA-A6F8-354770930DAC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7" creationId="{42D1FD09-80C2-4F7C-90BF-C0BF4B949FA8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8" creationId="{4CFCDB76-B11A-432F-93A4-3E8C79F226A7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9" creationId="{E3F33705-DEEF-4EAA-9A55-0A52E16430CF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50" creationId="{9A3E88E2-C2E0-40D6-91C5-460B929860BD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51" creationId="{57AEB78C-BEFF-4FFE-BDB6-E3D0AC4FB149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52" creationId="{D876E7FF-C137-4C47-A450-D40A88F13D07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3" creationId="{D33D78C1-DF6A-45D9-944D-0FF7ADF1B8EB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4" creationId="{FDD93A15-954C-414F-99DB-0A5E4ED4BEBC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5" creationId="{BCBEA3A2-4488-4421-8D28-6AD12A3231E5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6" creationId="{3DD5CC76-F275-45F5-8084-B46E6FE18CD3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7" creationId="{C8B4CC49-665A-4940-9C01-BB29E90CACA3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8" creationId="{0B14D945-CCF5-449A-95D7-0ECB7571027F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59" creationId="{B4F30528-F0B1-4F3D-8C4A-6ECB96F8AFED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60" creationId="{F1DCD6BC-5D11-4C17-87B6-222E7282242C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1" creationId="{A805CAF8-24F5-463D-825C-67EC43E5E88D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61" creationId="{EBBCBB45-1BDC-486C-BF25-1C0A1C88F425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3" creationId="{A0E2ED58-6FBA-45C1-8443-077BDFA71CCB}"/>
          </ac:spMkLst>
        </pc:spChg>
        <pc:spChg chg="mod topLvl">
          <ac:chgData name="Michael Brent" userId="efbb700b7c4874dd" providerId="LiveId" clId="{C214BFB0-BE58-4EC8-A812-12FA74B15594}" dt="2017-10-01T19:54:10.891" v="4730" actId="1076"/>
          <ac:spMkLst>
            <pc:docMk/>
            <pc:sldMk cId="2592783552" sldId="259"/>
            <ac:spMk id="63" creationId="{BA2497A9-9536-4CFC-81A0-DD221FB0BD96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4" creationId="{AE204793-1CB7-4F35-928B-CFE425C6F830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4" creationId="{F77D2CDC-D1D1-4756-97DD-0B4CE251F3F2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5" creationId="{3F0AB449-E37A-4BA5-A3C0-0D7FCE3E892F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5" creationId="{54E5A51E-0F60-4987-9D1D-A7A3E5F1549D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6" creationId="{19DA3FC3-1676-40E5-BF50-6CC253CC3DD9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6" creationId="{F56AB863-90FB-45AC-9FCD-B2D906724695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7" creationId="{A0ADB179-24D1-4D8A-85EF-8F342E168DDF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7" creationId="{B350F6D8-B9CC-4132-84A2-80F621807849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8" creationId="{4FFE27C3-D6C1-47C7-B320-76625F7F8200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8" creationId="{6B6955DC-87C6-4C4B-9C95-3B5DB5C1E797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9" creationId="{FF8C337E-A2BC-41A3-BDF7-8F854F660D13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70" creationId="{3D5CA498-234A-4CC1-8A9F-3FEF5EE05C92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71" creationId="{2E81E18D-47F8-4BCE-8F55-25C86B8182BE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72" creationId="{40AC061F-4E3A-4399-A9AC-1FA5092416C0}"/>
          </ac:spMkLst>
        </pc:spChg>
        <pc:spChg chg="mod topLvl">
          <ac:chgData name="Michael Brent" userId="efbb700b7c4874dd" providerId="LiveId" clId="{C214BFB0-BE58-4EC8-A812-12FA74B15594}" dt="2017-10-01T14:22:33.582" v="2173" actId="1036"/>
          <ac:spMkLst>
            <pc:docMk/>
            <pc:sldMk cId="2592783552" sldId="259"/>
            <ac:spMk id="73" creationId="{53AFEB78-0815-40CA-B5F1-209AC7B1AD2E}"/>
          </ac:spMkLst>
        </pc:spChg>
        <pc:spChg chg="mod topLvl">
          <ac:chgData name="Michael Brent" userId="efbb700b7c4874dd" providerId="LiveId" clId="{C214BFB0-BE58-4EC8-A812-12FA74B15594}" dt="2017-10-01T14:22:33.582" v="2173" actId="1036"/>
          <ac:spMkLst>
            <pc:docMk/>
            <pc:sldMk cId="2592783552" sldId="259"/>
            <ac:spMk id="74" creationId="{554201BB-0425-40D4-A9E1-A8DD29D14016}"/>
          </ac:spMkLst>
        </pc:spChg>
        <pc:spChg chg="mod topLvl">
          <ac:chgData name="Michael Brent" userId="efbb700b7c4874dd" providerId="LiveId" clId="{C214BFB0-BE58-4EC8-A812-12FA74B15594}" dt="2017-10-01T14:22:37.463" v="2174" actId="1036"/>
          <ac:spMkLst>
            <pc:docMk/>
            <pc:sldMk cId="2592783552" sldId="259"/>
            <ac:spMk id="75" creationId="{5C4C3841-A035-4902-9A0C-5D715AC91004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76" creationId="{9D9BE0D7-6BCC-4B06-868C-AA91FB065FFD}"/>
          </ac:spMkLst>
        </pc:spChg>
        <pc:spChg chg="mod topLvl">
          <ac:chgData name="Michael Brent" userId="efbb700b7c4874dd" providerId="LiveId" clId="{C214BFB0-BE58-4EC8-A812-12FA74B15594}" dt="2017-10-01T14:22:45.841" v="2175" actId="1036"/>
          <ac:spMkLst>
            <pc:docMk/>
            <pc:sldMk cId="2592783552" sldId="259"/>
            <ac:spMk id="77" creationId="{C0D80BF6-42E8-4E5D-811D-32E1E5A177A3}"/>
          </ac:spMkLst>
        </pc:spChg>
        <pc:spChg chg="mod topLvl">
          <ac:chgData name="Michael Brent" userId="efbb700b7c4874dd" providerId="LiveId" clId="{C214BFB0-BE58-4EC8-A812-12FA74B15594}" dt="2017-10-01T14:22:45.841" v="2175" actId="1036"/>
          <ac:spMkLst>
            <pc:docMk/>
            <pc:sldMk cId="2592783552" sldId="259"/>
            <ac:spMk id="78" creationId="{847BBE5E-78D4-42C2-A4A1-FE7F555479B8}"/>
          </ac:spMkLst>
        </pc:spChg>
        <pc:spChg chg="mod topLvl">
          <ac:chgData name="Michael Brent" userId="efbb700b7c4874dd" providerId="LiveId" clId="{C214BFB0-BE58-4EC8-A812-12FA74B15594}" dt="2017-10-01T14:22:45.841" v="2175" actId="1036"/>
          <ac:spMkLst>
            <pc:docMk/>
            <pc:sldMk cId="2592783552" sldId="259"/>
            <ac:spMk id="79" creationId="{506823F4-7644-418B-8E89-F97321A5FADB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80" creationId="{7FB39423-CE99-480E-B85A-72DB52F0E7E4}"/>
          </ac:spMkLst>
        </pc:spChg>
        <pc:spChg chg="mod topLvl">
          <ac:chgData name="Michael Brent" userId="efbb700b7c4874dd" providerId="LiveId" clId="{C214BFB0-BE58-4EC8-A812-12FA74B15594}" dt="2017-10-01T14:23:04.056" v="2176" actId="1036"/>
          <ac:spMkLst>
            <pc:docMk/>
            <pc:sldMk cId="2592783552" sldId="259"/>
            <ac:spMk id="81" creationId="{B0729F83-0122-4E68-A013-512CD68E1A47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82" creationId="{3FA5D630-20FF-4189-ACBC-BF8EB81D68FC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83" creationId="{775C24BE-B083-463F-936B-0999F03A78AB}"/>
          </ac:spMkLst>
        </pc:spChg>
        <pc:spChg chg="mod topLvl">
          <ac:chgData name="Michael Brent" userId="efbb700b7c4874dd" providerId="LiveId" clId="{C214BFB0-BE58-4EC8-A812-12FA74B15594}" dt="2017-10-01T14:23:11.400" v="2187" actId="1036"/>
          <ac:spMkLst>
            <pc:docMk/>
            <pc:sldMk cId="2592783552" sldId="259"/>
            <ac:spMk id="84" creationId="{0B8F74F3-25B9-4E7F-8651-C0E53BEC5536}"/>
          </ac:spMkLst>
        </pc:spChg>
        <pc:spChg chg="mod topLvl">
          <ac:chgData name="Michael Brent" userId="efbb700b7c4874dd" providerId="LiveId" clId="{C214BFB0-BE58-4EC8-A812-12FA74B15594}" dt="2017-10-01T14:23:16.292" v="2193" actId="1037"/>
          <ac:spMkLst>
            <pc:docMk/>
            <pc:sldMk cId="2592783552" sldId="259"/>
            <ac:spMk id="85" creationId="{0AF3FF66-DCB3-4C47-B01E-2298F21A9E3C}"/>
          </ac:spMkLst>
        </pc:spChg>
        <pc:spChg chg="add mod">
          <ac:chgData name="Michael Brent" userId="efbb700b7c4874dd" providerId="LiveId" clId="{C214BFB0-BE58-4EC8-A812-12FA74B15594}" dt="2017-10-01T14:06:05.047" v="1592" actId="20577"/>
          <ac:spMkLst>
            <pc:docMk/>
            <pc:sldMk cId="2592783552" sldId="259"/>
            <ac:spMk id="86" creationId="{A9676846-C3A1-44B5-AEE7-66D88D484FE7}"/>
          </ac:spMkLst>
        </pc:spChg>
        <pc:spChg chg="mod topLvl">
          <ac:chgData name="Michael Brent" userId="efbb700b7c4874dd" providerId="LiveId" clId="{C214BFB0-BE58-4EC8-A812-12FA74B15594}" dt="2017-10-01T19:48:16.792" v="4521" actId="1038"/>
          <ac:spMkLst>
            <pc:docMk/>
            <pc:sldMk cId="2592783552" sldId="259"/>
            <ac:spMk id="88" creationId="{7633824E-20E9-4905-89A6-BF26F992654B}"/>
          </ac:spMkLst>
        </pc:spChg>
        <pc:spChg chg="add mod">
          <ac:chgData name="Michael Brent" userId="efbb700b7c4874dd" providerId="LiveId" clId="{C214BFB0-BE58-4EC8-A812-12FA74B15594}" dt="2017-10-01T19:49:15.818" v="4571" actId="20577"/>
          <ac:spMkLst>
            <pc:docMk/>
            <pc:sldMk cId="2592783552" sldId="259"/>
            <ac:spMk id="91" creationId="{6DD1C843-6E2F-420A-AF5C-1A73D1B95132}"/>
          </ac:spMkLst>
        </pc:spChg>
        <pc:spChg chg="add mod">
          <ac:chgData name="Michael Brent" userId="efbb700b7c4874dd" providerId="LiveId" clId="{C214BFB0-BE58-4EC8-A812-12FA74B15594}" dt="2017-10-01T19:49:24.737" v="4599" actId="20577"/>
          <ac:spMkLst>
            <pc:docMk/>
            <pc:sldMk cId="2592783552" sldId="259"/>
            <ac:spMk id="92" creationId="{06872C39-E907-42C5-94C4-F263555FE25C}"/>
          </ac:spMkLst>
        </pc:spChg>
        <pc:spChg chg="add mod">
          <ac:chgData name="Michael Brent" userId="efbb700b7c4874dd" providerId="LiveId" clId="{C214BFB0-BE58-4EC8-A812-12FA74B15594}" dt="2017-10-01T19:50:21.463" v="4711" actId="20577"/>
          <ac:spMkLst>
            <pc:docMk/>
            <pc:sldMk cId="2592783552" sldId="259"/>
            <ac:spMk id="93" creationId="{97E03A37-8850-4544-A773-AA6513477369}"/>
          </ac:spMkLst>
        </pc:spChg>
        <pc:spChg chg="add mod">
          <ac:chgData name="Michael Brent" userId="efbb700b7c4874dd" providerId="LiveId" clId="{C214BFB0-BE58-4EC8-A812-12FA74B15594}" dt="2017-10-01T19:50:11.460" v="4686" actId="20577"/>
          <ac:spMkLst>
            <pc:docMk/>
            <pc:sldMk cId="2592783552" sldId="259"/>
            <ac:spMk id="94" creationId="{86768962-0469-42B0-9715-0289ED20809C}"/>
          </ac:spMkLst>
        </pc:spChg>
        <pc:spChg chg="add mod">
          <ac:chgData name="Michael Brent" userId="efbb700b7c4874dd" providerId="LiveId" clId="{C214BFB0-BE58-4EC8-A812-12FA74B15594}" dt="2017-10-01T19:50:30.730" v="4712" actId="20577"/>
          <ac:spMkLst>
            <pc:docMk/>
            <pc:sldMk cId="2592783552" sldId="259"/>
            <ac:spMk id="95" creationId="{3C5D6C88-9E53-425F-9DBD-E24F68DB7980}"/>
          </ac:spMkLst>
        </pc:spChg>
        <pc:spChg chg="add mod">
          <ac:chgData name="Michael Brent" userId="efbb700b7c4874dd" providerId="LiveId" clId="{C214BFB0-BE58-4EC8-A812-12FA74B15594}" dt="2017-10-01T19:50:33.736" v="4713" actId="20577"/>
          <ac:spMkLst>
            <pc:docMk/>
            <pc:sldMk cId="2592783552" sldId="259"/>
            <ac:spMk id="96" creationId="{4DDACA7A-8CB7-4DF4-AD0C-F81897CF1626}"/>
          </ac:spMkLst>
        </pc:spChg>
        <pc:spChg chg="add mod">
          <ac:chgData name="Michael Brent" userId="efbb700b7c4874dd" providerId="LiveId" clId="{C214BFB0-BE58-4EC8-A812-12FA74B15594}" dt="2017-10-01T19:50:36.398" v="4714" actId="20577"/>
          <ac:spMkLst>
            <pc:docMk/>
            <pc:sldMk cId="2592783552" sldId="259"/>
            <ac:spMk id="97" creationId="{A677E86A-B5D5-4F72-9EF2-666A958BF11F}"/>
          </ac:spMkLst>
        </pc:spChg>
        <pc:spChg chg="add mod">
          <ac:chgData name="Michael Brent" userId="efbb700b7c4874dd" providerId="LiveId" clId="{C214BFB0-BE58-4EC8-A812-12FA74B15594}" dt="2017-10-01T19:47:04.449" v="4508" actId="255"/>
          <ac:spMkLst>
            <pc:docMk/>
            <pc:sldMk cId="2592783552" sldId="259"/>
            <ac:spMk id="98" creationId="{B23250ED-1FAA-4D5E-B9B3-F7F3B04C689F}"/>
          </ac:spMkLst>
        </pc:spChg>
        <pc:spChg chg="add mod">
          <ac:chgData name="Michael Brent" userId="efbb700b7c4874dd" providerId="LiveId" clId="{C214BFB0-BE58-4EC8-A812-12FA74B15594}" dt="2017-10-01T19:47:51.643" v="4519" actId="1076"/>
          <ac:spMkLst>
            <pc:docMk/>
            <pc:sldMk cId="2592783552" sldId="259"/>
            <ac:spMk id="99" creationId="{6C008CB4-4512-4342-8B69-7A1EE122A6CA}"/>
          </ac:spMkLst>
        </pc:spChg>
        <pc:spChg chg="add mod">
          <ac:chgData name="Michael Brent" userId="efbb700b7c4874dd" providerId="LiveId" clId="{C214BFB0-BE58-4EC8-A812-12FA74B15594}" dt="2017-10-01T19:48:03.170" v="4520" actId="1076"/>
          <ac:spMkLst>
            <pc:docMk/>
            <pc:sldMk cId="2592783552" sldId="259"/>
            <ac:spMk id="100" creationId="{02DE47DF-4ED0-4E51-B509-895E0DE7DF47}"/>
          </ac:spMkLst>
        </pc:spChg>
        <pc:spChg chg="add mod">
          <ac:chgData name="Michael Brent" userId="efbb700b7c4874dd" providerId="LiveId" clId="{C214BFB0-BE58-4EC8-A812-12FA74B15594}" dt="2017-10-01T19:48:28.577" v="4523" actId="1037"/>
          <ac:spMkLst>
            <pc:docMk/>
            <pc:sldMk cId="2592783552" sldId="259"/>
            <ac:spMk id="101" creationId="{8D245221-5B79-434C-A269-3F177431ACFF}"/>
          </ac:spMkLst>
        </pc:spChg>
        <pc:spChg chg="add mod">
          <ac:chgData name="Michael Brent" userId="efbb700b7c4874dd" providerId="LiveId" clId="{C214BFB0-BE58-4EC8-A812-12FA74B15594}" dt="2017-10-01T19:48:21.978" v="4522" actId="1037"/>
          <ac:spMkLst>
            <pc:docMk/>
            <pc:sldMk cId="2592783552" sldId="259"/>
            <ac:spMk id="102" creationId="{1C589AC0-5BFD-4813-B54B-14E48394914F}"/>
          </ac:spMkLst>
        </pc:spChg>
        <pc:spChg chg="add mod">
          <ac:chgData name="Michael Brent" userId="efbb700b7c4874dd" providerId="LiveId" clId="{C214BFB0-BE58-4EC8-A812-12FA74B15594}" dt="2017-10-01T19:47:28.783" v="4513" actId="1076"/>
          <ac:spMkLst>
            <pc:docMk/>
            <pc:sldMk cId="2592783552" sldId="259"/>
            <ac:spMk id="103" creationId="{16F1758D-E1CB-43A3-A4F1-CF4B5F9B65F9}"/>
          </ac:spMkLst>
        </pc:s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27" creationId="{F7DD570D-AE0A-473A-A046-04981F4CEA7F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28" creationId="{AC381B33-997F-4095-A359-2A59CACF2CF4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31" creationId="{4A148319-E92A-4DFB-96E8-4719D1A0EB55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34" creationId="{BE5BFC57-1CDD-4252-9B54-78EFEEDCB069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37" creationId="{492AEAD5-46F3-4F73-B0FB-1A03FDC8A27D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40" creationId="{671A1550-051D-49D4-B635-9165F1E793B0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43" creationId="{E0D22FA7-5665-43F2-AF67-BA3CE528BC30}"/>
          </ac:grpSpMkLst>
        </pc:grpChg>
        <pc:grpChg chg="add del">
          <ac:chgData name="Michael Brent" userId="efbb700b7c4874dd" providerId="LiveId" clId="{C214BFB0-BE58-4EC8-A812-12FA74B15594}" dt="2017-10-01T14:10:59.027" v="1946" actId="1036"/>
          <ac:grpSpMkLst>
            <pc:docMk/>
            <pc:sldMk cId="2592783552" sldId="259"/>
            <ac:grpSpMk id="62" creationId="{F417302E-A7A5-4231-8496-BCF69AA67041}"/>
          </ac:grpSpMkLst>
        </pc:grpChg>
        <pc:grpChg chg="add del">
          <ac:chgData name="Michael Brent" userId="efbb700b7c4874dd" providerId="LiveId" clId="{C214BFB0-BE58-4EC8-A812-12FA74B15594}" dt="2017-10-01T14:09:17.198" v="1941" actId="1036"/>
          <ac:grpSpMkLst>
            <pc:docMk/>
            <pc:sldMk cId="2592783552" sldId="259"/>
            <ac:grpSpMk id="87" creationId="{02BC6AB6-45AB-49AB-9BB9-693DC0E19D68}"/>
          </ac:grpSpMkLst>
        </pc:grpChg>
        <pc:cxnChg chg="add del mod">
          <ac:chgData name="Michael Brent" userId="efbb700b7c4874dd" providerId="LiveId" clId="{C214BFB0-BE58-4EC8-A812-12FA74B15594}" dt="2017-10-01T14:12:38.718" v="1992" actId="478"/>
          <ac:cxnSpMkLst>
            <pc:docMk/>
            <pc:sldMk cId="2592783552" sldId="259"/>
            <ac:cxnSpMk id="25" creationId="{8874F2AD-485E-4854-A142-8B2A2787F137}"/>
          </ac:cxnSpMkLst>
        </pc:cxnChg>
        <pc:cxnChg chg="del mod topLvl">
          <ac:chgData name="Michael Brent" userId="efbb700b7c4874dd" providerId="LiveId" clId="{C214BFB0-BE58-4EC8-A812-12FA74B15594}" dt="2017-10-01T14:09:21.588" v="1942" actId="478"/>
          <ac:cxnSpMkLst>
            <pc:docMk/>
            <pc:sldMk cId="2592783552" sldId="259"/>
            <ac:cxnSpMk id="89" creationId="{ECFEF077-2E96-4CF1-A258-FC9EA78EF277}"/>
          </ac:cxnSpMkLst>
        </pc:cxnChg>
        <pc:cxnChg chg="add del mod">
          <ac:chgData name="Michael Brent" userId="efbb700b7c4874dd" providerId="LiveId" clId="{C214BFB0-BE58-4EC8-A812-12FA74B15594}" dt="2017-10-01T14:23:19.133" v="2194" actId="1036"/>
          <ac:cxnSpMkLst>
            <pc:docMk/>
            <pc:sldMk cId="2592783552" sldId="259"/>
            <ac:cxnSpMk id="90" creationId="{783EA087-07B9-4A28-81CC-A7C2715AA6FA}"/>
          </ac:cxnSpMkLst>
        </pc:cxnChg>
      </pc:sldChg>
      <pc:sldChg chg="addSp delSp modSp add">
        <pc:chgData name="Michael Brent" userId="efbb700b7c4874dd" providerId="LiveId" clId="{C214BFB0-BE58-4EC8-A812-12FA74B15594}" dt="2017-10-01T14:25:16.582" v="2221" actId="478"/>
        <pc:sldMkLst>
          <pc:docMk/>
          <pc:sldMk cId="1622784123" sldId="260"/>
        </pc:sldMkLst>
        <pc:spChg chg="del">
          <ac:chgData name="Michael Brent" userId="efbb700b7c4874dd" providerId="LiveId" clId="{C214BFB0-BE58-4EC8-A812-12FA74B15594}" dt="2017-10-01T14:13:27.779" v="1998" actId="478"/>
          <ac:spMkLst>
            <pc:docMk/>
            <pc:sldMk cId="1622784123" sldId="260"/>
            <ac:spMk id="2" creationId="{40F0CAFF-6BF5-4159-BA53-12A73DB78490}"/>
          </ac:spMkLst>
        </pc:spChg>
        <pc:spChg chg="del">
          <ac:chgData name="Michael Brent" userId="efbb700b7c4874dd" providerId="LiveId" clId="{C214BFB0-BE58-4EC8-A812-12FA74B15594}" dt="2017-10-01T14:13:27.779" v="1998" actId="478"/>
          <ac:spMkLst>
            <pc:docMk/>
            <pc:sldMk cId="1622784123" sldId="260"/>
            <ac:spMk id="3" creationId="{D57AFAD1-D04A-4E37-90C1-B02DF8BA17E5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5" creationId="{44530D5E-716E-4D70-8FBD-6D65D2A8B5D5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6" creationId="{673E018D-BE1F-4E99-99D5-C189723568E4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7" creationId="{FBC33CD1-B202-4DC0-8385-F8D94D2F697E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8" creationId="{B207D1E9-92DA-4596-9DC5-C5904FDAC081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9" creationId="{2271051F-0495-4001-84F8-C7B2F894F379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0" creationId="{225A9187-8B21-4395-AA47-A03CB35EA706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1" creationId="{DA390C54-5077-453E-83FF-CD8229727C50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2" creationId="{2E1073DB-26A3-4831-A358-C425BBD92175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3" creationId="{5AE930AB-031C-45BD-BF38-1F2FCBAD3785}"/>
          </ac:spMkLst>
        </pc:spChg>
        <pc:spChg chg="mod topLvl">
          <ac:chgData name="Michael Brent" userId="efbb700b7c4874dd" providerId="LiveId" clId="{C214BFB0-BE58-4EC8-A812-12FA74B15594}" dt="2017-10-01T14:23:49.979" v="2212" actId="1036"/>
          <ac:spMkLst>
            <pc:docMk/>
            <pc:sldMk cId="1622784123" sldId="260"/>
            <ac:spMk id="14" creationId="{AADBB1E5-B177-499C-852F-D21D29E8CEAA}"/>
          </ac:spMkLst>
        </pc:spChg>
        <pc:spChg chg="mod topLvl">
          <ac:chgData name="Michael Brent" userId="efbb700b7c4874dd" providerId="LiveId" clId="{C214BFB0-BE58-4EC8-A812-12FA74B15594}" dt="2017-10-01T14:23:56.984" v="2213" actId="1036"/>
          <ac:spMkLst>
            <pc:docMk/>
            <pc:sldMk cId="1622784123" sldId="260"/>
            <ac:spMk id="15" creationId="{DCB61EA9-B2AE-4574-83B5-3420810A65DD}"/>
          </ac:spMkLst>
        </pc:spChg>
        <pc:spChg chg="mod topLvl">
          <ac:chgData name="Michael Brent" userId="efbb700b7c4874dd" providerId="LiveId" clId="{C214BFB0-BE58-4EC8-A812-12FA74B15594}" dt="2017-10-01T14:23:56.984" v="2213" actId="1036"/>
          <ac:spMkLst>
            <pc:docMk/>
            <pc:sldMk cId="1622784123" sldId="260"/>
            <ac:spMk id="16" creationId="{ACAD46D2-6794-498F-B701-9D271029DDD7}"/>
          </ac:spMkLst>
        </pc:spChg>
        <pc:spChg chg="mod topLvl">
          <ac:chgData name="Michael Brent" userId="efbb700b7c4874dd" providerId="LiveId" clId="{C214BFB0-BE58-4EC8-A812-12FA74B15594}" dt="2017-10-01T14:23:56.984" v="2213" actId="1036"/>
          <ac:spMkLst>
            <pc:docMk/>
            <pc:sldMk cId="1622784123" sldId="260"/>
            <ac:spMk id="17" creationId="{98551844-D3B5-476E-9B9C-FAAA082A4E76}"/>
          </ac:spMkLst>
        </pc:spChg>
        <pc:spChg chg="mod topLvl">
          <ac:chgData name="Michael Brent" userId="efbb700b7c4874dd" providerId="LiveId" clId="{C214BFB0-BE58-4EC8-A812-12FA74B15594}" dt="2017-10-01T14:24:06.963" v="2216" actId="1036"/>
          <ac:spMkLst>
            <pc:docMk/>
            <pc:sldMk cId="1622784123" sldId="260"/>
            <ac:spMk id="18" creationId="{22457F75-2759-4E69-AFC5-8B13764A2677}"/>
          </ac:spMkLst>
        </pc:spChg>
        <pc:spChg chg="mod topLvl">
          <ac:chgData name="Michael Brent" userId="efbb700b7c4874dd" providerId="LiveId" clId="{C214BFB0-BE58-4EC8-A812-12FA74B15594}" dt="2017-10-01T14:24:52.599" v="2218" actId="1036"/>
          <ac:spMkLst>
            <pc:docMk/>
            <pc:sldMk cId="1622784123" sldId="260"/>
            <ac:spMk id="19" creationId="{78DAA61E-C2E9-4E58-9F2B-2B4C5BCC1BA9}"/>
          </ac:spMkLst>
        </pc:spChg>
        <pc:spChg chg="mod topLvl">
          <ac:chgData name="Michael Brent" userId="efbb700b7c4874dd" providerId="LiveId" clId="{C214BFB0-BE58-4EC8-A812-12FA74B15594}" dt="2017-10-01T14:24:52.599" v="2218" actId="1036"/>
          <ac:spMkLst>
            <pc:docMk/>
            <pc:sldMk cId="1622784123" sldId="260"/>
            <ac:spMk id="20" creationId="{60A47D33-0C3D-4F78-AC84-CFA6BCDD8233}"/>
          </ac:spMkLst>
        </pc:spChg>
        <pc:spChg chg="mod topLvl">
          <ac:chgData name="Michael Brent" userId="efbb700b7c4874dd" providerId="LiveId" clId="{C214BFB0-BE58-4EC8-A812-12FA74B15594}" dt="2017-10-01T14:24:03.962" v="2215" actId="1036"/>
          <ac:spMkLst>
            <pc:docMk/>
            <pc:sldMk cId="1622784123" sldId="260"/>
            <ac:spMk id="21" creationId="{A2BF31C1-3BB5-4A38-9D3A-3D2143F8D074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2" creationId="{78378C71-312F-455D-BA9A-340400A374C1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3" creationId="{E3BD77A1-328D-4CE3-9BF9-6BA4888E9DE4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4" creationId="{76783DD8-516D-43DA-A37A-5ACEF4171F58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5" creationId="{F942D4AA-B739-4B85-8F3D-D7BDDFEA5AA9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6" creationId="{6281943A-7B43-4FC2-8151-EF3B5865ACCF}"/>
          </ac:spMkLst>
        </pc:spChg>
        <pc:spChg chg="mod topLvl">
          <ac:chgData name="Michael Brent" userId="efbb700b7c4874dd" providerId="LiveId" clId="{C214BFB0-BE58-4EC8-A812-12FA74B15594}" dt="2017-10-01T14:25:13.456" v="2220" actId="1037"/>
          <ac:spMkLst>
            <pc:docMk/>
            <pc:sldMk cId="1622784123" sldId="260"/>
            <ac:spMk id="27" creationId="{0026A494-707A-47CF-A137-0D29B4B8D656}"/>
          </ac:spMkLst>
        </pc:spChg>
        <pc:grpChg chg="add del">
          <ac:chgData name="Michael Brent" userId="efbb700b7c4874dd" providerId="LiveId" clId="{C214BFB0-BE58-4EC8-A812-12FA74B15594}" dt="2017-10-01T14:13:52.652" v="2000" actId="478"/>
          <ac:grpSpMkLst>
            <pc:docMk/>
            <pc:sldMk cId="1622784123" sldId="260"/>
            <ac:grpSpMk id="4" creationId="{86F418D9-2528-492C-9B47-98BA3E9C9BF5}"/>
          </ac:grpSpMkLst>
        </pc:grpChg>
        <pc:cxnChg chg="add del mod">
          <ac:chgData name="Michael Brent" userId="efbb700b7c4874dd" providerId="LiveId" clId="{C214BFB0-BE58-4EC8-A812-12FA74B15594}" dt="2017-10-01T14:25:16.582" v="2221" actId="478"/>
          <ac:cxnSpMkLst>
            <pc:docMk/>
            <pc:sldMk cId="1622784123" sldId="260"/>
            <ac:cxnSpMk id="28" creationId="{A98AE7E9-8F07-4B28-9F1F-B1FF8BFE6DAA}"/>
          </ac:cxnSpMkLst>
        </pc:cxnChg>
      </pc:sldChg>
      <pc:sldChg chg="addSp modSp add del ord modAnim">
        <pc:chgData name="Michael Brent" userId="efbb700b7c4874dd" providerId="LiveId" clId="{C214BFB0-BE58-4EC8-A812-12FA74B15594}" dt="2017-10-11T14:08:37.847" v="8569" actId="2696"/>
        <pc:sldMkLst>
          <pc:docMk/>
          <pc:sldMk cId="2644838105" sldId="261"/>
        </pc:sldMkLst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28" creationId="{3608C19C-4851-421A-94EF-9551C09C7F54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29" creationId="{618BCA88-CC35-4B05-BFB8-6F635A54C549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0" creationId="{208B62F2-E36C-47BC-972F-2D5FA6C5F5D1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1" creationId="{23AC8DAD-2FDD-40B5-903E-E705C43681FD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2" creationId="{057954F2-A81E-4DA1-A83E-02FEC56EB3EC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3" creationId="{F631ECC1-F011-429E-A80B-C22736C356F9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4" creationId="{74487508-2D57-4016-B125-F61CD1CA3497}"/>
          </ac:spMkLst>
        </pc:spChg>
        <pc:spChg chg="add mod">
          <ac:chgData name="Michael Brent" userId="efbb700b7c4874dd" providerId="LiveId" clId="{C214BFB0-BE58-4EC8-A812-12FA74B15594}" dt="2017-10-07T07:58:39.199" v="5594" actId="1038"/>
          <ac:spMkLst>
            <pc:docMk/>
            <pc:sldMk cId="2644838105" sldId="261"/>
            <ac:spMk id="35" creationId="{984F7005-22C1-45CA-8459-AE7D7DF60871}"/>
          </ac:spMkLst>
        </pc:spChg>
        <pc:spChg chg="add">
          <ac:chgData name="Michael Brent" userId="efbb700b7c4874dd" providerId="LiveId" clId="{C214BFB0-BE58-4EC8-A812-12FA74B15594}" dt="2017-10-11T12:22:28.195" v="6879" actId="2696"/>
          <ac:spMkLst>
            <pc:docMk/>
            <pc:sldMk cId="2644838105" sldId="261"/>
            <ac:spMk id="36" creationId="{09381372-724B-4F12-9980-E281DF003E96}"/>
          </ac:spMkLst>
        </pc:spChg>
      </pc:sldChg>
      <pc:sldChg chg="addSp delSp modSp add ord modAnim">
        <pc:chgData name="Michael Brent" userId="efbb700b7c4874dd" providerId="LiveId" clId="{C214BFB0-BE58-4EC8-A812-12FA74B15594}" dt="2017-10-11T13:36:56.123" v="8064" actId="1037"/>
        <pc:sldMkLst>
          <pc:docMk/>
          <pc:sldMk cId="3234185458" sldId="262"/>
        </pc:sldMkLst>
        <pc:spChg chg="add del mod">
          <ac:chgData name="Michael Brent" userId="efbb700b7c4874dd" providerId="LiveId" clId="{C214BFB0-BE58-4EC8-A812-12FA74B15594}" dt="2017-10-07T07:36:12.036" v="4942" actId="20577"/>
          <ac:spMkLst>
            <pc:docMk/>
            <pc:sldMk cId="3234185458" sldId="262"/>
            <ac:spMk id="2" creationId="{5A1669A6-32C1-4E3B-A6E2-AAE687849C9F}"/>
          </ac:spMkLst>
        </pc:spChg>
        <pc:spChg chg="add mod">
          <ac:chgData name="Michael Brent" userId="efbb700b7c4874dd" providerId="LiveId" clId="{C214BFB0-BE58-4EC8-A812-12FA74B15594}" dt="2017-10-07T08:51:55.924" v="5843" actId="1038"/>
          <ac:spMkLst>
            <pc:docMk/>
            <pc:sldMk cId="3234185458" sldId="262"/>
            <ac:spMk id="3" creationId="{85FE7DF0-3FB3-4D71-9B86-22BE427874C1}"/>
          </ac:spMkLst>
        </pc:spChg>
        <pc:spChg chg="add mod">
          <ac:chgData name="Michael Brent" userId="efbb700b7c4874dd" providerId="LiveId" clId="{C214BFB0-BE58-4EC8-A812-12FA74B15594}" dt="2017-10-10T12:30:44.094" v="5980" actId="1582"/>
          <ac:spMkLst>
            <pc:docMk/>
            <pc:sldMk cId="3234185458" sldId="262"/>
            <ac:spMk id="4" creationId="{F9CC594A-2C2E-42A5-A61C-DAF767E4454B}"/>
          </ac:spMkLst>
        </pc:spChg>
        <pc:spChg chg="add mod">
          <ac:chgData name="Michael Brent" userId="efbb700b7c4874dd" providerId="LiveId" clId="{C214BFB0-BE58-4EC8-A812-12FA74B15594}" dt="2017-10-10T12:28:23.465" v="5947" actId="1076"/>
          <ac:spMkLst>
            <pc:docMk/>
            <pc:sldMk cId="3234185458" sldId="262"/>
            <ac:spMk id="5" creationId="{34E4DA9A-C5D7-4241-959E-E1D514EB0E23}"/>
          </ac:spMkLst>
        </pc:spChg>
        <pc:spChg chg="del mod">
          <ac:chgData name="Michael Brent" userId="efbb700b7c4874dd" providerId="LiveId" clId="{C214BFB0-BE58-4EC8-A812-12FA74B15594}" dt="2017-10-01T20:09:37.199" v="4906" actId="478"/>
          <ac:spMkLst>
            <pc:docMk/>
            <pc:sldMk cId="3234185458" sldId="262"/>
            <ac:spMk id="5" creationId="{44530D5E-716E-4D70-8FBD-6D65D2A8B5D5}"/>
          </ac:spMkLst>
        </pc:spChg>
        <pc:spChg chg="mod">
          <ac:chgData name="Michael Brent" userId="efbb700b7c4874dd" providerId="LiveId" clId="{C214BFB0-BE58-4EC8-A812-12FA74B15594}" dt="2017-10-11T13:36:56.123" v="8064" actId="1037"/>
          <ac:spMkLst>
            <pc:docMk/>
            <pc:sldMk cId="3234185458" sldId="262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36:56.123" v="8064" actId="1037"/>
          <ac:spMkLst>
            <pc:docMk/>
            <pc:sldMk cId="3234185458" sldId="262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56.123" v="8064" actId="1037"/>
          <ac:spMkLst>
            <pc:docMk/>
            <pc:sldMk cId="3234185458" sldId="262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4" creationId="{AADBB1E5-B177-499C-852F-D21D29E8CEAA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5" creationId="{DCB61EA9-B2AE-4574-83B5-3420810A65DD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6" creationId="{ACAD46D2-6794-498F-B701-9D271029DDD7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7" creationId="{98551844-D3B5-476E-9B9C-FAAA082A4E76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8" creationId="{22457F75-2759-4E69-AFC5-8B13764A2677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9" creationId="{78DAA61E-C2E9-4E58-9F2B-2B4C5BCC1BA9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0" creationId="{60A47D33-0C3D-4F78-AC84-CFA6BCDD8233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1" creationId="{A2BF31C1-3BB5-4A38-9D3A-3D2143F8D074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3" creationId="{E3BD77A1-328D-4CE3-9BF9-6BA4888E9DE4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4" creationId="{76783DD8-516D-43DA-A37A-5ACEF4171F58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03T20:15:46.874" v="4930" actId="20577"/>
          <ac:spMkLst>
            <pc:docMk/>
            <pc:sldMk cId="3234185458" sldId="262"/>
            <ac:spMk id="26" creationId="{6281943A-7B43-4FC2-8151-EF3B5865ACCF}"/>
          </ac:spMkLst>
        </pc:spChg>
        <pc:spChg chg="mod">
          <ac:chgData name="Michael Brent" userId="efbb700b7c4874dd" providerId="LiveId" clId="{C214BFB0-BE58-4EC8-A812-12FA74B15594}" dt="2017-10-07T07:38:05.647" v="4947" actId="20577"/>
          <ac:spMkLst>
            <pc:docMk/>
            <pc:sldMk cId="3234185458" sldId="262"/>
            <ac:spMk id="27" creationId="{0026A494-707A-47CF-A137-0D29B4B8D656}"/>
          </ac:spMkLst>
        </pc:spChg>
        <pc:spChg chg="add del">
          <ac:chgData name="Michael Brent" userId="efbb700b7c4874dd" providerId="LiveId" clId="{C214BFB0-BE58-4EC8-A812-12FA74B15594}" dt="2017-10-07T07:36:11.936" v="4940" actId="478"/>
          <ac:spMkLst>
            <pc:docMk/>
            <pc:sldMk cId="3234185458" sldId="262"/>
            <ac:spMk id="28" creationId="{4D696337-CFED-45BF-9A13-12DBB5FAA573}"/>
          </ac:spMkLst>
        </pc:spChg>
        <pc:spChg chg="add mod ord">
          <ac:chgData name="Michael Brent" userId="efbb700b7c4874dd" providerId="LiveId" clId="{C214BFB0-BE58-4EC8-A812-12FA74B15594}" dt="2017-10-10T12:44:12.979" v="6087" actId="3064"/>
          <ac:spMkLst>
            <pc:docMk/>
            <pc:sldMk cId="3234185458" sldId="262"/>
            <ac:spMk id="28" creationId="{CF9FF526-91B0-4160-98E4-EC02E0A3F39D}"/>
          </ac:spMkLst>
        </pc:spChg>
        <pc:spChg chg="add mod">
          <ac:chgData name="Michael Brent" userId="efbb700b7c4874dd" providerId="LiveId" clId="{C214BFB0-BE58-4EC8-A812-12FA74B15594}" dt="2017-10-07T08:51:55.924" v="5843" actId="1038"/>
          <ac:spMkLst>
            <pc:docMk/>
            <pc:sldMk cId="3234185458" sldId="262"/>
            <ac:spMk id="29" creationId="{896F20D9-B42D-4FF6-AB02-762F059E0F5C}"/>
          </ac:spMkLst>
        </pc:spChg>
        <pc:spChg chg="add mod">
          <ac:chgData name="Michael Brent" userId="efbb700b7c4874dd" providerId="LiveId" clId="{C214BFB0-BE58-4EC8-A812-12FA74B15594}" dt="2017-10-07T08:51:55.924" v="5843" actId="1038"/>
          <ac:spMkLst>
            <pc:docMk/>
            <pc:sldMk cId="3234185458" sldId="262"/>
            <ac:spMk id="30" creationId="{C7062B35-971E-4DF5-9623-097DEFAE33AA}"/>
          </ac:spMkLst>
        </pc:spChg>
        <pc:spChg chg="add mod">
          <ac:chgData name="Michael Brent" userId="efbb700b7c4874dd" providerId="LiveId" clId="{C214BFB0-BE58-4EC8-A812-12FA74B15594}" dt="2017-10-07T08:52:23.615" v="5856" actId="20577"/>
          <ac:spMkLst>
            <pc:docMk/>
            <pc:sldMk cId="3234185458" sldId="262"/>
            <ac:spMk id="31" creationId="{544F7159-A4E7-4C0E-9A3E-45F498F1E121}"/>
          </ac:spMkLst>
        </pc:spChg>
        <pc:spChg chg="add mod">
          <ac:chgData name="Michael Brent" userId="efbb700b7c4874dd" providerId="LiveId" clId="{C214BFB0-BE58-4EC8-A812-12FA74B15594}" dt="2017-10-10T12:30:50.969" v="5981" actId="1582"/>
          <ac:spMkLst>
            <pc:docMk/>
            <pc:sldMk cId="3234185458" sldId="262"/>
            <ac:spMk id="32" creationId="{78459168-2690-48D3-A73C-5EFA547055A5}"/>
          </ac:spMkLst>
        </pc:spChg>
        <pc:spChg chg="add mod">
          <ac:chgData name="Michael Brent" userId="efbb700b7c4874dd" providerId="LiveId" clId="{C214BFB0-BE58-4EC8-A812-12FA74B15594}" dt="2017-10-10T12:28:27.040" v="5948" actId="1076"/>
          <ac:spMkLst>
            <pc:docMk/>
            <pc:sldMk cId="3234185458" sldId="262"/>
            <ac:spMk id="33" creationId="{DD6125F1-716F-403C-846E-5DFDE13D561E}"/>
          </ac:spMkLst>
        </pc:spChg>
        <pc:spChg chg="del mod topLvl">
          <ac:chgData name="Michael Brent" userId="efbb700b7c4874dd" providerId="LiveId" clId="{C214BFB0-BE58-4EC8-A812-12FA74B15594}" dt="2017-10-10T12:26:03.789" v="5924" actId="478"/>
          <ac:spMkLst>
            <pc:docMk/>
            <pc:sldMk cId="3234185458" sldId="262"/>
            <ac:spMk id="35" creationId="{5D311B41-6EBA-4D86-930A-EA6383483FB3}"/>
          </ac:spMkLst>
        </pc:spChg>
        <pc:spChg chg="del mod topLvl">
          <ac:chgData name="Michael Brent" userId="efbb700b7c4874dd" providerId="LiveId" clId="{C214BFB0-BE58-4EC8-A812-12FA74B15594}" dt="2017-10-10T12:22:30.597" v="5868" actId="478"/>
          <ac:spMkLst>
            <pc:docMk/>
            <pc:sldMk cId="3234185458" sldId="262"/>
            <ac:spMk id="37" creationId="{BD0D9AA2-6810-429A-B016-52B1FAD3F637}"/>
          </ac:spMkLst>
        </pc:spChg>
        <pc:spChg chg="del mod topLvl">
          <ac:chgData name="Michael Brent" userId="efbb700b7c4874dd" providerId="LiveId" clId="{C214BFB0-BE58-4EC8-A812-12FA74B15594}" dt="2017-10-10T12:20:29.459" v="5861" actId="478"/>
          <ac:spMkLst>
            <pc:docMk/>
            <pc:sldMk cId="3234185458" sldId="262"/>
            <ac:spMk id="38" creationId="{7B461966-331A-4E39-AF2E-25923C6F71DF}"/>
          </ac:spMkLst>
        </pc:spChg>
        <pc:spChg chg="del mod topLvl">
          <ac:chgData name="Michael Brent" userId="efbb700b7c4874dd" providerId="LiveId" clId="{C214BFB0-BE58-4EC8-A812-12FA74B15594}" dt="2017-10-10T12:20:29.459" v="5861" actId="478"/>
          <ac:spMkLst>
            <pc:docMk/>
            <pc:sldMk cId="3234185458" sldId="262"/>
            <ac:spMk id="39" creationId="{1B9A471D-C683-459B-932C-5C86DD1075E0}"/>
          </ac:spMkLst>
        </pc:spChg>
        <pc:spChg chg="add mod">
          <ac:chgData name="Michael Brent" userId="efbb700b7c4874dd" providerId="LiveId" clId="{C214BFB0-BE58-4EC8-A812-12FA74B15594}" dt="2017-10-10T12:27:13.049" v="5934" actId="3064"/>
          <ac:spMkLst>
            <pc:docMk/>
            <pc:sldMk cId="3234185458" sldId="262"/>
            <ac:spMk id="40" creationId="{083A1696-0E07-4DB9-8F59-2FFFC04E7CE2}"/>
          </ac:spMkLst>
        </pc:spChg>
        <pc:spChg chg="add mod">
          <ac:chgData name="Michael Brent" userId="efbb700b7c4874dd" providerId="LiveId" clId="{C214BFB0-BE58-4EC8-A812-12FA74B15594}" dt="2017-10-10T12:41:42.570" v="6031" actId="6549"/>
          <ac:spMkLst>
            <pc:docMk/>
            <pc:sldMk cId="3234185458" sldId="262"/>
            <ac:spMk id="41" creationId="{E6285434-771B-4F6C-88CD-17F2C0EAD586}"/>
          </ac:spMkLst>
        </pc:spChg>
        <pc:spChg chg="mod">
          <ac:chgData name="Michael Brent" userId="efbb700b7c4874dd" providerId="LiveId" clId="{C214BFB0-BE58-4EC8-A812-12FA74B15594}" dt="2017-10-10T12:41:46.847" v="6032" actId="6549"/>
          <ac:spMkLst>
            <pc:docMk/>
            <pc:sldMk cId="3234185458" sldId="262"/>
            <ac:spMk id="46" creationId="{FC3D276A-B502-4A33-8AE3-1D5BE4C6EEBA}"/>
          </ac:spMkLst>
        </pc:spChg>
        <pc:spChg chg="add mod">
          <ac:chgData name="Michael Brent" userId="efbb700b7c4874dd" providerId="LiveId" clId="{C214BFB0-BE58-4EC8-A812-12FA74B15594}" dt="2017-10-10T12:44:07.034" v="6086" actId="3064"/>
          <ac:spMkLst>
            <pc:docMk/>
            <pc:sldMk cId="3234185458" sldId="262"/>
            <ac:spMk id="49" creationId="{F0C58D0F-2343-4CBC-B7F6-785BC58FE3E4}"/>
          </ac:spMkLst>
        </pc:spChg>
        <pc:grpChg chg="mod">
          <ac:chgData name="Michael Brent" userId="efbb700b7c4874dd" providerId="LiveId" clId="{C214BFB0-BE58-4EC8-A812-12FA74B15594}" dt="2017-10-10T12:21:07.600" v="5863" actId="3064"/>
          <ac:grpSpMkLst>
            <pc:docMk/>
            <pc:sldMk cId="3234185458" sldId="262"/>
            <ac:grpSpMk id="2" creationId="{2FD8838B-3F53-4AB8-9A1F-2A2593056A0A}"/>
          </ac:grpSpMkLst>
        </pc:grpChg>
        <pc:grpChg chg="add del mod">
          <ac:chgData name="Michael Brent" userId="efbb700b7c4874dd" providerId="LiveId" clId="{C214BFB0-BE58-4EC8-A812-12FA74B15594}" dt="2017-10-10T12:20:19.245" v="5859" actId="3064"/>
          <ac:grpSpMkLst>
            <pc:docMk/>
            <pc:sldMk cId="3234185458" sldId="262"/>
            <ac:grpSpMk id="34" creationId="{4103323D-E1AF-46E1-82DA-B1247DD537A2}"/>
          </ac:grpSpMkLst>
        </pc:grpChg>
        <pc:grpChg chg="add mod">
          <ac:chgData name="Michael Brent" userId="efbb700b7c4874dd" providerId="LiveId" clId="{C214BFB0-BE58-4EC8-A812-12FA74B15594}" dt="2017-10-10T12:28:42.498" v="5951" actId="3064"/>
          <ac:grpSpMkLst>
            <pc:docMk/>
            <pc:sldMk cId="3234185458" sldId="262"/>
            <ac:grpSpMk id="42" creationId="{E8AE4D95-2E83-4DC9-95F5-1706FAA25472}"/>
          </ac:grpSpMkLst>
        </pc:grpChg>
        <pc:grpChg chg="add mod">
          <ac:chgData name="Michael Brent" userId="efbb700b7c4874dd" providerId="LiveId" clId="{C214BFB0-BE58-4EC8-A812-12FA74B15594}" dt="2017-10-10T12:44:12.979" v="6087" actId="3064"/>
          <ac:grpSpMkLst>
            <pc:docMk/>
            <pc:sldMk cId="3234185458" sldId="262"/>
            <ac:grpSpMk id="43" creationId="{EF957CBB-D467-4B7F-A1C3-E24D9170FA88}"/>
          </ac:grpSpMkLst>
        </pc:grpChg>
        <pc:grpChg chg="add mod">
          <ac:chgData name="Michael Brent" userId="efbb700b7c4874dd" providerId="LiveId" clId="{C214BFB0-BE58-4EC8-A812-12FA74B15594}" dt="2017-10-10T12:44:07.034" v="6086" actId="3064"/>
          <ac:grpSpMkLst>
            <pc:docMk/>
            <pc:sldMk cId="3234185458" sldId="262"/>
            <ac:grpSpMk id="44" creationId="{CC9E6258-ED0B-4F9B-BF2E-6F1F039EF179}"/>
          </ac:grpSpMkLst>
        </pc:grpChg>
        <pc:grpChg chg="mod">
          <ac:chgData name="Michael Brent" userId="efbb700b7c4874dd" providerId="LiveId" clId="{C214BFB0-BE58-4EC8-A812-12FA74B15594}" dt="2017-10-10T12:29:21.433" v="5953" actId="3064"/>
          <ac:grpSpMkLst>
            <pc:docMk/>
            <pc:sldMk cId="3234185458" sldId="262"/>
            <ac:grpSpMk id="45" creationId="{F5A3F359-DA9E-453A-8787-F8E878EE79A3}"/>
          </ac:grpSpMkLst>
        </pc:grpChg>
        <pc:grpChg chg="add mod ord">
          <ac:chgData name="Michael Brent" userId="efbb700b7c4874dd" providerId="LiveId" clId="{C214BFB0-BE58-4EC8-A812-12FA74B15594}" dt="2017-10-10T14:08:32.363" v="6189" actId="166"/>
          <ac:grpSpMkLst>
            <pc:docMk/>
            <pc:sldMk cId="3234185458" sldId="262"/>
            <ac:grpSpMk id="50" creationId="{4146C68A-E364-4B26-A463-B6A83E72E9F7}"/>
          </ac:grpSpMkLst>
        </pc:grpChg>
        <pc:grpChg chg="add mod ord">
          <ac:chgData name="Michael Brent" userId="efbb700b7c4874dd" providerId="LiveId" clId="{C214BFB0-BE58-4EC8-A812-12FA74B15594}" dt="2017-10-10T12:45:04.614" v="6113" actId="688"/>
          <ac:grpSpMkLst>
            <pc:docMk/>
            <pc:sldMk cId="3234185458" sldId="262"/>
            <ac:grpSpMk id="51" creationId="{7EBE5F51-1CB4-4A4B-8E1B-BBAE25B4F428}"/>
          </ac:grpSpMkLst>
        </pc:grpChg>
        <pc:picChg chg="mod ord topLvl">
          <ac:chgData name="Michael Brent" userId="efbb700b7c4874dd" providerId="LiveId" clId="{C214BFB0-BE58-4EC8-A812-12FA74B15594}" dt="2017-10-10T12:27:13.049" v="5934" actId="3064"/>
          <ac:picMkLst>
            <pc:docMk/>
            <pc:sldMk cId="3234185458" sldId="262"/>
            <ac:picMk id="36" creationId="{72B445D7-F638-4185-954B-53495C4DCAA3}"/>
          </ac:picMkLst>
        </pc:picChg>
        <pc:picChg chg="mod">
          <ac:chgData name="Michael Brent" userId="efbb700b7c4874dd" providerId="LiveId" clId="{C214BFB0-BE58-4EC8-A812-12FA74B15594}" dt="2017-10-10T12:45:01.504" v="6111" actId="688"/>
          <ac:picMkLst>
            <pc:docMk/>
            <pc:sldMk cId="3234185458" sldId="262"/>
            <ac:picMk id="48" creationId="{DAF4F1ED-8481-4E9D-AE4F-D74B1E73D9E7}"/>
          </ac:picMkLst>
        </pc:picChg>
      </pc:sldChg>
      <pc:sldChg chg="addSp delSp modSp add ord modAnim">
        <pc:chgData name="Michael Brent" userId="efbb700b7c4874dd" providerId="LiveId" clId="{C214BFB0-BE58-4EC8-A812-12FA74B15594}" dt="2017-10-11T12:22:05" v="6878" actId="14100"/>
        <pc:sldMkLst>
          <pc:docMk/>
          <pc:sldMk cId="583798934" sldId="263"/>
        </pc:sldMkLst>
        <pc:spChg chg="mod">
          <ac:chgData name="Michael Brent" userId="efbb700b7c4874dd" providerId="LiveId" clId="{C214BFB0-BE58-4EC8-A812-12FA74B15594}" dt="2017-10-10T17:37:45.765" v="6354" actId="20577"/>
          <ac:spMkLst>
            <pc:docMk/>
            <pc:sldMk cId="583798934" sldId="263"/>
            <ac:spMk id="4" creationId="{F9CC594A-2C2E-42A5-A61C-DAF767E4454B}"/>
          </ac:spMkLst>
        </pc:spChg>
        <pc:spChg chg="mod">
          <ac:chgData name="Michael Brent" userId="efbb700b7c4874dd" providerId="LiveId" clId="{C214BFB0-BE58-4EC8-A812-12FA74B15594}" dt="2017-10-11T08:59:10.853" v="6678" actId="1037"/>
          <ac:spMkLst>
            <pc:docMk/>
            <pc:sldMk cId="583798934" sldId="263"/>
            <ac:spMk id="13" creationId="{5AE930AB-031C-45BD-BF38-1F2FCBAD3785}"/>
          </ac:spMkLst>
        </pc:spChg>
        <pc:spChg chg="mod topLvl">
          <ac:chgData name="Michael Brent" userId="efbb700b7c4874dd" providerId="LiveId" clId="{C214BFB0-BE58-4EC8-A812-12FA74B15594}" dt="2017-10-11T08:47:47.424" v="6399" actId="3064"/>
          <ac:spMkLst>
            <pc:docMk/>
            <pc:sldMk cId="583798934" sldId="263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0T17:37:56.081" v="6374" actId="20577"/>
          <ac:spMkLst>
            <pc:docMk/>
            <pc:sldMk cId="583798934" sldId="263"/>
            <ac:spMk id="32" creationId="{78459168-2690-48D3-A73C-5EFA547055A5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37" creationId="{3C3A1E6D-68CD-499F-AAC0-939F9B9B0C10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38" creationId="{E0FC54D4-2668-4089-A82C-F97AB9E489D5}"/>
          </ac:spMkLst>
        </pc:spChg>
        <pc:spChg chg="mod topLvl">
          <ac:chgData name="Michael Brent" userId="efbb700b7c4874dd" providerId="LiveId" clId="{C214BFB0-BE58-4EC8-A812-12FA74B15594}" dt="2017-10-11T08:47:47.424" v="6399" actId="3064"/>
          <ac:spMkLst>
            <pc:docMk/>
            <pc:sldMk cId="583798934" sldId="263"/>
            <ac:spMk id="41" creationId="{E6285434-771B-4F6C-88CD-17F2C0EAD586}"/>
          </ac:spMkLst>
        </pc:spChg>
        <pc:spChg chg="mod topLvl">
          <ac:chgData name="Michael Brent" userId="efbb700b7c4874dd" providerId="LiveId" clId="{C214BFB0-BE58-4EC8-A812-12FA74B15594}" dt="2017-10-11T08:47:09.310" v="6388" actId="3064"/>
          <ac:spMkLst>
            <pc:docMk/>
            <pc:sldMk cId="583798934" sldId="263"/>
            <ac:spMk id="46" creationId="{FC3D276A-B502-4A33-8AE3-1D5BE4C6EEBA}"/>
          </ac:spMkLst>
        </pc:spChg>
        <pc:spChg chg="mod topLvl">
          <ac:chgData name="Michael Brent" userId="efbb700b7c4874dd" providerId="LiveId" clId="{C214BFB0-BE58-4EC8-A812-12FA74B15594}" dt="2017-10-11T08:47:09.310" v="6388" actId="3064"/>
          <ac:spMkLst>
            <pc:docMk/>
            <pc:sldMk cId="583798934" sldId="263"/>
            <ac:spMk id="49" creationId="{F0C58D0F-2343-4CBC-B7F6-785BC58FE3E4}"/>
          </ac:spMkLst>
        </pc:spChg>
        <pc:spChg chg="add mod">
          <ac:chgData name="Michael Brent" userId="efbb700b7c4874dd" providerId="LiveId" clId="{C214BFB0-BE58-4EC8-A812-12FA74B15594}" dt="2017-10-11T10:46:22.129" v="6737" actId="1037"/>
          <ac:spMkLst>
            <pc:docMk/>
            <pc:sldMk cId="583798934" sldId="263"/>
            <ac:spMk id="52" creationId="{24A152C4-5A19-4BE0-A288-11EF849ED223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53" creationId="{5FE954E8-D9C2-4548-97D8-174595359975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54" creationId="{BBF29479-AC2B-4A6C-9A71-8942DB3B7E6F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55" creationId="{0082860D-7122-49CF-8B16-A7B04460477D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56" creationId="{51971C97-CE90-4D81-967A-CBB8553BB747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57" creationId="{995BCE1D-D9DF-4B6F-A74C-580BC232DE02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58" creationId="{3672E7F7-C6FF-49E6-AD17-895DDB111978}"/>
          </ac:spMkLst>
        </pc:spChg>
        <pc:grpChg chg="mod">
          <ac:chgData name="Michael Brent" userId="efbb700b7c4874dd" providerId="LiveId" clId="{C214BFB0-BE58-4EC8-A812-12FA74B15594}" dt="2017-10-11T08:47:09.310" v="6388" actId="3064"/>
          <ac:grpSpMkLst>
            <pc:docMk/>
            <pc:sldMk cId="583798934" sldId="263"/>
            <ac:grpSpMk id="2" creationId="{0D863124-D7B4-4269-BB21-A93330788512}"/>
          </ac:grpSpMkLst>
        </pc:grpChg>
        <pc:grpChg chg="mod">
          <ac:chgData name="Michael Brent" userId="efbb700b7c4874dd" providerId="LiveId" clId="{C214BFB0-BE58-4EC8-A812-12FA74B15594}" dt="2017-10-11T08:49:32.634" v="6432" actId="1038"/>
          <ac:grpSpMkLst>
            <pc:docMk/>
            <pc:sldMk cId="583798934" sldId="263"/>
            <ac:grpSpMk id="34" creationId="{3B72B59F-FB25-4E56-8CD8-D79FD34E40BB}"/>
          </ac:grpSpMkLst>
        </pc:grpChg>
        <pc:grpChg chg="add mod">
          <ac:chgData name="Michael Brent" userId="efbb700b7c4874dd" providerId="LiveId" clId="{C214BFB0-BE58-4EC8-A812-12FA74B15594}" dt="2017-10-11T08:48:37.464" v="6412" actId="688"/>
          <ac:grpSpMkLst>
            <pc:docMk/>
            <pc:sldMk cId="583798934" sldId="263"/>
            <ac:grpSpMk id="35" creationId="{3035DC25-993F-4715-8985-368FE60E9E16}"/>
          </ac:grpSpMkLst>
        </pc:grpChg>
        <pc:grpChg chg="mod topLvl">
          <ac:chgData name="Michael Brent" userId="efbb700b7c4874dd" providerId="LiveId" clId="{C214BFB0-BE58-4EC8-A812-12FA74B15594}" dt="2017-10-11T08:47:47.424" v="6399" actId="3064"/>
          <ac:grpSpMkLst>
            <pc:docMk/>
            <pc:sldMk cId="583798934" sldId="263"/>
            <ac:grpSpMk id="42" creationId="{E8AE4D95-2E83-4DC9-95F5-1706FAA25472}"/>
          </ac:grpSpMkLst>
        </pc:grpChg>
        <pc:grpChg chg="del mod topLvl">
          <ac:chgData name="Michael Brent" userId="efbb700b7c4874dd" providerId="LiveId" clId="{C214BFB0-BE58-4EC8-A812-12FA74B15594}" dt="2017-10-11T08:47:16.020" v="6389" actId="3064"/>
          <ac:grpSpMkLst>
            <pc:docMk/>
            <pc:sldMk cId="583798934" sldId="263"/>
            <ac:grpSpMk id="43" creationId="{EF957CBB-D467-4B7F-A1C3-E24D9170FA88}"/>
          </ac:grpSpMkLst>
        </pc:grpChg>
        <pc:grpChg chg="del mod topLvl">
          <ac:chgData name="Michael Brent" userId="efbb700b7c4874dd" providerId="LiveId" clId="{C214BFB0-BE58-4EC8-A812-12FA74B15594}" dt="2017-10-11T08:46:20.207" v="6378" actId="3064"/>
          <ac:grpSpMkLst>
            <pc:docMk/>
            <pc:sldMk cId="583798934" sldId="263"/>
            <ac:grpSpMk id="44" creationId="{CC9E6258-ED0B-4F9B-BF2E-6F1F039EF179}"/>
          </ac:grpSpMkLst>
        </pc:grpChg>
        <pc:grpChg chg="mod topLvl">
          <ac:chgData name="Michael Brent" userId="efbb700b7c4874dd" providerId="LiveId" clId="{C214BFB0-BE58-4EC8-A812-12FA74B15594}" dt="2017-10-11T08:47:09.310" v="6388" actId="3064"/>
          <ac:grpSpMkLst>
            <pc:docMk/>
            <pc:sldMk cId="583798934" sldId="263"/>
            <ac:grpSpMk id="45" creationId="{F5A3F359-DA9E-453A-8787-F8E878EE79A3}"/>
          </ac:grpSpMkLst>
        </pc:grpChg>
        <pc:grpChg chg="del">
          <ac:chgData name="Michael Brent" userId="efbb700b7c4874dd" providerId="LiveId" clId="{C214BFB0-BE58-4EC8-A812-12FA74B15594}" dt="2017-10-11T08:46:10.795" v="6377" actId="3064"/>
          <ac:grpSpMkLst>
            <pc:docMk/>
            <pc:sldMk cId="583798934" sldId="263"/>
            <ac:grpSpMk id="50" creationId="{4146C68A-E364-4B26-A463-B6A83E72E9F7}"/>
          </ac:grpSpMkLst>
        </pc:grpChg>
        <pc:grpChg chg="del">
          <ac:chgData name="Michael Brent" userId="efbb700b7c4874dd" providerId="LiveId" clId="{C214BFB0-BE58-4EC8-A812-12FA74B15594}" dt="2017-10-11T08:46:58.152" v="6387" actId="3064"/>
          <ac:grpSpMkLst>
            <pc:docMk/>
            <pc:sldMk cId="583798934" sldId="263"/>
            <ac:grpSpMk id="51" creationId="{7EBE5F51-1CB4-4A4B-8E1B-BBAE25B4F428}"/>
          </ac:grpSpMkLst>
        </pc:grpChg>
      </pc:sldChg>
      <pc:sldChg chg="addSp delSp modSp add del ord">
        <pc:chgData name="Michael Brent" userId="efbb700b7c4874dd" providerId="LiveId" clId="{C214BFB0-BE58-4EC8-A812-12FA74B15594}" dt="2017-10-11T14:00:56.747" v="8344" actId="2696"/>
        <pc:sldMkLst>
          <pc:docMk/>
          <pc:sldMk cId="55380838" sldId="264"/>
        </pc:sldMkLst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3" creationId="{85FE7DF0-3FB3-4D71-9B86-22BE427874C1}"/>
          </ac:spMkLst>
        </pc:spChg>
        <pc:spChg chg="del mod">
          <ac:chgData name="Michael Brent" userId="efbb700b7c4874dd" providerId="LiveId" clId="{C214BFB0-BE58-4EC8-A812-12FA74B15594}" dt="2017-10-11T13:32:14.311" v="8041" actId="478"/>
          <ac:spMkLst>
            <pc:docMk/>
            <pc:sldMk cId="55380838" sldId="264"/>
            <ac:spMk id="4" creationId="{F9CC594A-2C2E-42A5-A61C-DAF767E4454B}"/>
          </ac:spMkLst>
        </pc:spChg>
        <pc:spChg chg="del">
          <ac:chgData name="Michael Brent" userId="efbb700b7c4874dd" providerId="LiveId" clId="{C214BFB0-BE58-4EC8-A812-12FA74B15594}" dt="2017-10-11T11:07:41.544" v="6877" actId="478"/>
          <ac:spMkLst>
            <pc:docMk/>
            <pc:sldMk cId="55380838" sldId="264"/>
            <ac:spMk id="5" creationId="{34E4DA9A-C5D7-4241-959E-E1D514EB0E23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08.065" v="8250" actId="1037"/>
          <ac:spMkLst>
            <pc:docMk/>
            <pc:sldMk cId="55380838" sldId="264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35:13.310" v="8053" actId="1038"/>
          <ac:spMkLst>
            <pc:docMk/>
            <pc:sldMk cId="55380838" sldId="264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4" creationId="{AADBB1E5-B177-499C-852F-D21D29E8CEAA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5" creationId="{DCB61EA9-B2AE-4574-83B5-3420810A65DD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6" creationId="{ACAD46D2-6794-498F-B701-9D271029DDD7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7" creationId="{98551844-D3B5-476E-9B9C-FAAA082A4E76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8" creationId="{22457F75-2759-4E69-AFC5-8B13764A2677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9" creationId="{78DAA61E-C2E9-4E58-9F2B-2B4C5BCC1BA9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0" creationId="{60A47D33-0C3D-4F78-AC84-CFA6BCDD8233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1" creationId="{A2BF31C1-3BB5-4A38-9D3A-3D2143F8D074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3" creationId="{E3BD77A1-328D-4CE3-9BF9-6BA4888E9DE4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4" creationId="{76783DD8-516D-43DA-A37A-5ACEF4171F58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6" creationId="{6281943A-7B43-4FC2-8151-EF3B5865ACCF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7" creationId="{0026A494-707A-47CF-A137-0D29B4B8D656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28" creationId="{CF9FF526-91B0-4160-98E4-EC02E0A3F39D}"/>
          </ac:spMkLst>
        </pc:spChg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31" creationId="{544F7159-A4E7-4C0E-9A3E-45F498F1E121}"/>
          </ac:spMkLst>
        </pc:spChg>
        <pc:spChg chg="del mod">
          <ac:chgData name="Michael Brent" userId="efbb700b7c4874dd" providerId="LiveId" clId="{C214BFB0-BE58-4EC8-A812-12FA74B15594}" dt="2017-10-11T13:32:14.311" v="8041" actId="478"/>
          <ac:spMkLst>
            <pc:docMk/>
            <pc:sldMk cId="55380838" sldId="264"/>
            <ac:spMk id="32" creationId="{78459168-2690-48D3-A73C-5EFA547055A5}"/>
          </ac:spMkLst>
        </pc:spChg>
        <pc:spChg chg="del">
          <ac:chgData name="Michael Brent" userId="efbb700b7c4874dd" providerId="LiveId" clId="{C214BFB0-BE58-4EC8-A812-12FA74B15594}" dt="2017-10-11T11:07:37.123" v="6876" actId="478"/>
          <ac:spMkLst>
            <pc:docMk/>
            <pc:sldMk cId="55380838" sldId="264"/>
            <ac:spMk id="33" creationId="{DD6125F1-716F-403C-846E-5DFDE13D561E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37" creationId="{3C3A1E6D-68CD-499F-AAC0-939F9B9B0C10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38" creationId="{E0FC54D4-2668-4089-A82C-F97AB9E489D5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0" creationId="{083A1696-0E07-4DB9-8F59-2FFFC04E7CE2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1" creationId="{E6285434-771B-4F6C-88CD-17F2C0EAD586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6" creationId="{FC3D276A-B502-4A33-8AE3-1D5BE4C6EEBA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7" creationId="{29ACA412-BF60-4AD7-9C43-C3AA5349E9D0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52" creationId="{24A152C4-5A19-4BE0-A288-11EF849ED223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53" creationId="{5FE954E8-D9C2-4548-97D8-174595359975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4" creationId="{BBF29479-AC2B-4A6C-9A71-8942DB3B7E6F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5" creationId="{0082860D-7122-49CF-8B16-A7B04460477D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6" creationId="{51971C97-CE90-4D81-967A-CBB8553BB747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7" creationId="{995BCE1D-D9DF-4B6F-A74C-580BC232DE02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8" creationId="{3672E7F7-C6FF-49E6-AD17-895DDB111978}"/>
          </ac:spMkLst>
        </pc:spChg>
        <pc:spChg chg="add">
          <ac:chgData name="Michael Brent" userId="efbb700b7c4874dd" providerId="LiveId" clId="{C214BFB0-BE58-4EC8-A812-12FA74B15594}" dt="2017-10-11T14:00:45.070" v="8343" actId="2696"/>
          <ac:spMkLst>
            <pc:docMk/>
            <pc:sldMk cId="55380838" sldId="264"/>
            <ac:spMk id="59" creationId="{2A479A48-4A4B-469E-87AF-E9FE0AF2E232}"/>
          </ac:spMkLst>
        </pc:spChg>
        <pc:grpChg chg="del mod topLvl">
          <ac:chgData name="Michael Brent" userId="efbb700b7c4874dd" providerId="LiveId" clId="{C214BFB0-BE58-4EC8-A812-12FA74B15594}" dt="2017-10-11T11:04:03.049" v="6846" actId="2696"/>
          <ac:grpSpMkLst>
            <pc:docMk/>
            <pc:sldMk cId="55380838" sldId="264"/>
            <ac:grpSpMk id="2" creationId="{0D863124-D7B4-4269-BB21-A93330788512}"/>
          </ac:grpSpMkLst>
        </pc:grpChg>
        <pc:grpChg chg="del">
          <ac:chgData name="Michael Brent" userId="efbb700b7c4874dd" providerId="LiveId" clId="{C214BFB0-BE58-4EC8-A812-12FA74B15594}" dt="2017-10-11T11:03:57.691" v="6845" actId="2696"/>
          <ac:grpSpMkLst>
            <pc:docMk/>
            <pc:sldMk cId="55380838" sldId="264"/>
            <ac:grpSpMk id="34" creationId="{3B72B59F-FB25-4E56-8CD8-D79FD34E40BB}"/>
          </ac:grpSpMkLst>
        </pc:grpChg>
        <pc:grpChg chg="del">
          <ac:chgData name="Michael Brent" userId="efbb700b7c4874dd" providerId="LiveId" clId="{C214BFB0-BE58-4EC8-A812-12FA74B15594}" dt="2017-10-11T11:03:12.521" v="6834" actId="2696"/>
          <ac:grpSpMkLst>
            <pc:docMk/>
            <pc:sldMk cId="55380838" sldId="264"/>
            <ac:grpSpMk id="35" creationId="{3035DC25-993F-4715-8985-368FE60E9E16}"/>
          </ac:grpSpMkLst>
        </pc:grpChg>
        <pc:grpChg chg="del mod topLvl">
          <ac:chgData name="Michael Brent" userId="efbb700b7c4874dd" providerId="LiveId" clId="{C214BFB0-BE58-4EC8-A812-12FA74B15594}" dt="2017-10-11T11:03:26.451" v="6839" actId="2696"/>
          <ac:grpSpMkLst>
            <pc:docMk/>
            <pc:sldMk cId="55380838" sldId="264"/>
            <ac:grpSpMk id="42" creationId="{E8AE4D95-2E83-4DC9-95F5-1706FAA25472}"/>
          </ac:grpSpMkLst>
        </pc:grpChg>
        <pc:grpChg chg="del mod topLvl">
          <ac:chgData name="Michael Brent" userId="efbb700b7c4874dd" providerId="LiveId" clId="{C214BFB0-BE58-4EC8-A812-12FA74B15594}" dt="2017-10-11T11:04:15.942" v="6849" actId="2696"/>
          <ac:grpSpMkLst>
            <pc:docMk/>
            <pc:sldMk cId="55380838" sldId="264"/>
            <ac:grpSpMk id="45" creationId="{F5A3F359-DA9E-453A-8787-F8E878EE79A3}"/>
          </ac:grpSpMkLst>
        </pc:grpChg>
        <pc:picChg chg="del mod topLvl">
          <ac:chgData name="Michael Brent" userId="efbb700b7c4874dd" providerId="LiveId" clId="{C214BFB0-BE58-4EC8-A812-12FA74B15594}" dt="2017-10-11T13:31:44.784" v="8038" actId="478"/>
          <ac:picMkLst>
            <pc:docMk/>
            <pc:sldMk cId="55380838" sldId="264"/>
            <ac:picMk id="36" creationId="{72B445D7-F638-4185-954B-53495C4DCAA3}"/>
          </ac:picMkLst>
        </pc:picChg>
        <pc:picChg chg="mod topLvl">
          <ac:chgData name="Michael Brent" userId="efbb700b7c4874dd" providerId="LiveId" clId="{C214BFB0-BE58-4EC8-A812-12FA74B15594}" dt="2017-10-11T11:04:39.173" v="6852" actId="14100"/>
          <ac:picMkLst>
            <pc:docMk/>
            <pc:sldMk cId="55380838" sldId="264"/>
            <ac:picMk id="48" creationId="{DAF4F1ED-8481-4E9D-AE4F-D74B1E73D9E7}"/>
          </ac:picMkLst>
        </pc:picChg>
      </pc:sldChg>
      <pc:sldChg chg="addSp delSp modSp add modAnim">
        <pc:chgData name="Michael Brent" userId="efbb700b7c4874dd" providerId="LiveId" clId="{C214BFB0-BE58-4EC8-A812-12FA74B15594}" dt="2017-10-11T13:36:21.084" v="8058" actId="1037"/>
        <pc:sldMkLst>
          <pc:docMk/>
          <pc:sldMk cId="2471423695" sldId="265"/>
        </pc:sldMkLst>
        <pc:spChg chg="mod">
          <ac:chgData name="Michael Brent" userId="efbb700b7c4874dd" providerId="LiveId" clId="{C214BFB0-BE58-4EC8-A812-12FA74B15594}" dt="2017-10-11T13:04:29.772" v="7456" actId="20577"/>
          <ac:spMkLst>
            <pc:docMk/>
            <pc:sldMk cId="2471423695" sldId="265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9" creationId="{2271051F-0495-4001-84F8-C7B2F894F379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28" creationId="{CF9FF526-91B0-4160-98E4-EC02E0A3F39D}"/>
          </ac:spMkLst>
        </pc:spChg>
        <pc:spChg chg="del">
          <ac:chgData name="Michael Brent" userId="efbb700b7c4874dd" providerId="LiveId" clId="{C214BFB0-BE58-4EC8-A812-12FA74B15594}" dt="2017-10-11T13:26:16.763" v="8001" actId="478"/>
          <ac:spMkLst>
            <pc:docMk/>
            <pc:sldMk cId="2471423695" sldId="265"/>
            <ac:spMk id="40" creationId="{083A1696-0E07-4DB9-8F59-2FFFC04E7CE2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1" creationId="{E6285434-771B-4F6C-88CD-17F2C0EAD586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6" creationId="{FC3D276A-B502-4A33-8AE3-1D5BE4C6EEBA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7" creationId="{29ACA412-BF60-4AD7-9C43-C3AA5349E9D0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9" creationId="{F0C58D0F-2343-4CBC-B7F6-785BC58FE3E4}"/>
          </ac:spMkLst>
        </pc:spChg>
        <pc:spChg chg="add del">
          <ac:chgData name="Michael Brent" userId="efbb700b7c4874dd" providerId="LiveId" clId="{C214BFB0-BE58-4EC8-A812-12FA74B15594}" dt="2017-10-11T13:25:55.564" v="7997" actId="478"/>
          <ac:spMkLst>
            <pc:docMk/>
            <pc:sldMk cId="2471423695" sldId="265"/>
            <ac:spMk id="50" creationId="{AE7A7BB7-3C16-47C8-9EF8-C4059E9F4717}"/>
          </ac:spMkLst>
        </pc:spChg>
        <pc:spChg chg="add del">
          <ac:chgData name="Michael Brent" userId="efbb700b7c4874dd" providerId="LiveId" clId="{C214BFB0-BE58-4EC8-A812-12FA74B15594}" dt="2017-10-11T13:25:55.564" v="7997" actId="478"/>
          <ac:spMkLst>
            <pc:docMk/>
            <pc:sldMk cId="2471423695" sldId="265"/>
            <ac:spMk id="51" creationId="{2931796D-E469-4B24-8524-3CD722DEF651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56" creationId="{51971C97-CE90-4D81-967A-CBB8553BB747}"/>
          </ac:spMkLst>
        </pc:spChg>
        <pc:picChg chg="del">
          <ac:chgData name="Michael Brent" userId="efbb700b7c4874dd" providerId="LiveId" clId="{C214BFB0-BE58-4EC8-A812-12FA74B15594}" dt="2017-10-11T13:26:00.143" v="7998" actId="478"/>
          <ac:picMkLst>
            <pc:docMk/>
            <pc:sldMk cId="2471423695" sldId="265"/>
            <ac:picMk id="36" creationId="{72B445D7-F638-4185-954B-53495C4DCAA3}"/>
          </ac:picMkLst>
        </pc:picChg>
        <pc:picChg chg="del">
          <ac:chgData name="Michael Brent" userId="efbb700b7c4874dd" providerId="LiveId" clId="{C214BFB0-BE58-4EC8-A812-12FA74B15594}" dt="2017-10-11T13:26:11.101" v="8000" actId="478"/>
          <ac:picMkLst>
            <pc:docMk/>
            <pc:sldMk cId="2471423695" sldId="265"/>
            <ac:picMk id="48" creationId="{DAF4F1ED-8481-4E9D-AE4F-D74B1E73D9E7}"/>
          </ac:picMkLst>
        </pc:picChg>
      </pc:sldChg>
      <pc:sldChg chg="addSp delSp modSp add addAnim delAnim modAnim">
        <pc:chgData name="Michael Brent" userId="efbb700b7c4874dd" providerId="LiveId" clId="{C214BFB0-BE58-4EC8-A812-12FA74B15594}" dt="2017-10-11T13:36:06.619" v="8056" actId="1037"/>
        <pc:sldMkLst>
          <pc:docMk/>
          <pc:sldMk cId="4100277364" sldId="266"/>
        </pc:sldMkLst>
        <pc:spChg chg="add mod ord">
          <ac:chgData name="Michael Brent" userId="efbb700b7c4874dd" providerId="LiveId" clId="{C214BFB0-BE58-4EC8-A812-12FA74B15594}" dt="2017-10-11T13:21:48.037" v="7928" actId="166"/>
          <ac:spMkLst>
            <pc:docMk/>
            <pc:sldMk cId="4100277364" sldId="266"/>
            <ac:spMk id="2" creationId="{EF89AC14-EFDE-4C57-A803-1122375087D4}"/>
          </ac:spMkLst>
        </pc:spChg>
        <pc:spChg chg="add del mod ord">
          <ac:chgData name="Michael Brent" userId="efbb700b7c4874dd" providerId="LiveId" clId="{C214BFB0-BE58-4EC8-A812-12FA74B15594}" dt="2017-10-11T13:05:59.667" v="7632" actId="20577"/>
          <ac:spMkLst>
            <pc:docMk/>
            <pc:sldMk cId="4100277364" sldId="266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9" creationId="{2271051F-0495-4001-84F8-C7B2F894F379}"/>
          </ac:spMkLst>
        </pc:spChg>
        <pc:spChg chg="mod ord">
          <ac:chgData name="Michael Brent" userId="efbb700b7c4874dd" providerId="LiveId" clId="{C214BFB0-BE58-4EC8-A812-12FA74B15594}" dt="2017-10-11T12:49:35.598" v="7140" actId="1037"/>
          <ac:spMkLst>
            <pc:docMk/>
            <pc:sldMk cId="4100277364" sldId="266"/>
            <ac:spMk id="28" creationId="{CF9FF526-91B0-4160-98E4-EC02E0A3F39D}"/>
          </ac:spMkLst>
        </pc:spChg>
        <pc:spChg chg="del mo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29" creationId="{896F20D9-B42D-4FF6-AB02-762F059E0F5C}"/>
          </ac:spMkLst>
        </pc:spChg>
        <pc:spChg chg="del mo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30" creationId="{C7062B35-971E-4DF5-9623-097DEFAE33AA}"/>
          </ac:spMkLst>
        </pc:spChg>
        <pc:spChg chg="del mo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31" creationId="{544F7159-A4E7-4C0E-9A3E-45F498F1E121}"/>
          </ac:spMkLst>
        </pc:spChg>
        <pc:spChg chg="add mod">
          <ac:chgData name="Michael Brent" userId="efbb700b7c4874dd" providerId="LiveId" clId="{C214BFB0-BE58-4EC8-A812-12FA74B15594}" dt="2017-10-11T13:06:14.029" v="7698" actId="1038"/>
          <ac:spMkLst>
            <pc:docMk/>
            <pc:sldMk cId="4100277364" sldId="266"/>
            <ac:spMk id="35" creationId="{6BA4CD7D-CAB0-437B-8C8E-7E3AB797D9C2}"/>
          </ac:spMkLst>
        </pc:spChg>
        <pc:spChg chg="add del mod">
          <ac:chgData name="Michael Brent" userId="efbb700b7c4874dd" providerId="LiveId" clId="{C214BFB0-BE58-4EC8-A812-12FA74B15594}" dt="2017-10-11T13:20:44.429" v="7866" actId="478"/>
          <ac:spMkLst>
            <pc:docMk/>
            <pc:sldMk cId="4100277364" sldId="266"/>
            <ac:spMk id="39" creationId="{18DFBE54-FC7B-4497-9DF5-D85FAEFE9BEA}"/>
          </ac:spMkLst>
        </pc:spChg>
        <pc:spChg chg="mod ord">
          <ac:chgData name="Michael Brent" userId="efbb700b7c4874dd" providerId="LiveId" clId="{C214BFB0-BE58-4EC8-A812-12FA74B15594}" dt="2017-10-11T12:49:35.598" v="7140" actId="1037"/>
          <ac:spMkLst>
            <pc:docMk/>
            <pc:sldMk cId="4100277364" sldId="266"/>
            <ac:spMk id="40" creationId="{083A1696-0E07-4DB9-8F59-2FFFC04E7CE2}"/>
          </ac:spMkLst>
        </pc:spChg>
        <pc:spChg chg="mod ord">
          <ac:chgData name="Michael Brent" userId="efbb700b7c4874dd" providerId="LiveId" clId="{C214BFB0-BE58-4EC8-A812-12FA74B15594}" dt="2017-10-11T12:49:35.598" v="7140" actId="1037"/>
          <ac:spMkLst>
            <pc:docMk/>
            <pc:sldMk cId="4100277364" sldId="266"/>
            <ac:spMk id="41" creationId="{E6285434-771B-4F6C-88CD-17F2C0EAD586}"/>
          </ac:spMkLst>
        </pc:spChg>
        <pc:spChg chg="mod ord">
          <ac:chgData name="Michael Brent" userId="efbb700b7c4874dd" providerId="LiveId" clId="{C214BFB0-BE58-4EC8-A812-12FA74B15594}" dt="2017-10-11T12:49:24.228" v="7139" actId="1037"/>
          <ac:spMkLst>
            <pc:docMk/>
            <pc:sldMk cId="4100277364" sldId="266"/>
            <ac:spMk id="46" creationId="{FC3D276A-B502-4A33-8AE3-1D5BE4C6EEBA}"/>
          </ac:spMkLst>
        </pc:spChg>
        <pc:spChg chg="mod">
          <ac:chgData name="Michael Brent" userId="efbb700b7c4874dd" providerId="LiveId" clId="{C214BFB0-BE58-4EC8-A812-12FA74B15594}" dt="2017-10-11T12:50:09.633" v="7145" actId="1037"/>
          <ac:spMkLst>
            <pc:docMk/>
            <pc:sldMk cId="4100277364" sldId="266"/>
            <ac:spMk id="47" creationId="{29ACA412-BF60-4AD7-9C43-C3AA5349E9D0}"/>
          </ac:spMkLst>
        </pc:spChg>
        <pc:spChg chg="mod ord">
          <ac:chgData name="Michael Brent" userId="efbb700b7c4874dd" providerId="LiveId" clId="{C214BFB0-BE58-4EC8-A812-12FA74B15594}" dt="2017-10-11T12:49:24.228" v="7139" actId="1037"/>
          <ac:spMkLst>
            <pc:docMk/>
            <pc:sldMk cId="4100277364" sldId="266"/>
            <ac:spMk id="49" creationId="{F0C58D0F-2343-4CBC-B7F6-785BC58FE3E4}"/>
          </ac:spMkLst>
        </pc:spChg>
        <pc:spChg chg="add del mod ord">
          <ac:chgData name="Michael Brent" userId="efbb700b7c4874dd" providerId="LiveId" clId="{C214BFB0-BE58-4EC8-A812-12FA74B15594}" dt="2017-10-11T13:17:57.301" v="7798" actId="478"/>
          <ac:spMkLst>
            <pc:docMk/>
            <pc:sldMk cId="4100277364" sldId="266"/>
            <ac:spMk id="50" creationId="{3C489887-06FF-4148-869C-34FAA78D7DBD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56" creationId="{51971C97-CE90-4D81-967A-CBB8553BB747}"/>
          </ac:spMkLst>
        </pc:spChg>
        <pc:spChg chg="add del mod or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59" creationId="{C9661F7E-C34F-44A1-8159-E4C60D7360C2}"/>
          </ac:spMkLst>
        </pc:spChg>
        <pc:spChg chg="add mod">
          <ac:chgData name="Michael Brent" userId="efbb700b7c4874dd" providerId="LiveId" clId="{C214BFB0-BE58-4EC8-A812-12FA74B15594}" dt="2017-10-11T13:20:27.821" v="7865" actId="1037"/>
          <ac:spMkLst>
            <pc:docMk/>
            <pc:sldMk cId="4100277364" sldId="266"/>
            <ac:spMk id="60" creationId="{9104FBEA-7366-4A64-8D1F-5948A0C0172B}"/>
          </ac:spMkLst>
        </pc:spChg>
        <pc:grpChg chg="add mod ord">
          <ac:chgData name="Michael Brent" userId="efbb700b7c4874dd" providerId="LiveId" clId="{C214BFB0-BE58-4EC8-A812-12FA74B15594}" dt="2017-10-11T12:50:09.633" v="7145" actId="1037"/>
          <ac:grpSpMkLst>
            <pc:docMk/>
            <pc:sldMk cId="4100277364" sldId="266"/>
            <ac:grpSpMk id="5" creationId="{EDE37322-70EF-45F5-A03B-CEB1524B703E}"/>
          </ac:grpSpMkLst>
        </pc:grpChg>
        <pc:grpChg chg="add del mod ord">
          <ac:chgData name="Michael Brent" userId="efbb700b7c4874dd" providerId="LiveId" clId="{C214BFB0-BE58-4EC8-A812-12FA74B15594}" dt="2017-10-11T13:02:47.251" v="7435" actId="478"/>
          <ac:grpSpMkLst>
            <pc:docMk/>
            <pc:sldMk cId="4100277364" sldId="266"/>
            <ac:grpSpMk id="33" creationId="{4D074BDA-6519-4DBC-8822-4F7727FE3B33}"/>
          </ac:grpSpMkLst>
        </pc:grpChg>
        <pc:grpChg chg="add del mod ord">
          <ac:chgData name="Michael Brent" userId="efbb700b7c4874dd" providerId="LiveId" clId="{C214BFB0-BE58-4EC8-A812-12FA74B15594}" dt="2017-10-11T13:01:11.838" v="7429" actId="478"/>
          <ac:grpSpMkLst>
            <pc:docMk/>
            <pc:sldMk cId="4100277364" sldId="266"/>
            <ac:grpSpMk id="34" creationId="{CAC6DEC0-393E-42C7-929D-D07F5DF29CBA}"/>
          </ac:grpSpMkLst>
        </pc:grpChg>
        <pc:picChg chg="mod">
          <ac:chgData name="Michael Brent" userId="efbb700b7c4874dd" providerId="LiveId" clId="{C214BFB0-BE58-4EC8-A812-12FA74B15594}" dt="2017-10-11T12:49:35.598" v="7140" actId="1037"/>
          <ac:picMkLst>
            <pc:docMk/>
            <pc:sldMk cId="4100277364" sldId="266"/>
            <ac:picMk id="36" creationId="{72B445D7-F638-4185-954B-53495C4DCAA3}"/>
          </ac:picMkLst>
        </pc:picChg>
        <pc:picChg chg="add del mod">
          <ac:chgData name="Michael Brent" userId="efbb700b7c4874dd" providerId="LiveId" clId="{C214BFB0-BE58-4EC8-A812-12FA74B15594}" dt="2017-10-11T12:50:09.633" v="7145" actId="1037"/>
          <ac:picMkLst>
            <pc:docMk/>
            <pc:sldMk cId="4100277364" sldId="266"/>
            <ac:picMk id="48" creationId="{DAF4F1ED-8481-4E9D-AE4F-D74B1E73D9E7}"/>
          </ac:picMkLst>
        </pc:picChg>
      </pc:sldChg>
      <pc:sldChg chg="addSp delSp modSp add delAnim modAnim">
        <pc:chgData name="Michael Brent" userId="efbb700b7c4874dd" providerId="LiveId" clId="{C214BFB0-BE58-4EC8-A812-12FA74B15594}" dt="2017-10-11T13:36:14.734" v="8057" actId="1037"/>
        <pc:sldMkLst>
          <pc:docMk/>
          <pc:sldMk cId="1305989225" sldId="267"/>
        </pc:sldMkLst>
        <pc:spChg chg="mod ord">
          <ac:chgData name="Michael Brent" userId="efbb700b7c4874dd" providerId="LiveId" clId="{C214BFB0-BE58-4EC8-A812-12FA74B15594}" dt="2017-10-11T13:21:54.845" v="7929" actId="1037"/>
          <ac:spMkLst>
            <pc:docMk/>
            <pc:sldMk cId="1305989225" sldId="267"/>
            <ac:spMk id="2" creationId="{EF89AC14-EFDE-4C57-A803-1122375087D4}"/>
          </ac:spMkLst>
        </pc:spChg>
        <pc:spChg chg="del">
          <ac:chgData name="Michael Brent" userId="efbb700b7c4874dd" providerId="LiveId" clId="{C214BFB0-BE58-4EC8-A812-12FA74B15594}" dt="2017-10-11T13:01:24.359" v="7430" actId="478"/>
          <ac:spMkLst>
            <pc:docMk/>
            <pc:sldMk cId="1305989225" sldId="267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9" creationId="{2271051F-0495-4001-84F8-C7B2F894F379}"/>
          </ac:spMkLst>
        </pc:spChg>
        <pc:spChg chg="del mod">
          <ac:chgData name="Michael Brent" userId="efbb700b7c4874dd" providerId="LiveId" clId="{C214BFB0-BE58-4EC8-A812-12FA74B15594}" dt="2017-10-11T13:17:20.807" v="7792" actId="478"/>
          <ac:spMkLst>
            <pc:docMk/>
            <pc:sldMk cId="1305989225" sldId="267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3:01:45.816" v="7433" actId="478"/>
          <ac:spMkLst>
            <pc:docMk/>
            <pc:sldMk cId="1305989225" sldId="267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3:01:45.816" v="7433" actId="478"/>
          <ac:spMkLst>
            <pc:docMk/>
            <pc:sldMk cId="1305989225" sldId="267"/>
            <ac:spMk id="31" creationId="{544F7159-A4E7-4C0E-9A3E-45F498F1E121}"/>
          </ac:spMkLst>
        </pc:spChg>
        <pc:spChg chg="add mod">
          <ac:chgData name="Michael Brent" userId="efbb700b7c4874dd" providerId="LiveId" clId="{C214BFB0-BE58-4EC8-A812-12FA74B15594}" dt="2017-10-11T13:25:07.640" v="7996" actId="1035"/>
          <ac:spMkLst>
            <pc:docMk/>
            <pc:sldMk cId="1305989225" sldId="267"/>
            <ac:spMk id="35" creationId="{80E500A2-803E-48F3-80C5-B52928E02D3C}"/>
          </ac:spMkLst>
        </pc:spChg>
        <pc:spChg chg="del">
          <ac:chgData name="Michael Brent" userId="efbb700b7c4874dd" providerId="LiveId" clId="{C214BFB0-BE58-4EC8-A812-12FA74B15594}" dt="2017-10-11T13:01:28.208" v="7431" actId="478"/>
          <ac:spMkLst>
            <pc:docMk/>
            <pc:sldMk cId="1305989225" sldId="267"/>
            <ac:spMk id="50" creationId="{3C489887-06FF-4148-869C-34FAA78D7DBD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56" creationId="{51971C97-CE90-4D81-967A-CBB8553BB747}"/>
          </ac:spMkLst>
        </pc:spChg>
        <pc:spChg chg="mod">
          <ac:chgData name="Michael Brent" userId="efbb700b7c4874dd" providerId="LiveId" clId="{C214BFB0-BE58-4EC8-A812-12FA74B15594}" dt="2017-10-11T13:17:25.393" v="7796" actId="1035"/>
          <ac:spMkLst>
            <pc:docMk/>
            <pc:sldMk cId="1305989225" sldId="267"/>
            <ac:spMk id="59" creationId="{C9661F7E-C34F-44A1-8159-E4C60D7360C2}"/>
          </ac:spMkLst>
        </pc:spChg>
        <pc:spChg chg="add ord">
          <ac:chgData name="Michael Brent" userId="efbb700b7c4874dd" providerId="LiveId" clId="{C214BFB0-BE58-4EC8-A812-12FA74B15594}" dt="2017-10-11T13:01:55.331" v="7434" actId="167"/>
          <ac:spMkLst>
            <pc:docMk/>
            <pc:sldMk cId="1305989225" sldId="267"/>
            <ac:spMk id="60" creationId="{C631D16A-8E61-450C-94DB-9057599BD526}"/>
          </ac:spMkLst>
        </pc:spChg>
        <pc:spChg chg="add mod">
          <ac:chgData name="Michael Brent" userId="efbb700b7c4874dd" providerId="LiveId" clId="{C214BFB0-BE58-4EC8-A812-12FA74B15594}" dt="2017-10-11T13:21:10.666" v="7922" actId="1036"/>
          <ac:spMkLst>
            <pc:docMk/>
            <pc:sldMk cId="1305989225" sldId="267"/>
            <ac:spMk id="61" creationId="{6345B589-4546-4CBA-B97A-E589D4450734}"/>
          </ac:spMkLst>
        </pc:spChg>
        <pc:spChg chg="add mod">
          <ac:chgData name="Michael Brent" userId="efbb700b7c4874dd" providerId="LiveId" clId="{C214BFB0-BE58-4EC8-A812-12FA74B15594}" dt="2017-10-11T13:20:58.187" v="7898" actId="1037"/>
          <ac:spMkLst>
            <pc:docMk/>
            <pc:sldMk cId="1305989225" sldId="267"/>
            <ac:spMk id="62" creationId="{5561AA40-F775-43C5-AE4B-7166AFEF0654}"/>
          </ac:spMkLst>
        </pc:spChg>
        <pc:spChg chg="add del mod">
          <ac:chgData name="Michael Brent" userId="efbb700b7c4874dd" providerId="LiveId" clId="{C214BFB0-BE58-4EC8-A812-12FA74B15594}" dt="2017-10-11T13:21:25.246" v="7925" actId="1037"/>
          <ac:spMkLst>
            <pc:docMk/>
            <pc:sldMk cId="1305989225" sldId="267"/>
            <ac:spMk id="63" creationId="{DA0F3723-2F1F-4152-917A-0FAC81B61A90}"/>
          </ac:spMkLst>
        </pc:spChg>
        <pc:spChg chg="add del mod">
          <ac:chgData name="Michael Brent" userId="efbb700b7c4874dd" providerId="LiveId" clId="{C214BFB0-BE58-4EC8-A812-12FA74B15594}" dt="2017-10-11T13:21:25.246" v="7925" actId="1037"/>
          <ac:spMkLst>
            <pc:docMk/>
            <pc:sldMk cId="1305989225" sldId="267"/>
            <ac:spMk id="64" creationId="{D44DA698-8E4A-4CA7-90A3-41CEB5B54295}"/>
          </ac:spMkLst>
        </pc:spChg>
        <pc:grpChg chg="del">
          <ac:chgData name="Michael Brent" userId="efbb700b7c4874dd" providerId="LiveId" clId="{C214BFB0-BE58-4EC8-A812-12FA74B15594}" dt="2017-10-11T13:08:44.172" v="7704" actId="478"/>
          <ac:grpSpMkLst>
            <pc:docMk/>
            <pc:sldMk cId="1305989225" sldId="267"/>
            <ac:grpSpMk id="33" creationId="{4D074BDA-6519-4DBC-8822-4F7727FE3B33}"/>
          </ac:grpSpMkLst>
        </pc:grpChg>
        <pc:grpChg chg="del">
          <ac:chgData name="Michael Brent" userId="efbb700b7c4874dd" providerId="LiveId" clId="{C214BFB0-BE58-4EC8-A812-12FA74B15594}" dt="2017-10-11T13:08:39.825" v="7703" actId="478"/>
          <ac:grpSpMkLst>
            <pc:docMk/>
            <pc:sldMk cId="1305989225" sldId="267"/>
            <ac:grpSpMk id="34" creationId="{CAC6DEC0-393E-42C7-929D-D07F5DF29CBA}"/>
          </ac:grpSpMkLst>
        </pc:grpChg>
      </pc:sldChg>
      <pc:sldChg chg="addSp delSp modSp add delAnim modAnim">
        <pc:chgData name="Michael Brent" userId="efbb700b7c4874dd" providerId="LiveId" clId="{C214BFB0-BE58-4EC8-A812-12FA74B15594}" dt="2017-10-11T14:14:25.864" v="8578" actId="14100"/>
        <pc:sldMkLst>
          <pc:docMk/>
          <pc:sldMk cId="2033143199" sldId="268"/>
        </pc:sldMkLst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26:53.471" v="8003" actId="14100"/>
          <ac:spMkLst>
            <pc:docMk/>
            <pc:sldMk cId="2033143199" sldId="268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1T13:26:53.471" v="8003" actId="14100"/>
          <ac:spMkLst>
            <pc:docMk/>
            <pc:sldMk cId="2033143199" sldId="268"/>
            <ac:spMk id="40" creationId="{083A1696-0E07-4DB9-8F59-2FFFC04E7CE2}"/>
          </ac:spMkLst>
        </pc:spChg>
        <pc:spChg chg="mod">
          <ac:chgData name="Michael Brent" userId="efbb700b7c4874dd" providerId="LiveId" clId="{C214BFB0-BE58-4EC8-A812-12FA74B15594}" dt="2017-10-11T13:26:53.471" v="8003" actId="14100"/>
          <ac:spMkLst>
            <pc:docMk/>
            <pc:sldMk cId="2033143199" sldId="268"/>
            <ac:spMk id="41" creationId="{E6285434-771B-4F6C-88CD-17F2C0EAD586}"/>
          </ac:spMkLst>
        </pc:spChg>
        <pc:spChg chg="mod">
          <ac:chgData name="Michael Brent" userId="efbb700b7c4874dd" providerId="LiveId" clId="{C214BFB0-BE58-4EC8-A812-12FA74B15594}" dt="2017-10-11T13:27:02.171" v="8004" actId="14100"/>
          <ac:spMkLst>
            <pc:docMk/>
            <pc:sldMk cId="2033143199" sldId="268"/>
            <ac:spMk id="46" creationId="{FC3D276A-B502-4A33-8AE3-1D5BE4C6EEBA}"/>
          </ac:spMkLst>
        </pc:spChg>
        <pc:spChg chg="del">
          <ac:chgData name="Michael Brent" userId="efbb700b7c4874dd" providerId="LiveId" clId="{C214BFB0-BE58-4EC8-A812-12FA74B15594}" dt="2017-10-11T13:28:37.720" v="8019" actId="478"/>
          <ac:spMkLst>
            <pc:docMk/>
            <pc:sldMk cId="2033143199" sldId="268"/>
            <ac:spMk id="47" creationId="{29ACA412-BF60-4AD7-9C43-C3AA5349E9D0}"/>
          </ac:spMkLst>
        </pc:spChg>
        <pc:spChg chg="mod">
          <ac:chgData name="Michael Brent" userId="efbb700b7c4874dd" providerId="LiveId" clId="{C214BFB0-BE58-4EC8-A812-12FA74B15594}" dt="2017-10-11T13:27:02.171" v="8004" actId="14100"/>
          <ac:spMkLst>
            <pc:docMk/>
            <pc:sldMk cId="2033143199" sldId="268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56" creationId="{51971C97-CE90-4D81-967A-CBB8553BB747}"/>
          </ac:spMkLst>
        </pc:spChg>
        <pc:grpChg chg="add mod">
          <ac:chgData name="Michael Brent" userId="efbb700b7c4874dd" providerId="LiveId" clId="{C214BFB0-BE58-4EC8-A812-12FA74B15594}" dt="2017-10-11T13:26:53.471" v="8003" actId="14100"/>
          <ac:grpSpMkLst>
            <pc:docMk/>
            <pc:sldMk cId="2033143199" sldId="268"/>
            <ac:grpSpMk id="2" creationId="{C10BB00F-541D-4AB0-B686-D192B9C46A5D}"/>
          </ac:grpSpMkLst>
        </pc:grpChg>
        <pc:grpChg chg="add del mod">
          <ac:chgData name="Michael Brent" userId="efbb700b7c4874dd" providerId="LiveId" clId="{C214BFB0-BE58-4EC8-A812-12FA74B15594}" dt="2017-10-11T13:28:37.720" v="8019" actId="478"/>
          <ac:grpSpMkLst>
            <pc:docMk/>
            <pc:sldMk cId="2033143199" sldId="268"/>
            <ac:grpSpMk id="5" creationId="{D79EF71E-4D1A-4FC5-A725-776E2D34A448}"/>
          </ac:grpSpMkLst>
        </pc:grpChg>
        <pc:grpChg chg="add">
          <ac:chgData name="Michael Brent" userId="efbb700b7c4874dd" providerId="LiveId" clId="{C214BFB0-BE58-4EC8-A812-12FA74B15594}" dt="2017-10-11T13:29:09.193" v="8023" actId="14100"/>
          <ac:grpSpMkLst>
            <pc:docMk/>
            <pc:sldMk cId="2033143199" sldId="268"/>
            <ac:grpSpMk id="50" creationId="{9EEA8D5E-8C2B-40EB-A57D-8851D01C8498}"/>
          </ac:grpSpMkLst>
        </pc:grpChg>
        <pc:picChg chg="mod">
          <ac:chgData name="Michael Brent" userId="efbb700b7c4874dd" providerId="LiveId" clId="{C214BFB0-BE58-4EC8-A812-12FA74B15594}" dt="2017-10-11T13:26:53.471" v="8003" actId="14100"/>
          <ac:picMkLst>
            <pc:docMk/>
            <pc:sldMk cId="2033143199" sldId="268"/>
            <ac:picMk id="36" creationId="{72B445D7-F638-4185-954B-53495C4DCAA3}"/>
          </ac:picMkLst>
        </pc:picChg>
        <pc:picChg chg="del">
          <ac:chgData name="Michael Brent" userId="efbb700b7c4874dd" providerId="LiveId" clId="{C214BFB0-BE58-4EC8-A812-12FA74B15594}" dt="2017-10-11T13:28:37.720" v="8019" actId="478"/>
          <ac:picMkLst>
            <pc:docMk/>
            <pc:sldMk cId="2033143199" sldId="268"/>
            <ac:picMk id="48" creationId="{DAF4F1ED-8481-4E9D-AE4F-D74B1E73D9E7}"/>
          </ac:picMkLst>
        </pc:picChg>
      </pc:sldChg>
      <pc:sldChg chg="addSp modSp add">
        <pc:chgData name="Michael Brent" userId="efbb700b7c4874dd" providerId="LiveId" clId="{C214BFB0-BE58-4EC8-A812-12FA74B15594}" dt="2017-10-11T13:36:33.022" v="8060" actId="1037"/>
        <pc:sldMkLst>
          <pc:docMk/>
          <pc:sldMk cId="845199340" sldId="269"/>
        </pc:sldMkLst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29:18.834" v="8024" actId="1037"/>
          <ac:spMkLst>
            <pc:docMk/>
            <pc:sldMk cId="845199340" sldId="269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1T13:29:18.834" v="8024" actId="1037"/>
          <ac:spMkLst>
            <pc:docMk/>
            <pc:sldMk cId="845199340" sldId="269"/>
            <ac:spMk id="40" creationId="{083A1696-0E07-4DB9-8F59-2FFFC04E7CE2}"/>
          </ac:spMkLst>
        </pc:spChg>
        <pc:spChg chg="mod">
          <ac:chgData name="Michael Brent" userId="efbb700b7c4874dd" providerId="LiveId" clId="{C214BFB0-BE58-4EC8-A812-12FA74B15594}" dt="2017-10-11T13:29:18.834" v="8024" actId="1037"/>
          <ac:spMkLst>
            <pc:docMk/>
            <pc:sldMk cId="845199340" sldId="269"/>
            <ac:spMk id="41" creationId="{E6285434-771B-4F6C-88CD-17F2C0EAD586}"/>
          </ac:spMkLst>
        </pc:spChg>
        <pc:spChg chg="mod">
          <ac:chgData name="Michael Brent" userId="efbb700b7c4874dd" providerId="LiveId" clId="{C214BFB0-BE58-4EC8-A812-12FA74B15594}" dt="2017-10-11T13:29:04.130" v="8022" actId="1037"/>
          <ac:spMkLst>
            <pc:docMk/>
            <pc:sldMk cId="845199340" sldId="269"/>
            <ac:spMk id="46" creationId="{FC3D276A-B502-4A33-8AE3-1D5BE4C6EEBA}"/>
          </ac:spMkLst>
        </pc:spChg>
        <pc:spChg chg="mod">
          <ac:chgData name="Michael Brent" userId="efbb700b7c4874dd" providerId="LiveId" clId="{C214BFB0-BE58-4EC8-A812-12FA74B15594}" dt="2017-10-11T13:29:04.130" v="8022" actId="1037"/>
          <ac:spMkLst>
            <pc:docMk/>
            <pc:sldMk cId="845199340" sldId="269"/>
            <ac:spMk id="47" creationId="{29ACA412-BF60-4AD7-9C43-C3AA5349E9D0}"/>
          </ac:spMkLst>
        </pc:spChg>
        <pc:spChg chg="mod">
          <ac:chgData name="Michael Brent" userId="efbb700b7c4874dd" providerId="LiveId" clId="{C214BFB0-BE58-4EC8-A812-12FA74B15594}" dt="2017-10-11T13:29:04.130" v="8022" actId="1037"/>
          <ac:spMkLst>
            <pc:docMk/>
            <pc:sldMk cId="845199340" sldId="269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56" creationId="{51971C97-CE90-4D81-967A-CBB8553BB747}"/>
          </ac:spMkLst>
        </pc:spChg>
        <pc:grpChg chg="add mod">
          <ac:chgData name="Michael Brent" userId="efbb700b7c4874dd" providerId="LiveId" clId="{C214BFB0-BE58-4EC8-A812-12FA74B15594}" dt="2017-10-11T13:28:53.032" v="8021" actId="1037"/>
          <ac:grpSpMkLst>
            <pc:docMk/>
            <pc:sldMk cId="845199340" sldId="269"/>
            <ac:grpSpMk id="2" creationId="{FFDCAC96-9C9F-46DF-98AE-5E2D7D6D0028}"/>
          </ac:grpSpMkLst>
        </pc:grpChg>
        <pc:grpChg chg="add mod">
          <ac:chgData name="Michael Brent" userId="efbb700b7c4874dd" providerId="LiveId" clId="{C214BFB0-BE58-4EC8-A812-12FA74B15594}" dt="2017-10-11T13:29:04.130" v="8022" actId="1037"/>
          <ac:grpSpMkLst>
            <pc:docMk/>
            <pc:sldMk cId="845199340" sldId="269"/>
            <ac:grpSpMk id="5" creationId="{FC7D1767-7E23-4DBF-BAA6-5BDBD3AE4AD1}"/>
          </ac:grpSpMkLst>
        </pc:grpChg>
        <pc:grpChg chg="add mod">
          <ac:chgData name="Michael Brent" userId="efbb700b7c4874dd" providerId="LiveId" clId="{C214BFB0-BE58-4EC8-A812-12FA74B15594}" dt="2017-10-11T13:29:18.834" v="8024" actId="1037"/>
          <ac:grpSpMkLst>
            <pc:docMk/>
            <pc:sldMk cId="845199340" sldId="269"/>
            <ac:grpSpMk id="33" creationId="{A33C2767-F7DE-47EF-B2B7-055CC9E4B4C8}"/>
          </ac:grpSpMkLst>
        </pc:grpChg>
        <pc:picChg chg="mod">
          <ac:chgData name="Michael Brent" userId="efbb700b7c4874dd" providerId="LiveId" clId="{C214BFB0-BE58-4EC8-A812-12FA74B15594}" dt="2017-10-11T13:29:18.834" v="8024" actId="1037"/>
          <ac:picMkLst>
            <pc:docMk/>
            <pc:sldMk cId="845199340" sldId="269"/>
            <ac:picMk id="36" creationId="{72B445D7-F638-4185-954B-53495C4DCAA3}"/>
          </ac:picMkLst>
        </pc:picChg>
        <pc:picChg chg="mod">
          <ac:chgData name="Michael Brent" userId="efbb700b7c4874dd" providerId="LiveId" clId="{C214BFB0-BE58-4EC8-A812-12FA74B15594}" dt="2017-10-11T13:29:04.130" v="8022" actId="1037"/>
          <ac:picMkLst>
            <pc:docMk/>
            <pc:sldMk cId="845199340" sldId="269"/>
            <ac:picMk id="48" creationId="{DAF4F1ED-8481-4E9D-AE4F-D74B1E73D9E7}"/>
          </ac:picMkLst>
        </pc:picChg>
      </pc:sldChg>
      <pc:sldChg chg="delSp modSp add del">
        <pc:chgData name="Michael Brent" userId="efbb700b7c4874dd" providerId="LiveId" clId="{C214BFB0-BE58-4EC8-A812-12FA74B15594}" dt="2017-10-11T14:07:51.833" v="8564" actId="2696"/>
        <pc:sldMkLst>
          <pc:docMk/>
          <pc:sldMk cId="844441408" sldId="270"/>
        </pc:sldMkLst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9" creationId="{2271051F-0495-4001-84F8-C7B2F894F379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28" creationId="{CF9FF526-91B0-4160-98E4-EC02E0A3F39D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31" creationId="{544F7159-A4E7-4C0E-9A3E-45F498F1E121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0" creationId="{083A1696-0E07-4DB9-8F59-2FFFC04E7CE2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1" creationId="{E6285434-771B-4F6C-88CD-17F2C0EAD586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6" creationId="{FC3D276A-B502-4A33-8AE3-1D5BE4C6EEBA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7" creationId="{29ACA412-BF60-4AD7-9C43-C3AA5349E9D0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56" creationId="{51971C97-CE90-4D81-967A-CBB8553BB747}"/>
          </ac:spMkLst>
        </pc:spChg>
        <pc:picChg chg="del">
          <ac:chgData name="Michael Brent" userId="efbb700b7c4874dd" providerId="LiveId" clId="{C214BFB0-BE58-4EC8-A812-12FA74B15594}" dt="2017-10-11T13:31:38.024" v="8037" actId="478"/>
          <ac:picMkLst>
            <pc:docMk/>
            <pc:sldMk cId="844441408" sldId="270"/>
            <ac:picMk id="36" creationId="{72B445D7-F638-4185-954B-53495C4DCAA3}"/>
          </ac:picMkLst>
        </pc:picChg>
      </pc:sldChg>
      <pc:sldChg chg="delSp modSp add del">
        <pc:chgData name="Michael Brent" userId="efbb700b7c4874dd" providerId="LiveId" clId="{C214BFB0-BE58-4EC8-A812-12FA74B15594}" dt="2017-10-11T14:07:38.733" v="8563" actId="2696"/>
        <pc:sldMkLst>
          <pc:docMk/>
          <pc:sldMk cId="3509301183" sldId="271"/>
        </pc:sldMkLst>
        <pc:spChg chg="del">
          <ac:chgData name="Michael Brent" userId="efbb700b7c4874dd" providerId="LiveId" clId="{C214BFB0-BE58-4EC8-A812-12FA74B15594}" dt="2017-10-11T13:32:05.802" v="8040" actId="478"/>
          <ac:spMkLst>
            <pc:docMk/>
            <pc:sldMk cId="3509301183" sldId="271"/>
            <ac:spMk id="4" creationId="{F9CC594A-2C2E-42A5-A61C-DAF767E4454B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9" creationId="{2271051F-0495-4001-84F8-C7B2F894F379}"/>
          </ac:spMkLst>
        </pc:spChg>
        <pc:spChg chg="del">
          <ac:chgData name="Michael Brent" userId="efbb700b7c4874dd" providerId="LiveId" clId="{C214BFB0-BE58-4EC8-A812-12FA74B15594}" dt="2017-10-11T13:32:05.802" v="8040" actId="478"/>
          <ac:spMkLst>
            <pc:docMk/>
            <pc:sldMk cId="3509301183" sldId="271"/>
            <ac:spMk id="32" creationId="{78459168-2690-48D3-A73C-5EFA547055A5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56" creationId="{51971C97-CE90-4D81-967A-CBB8553BB747}"/>
          </ac:spMkLst>
        </pc:spChg>
      </pc:sldChg>
      <pc:sldChg chg="delSp modSp add del">
        <pc:chgData name="Michael Brent" userId="efbb700b7c4874dd" providerId="LiveId" clId="{C214BFB0-BE58-4EC8-A812-12FA74B15594}" dt="2017-10-11T13:54:38.799" v="8149" actId="2696"/>
        <pc:sldMkLst>
          <pc:docMk/>
          <pc:sldMk cId="1209718815" sldId="272"/>
        </pc:sldMkLst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4:46.450" v="8050" actId="1038"/>
          <ac:spMkLst>
            <pc:docMk/>
            <pc:sldMk cId="1209718815" sldId="272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4" creationId="{AADBB1E5-B177-499C-852F-D21D29E8CEAA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5" creationId="{DCB61EA9-B2AE-4574-83B5-3420810A65DD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6" creationId="{ACAD46D2-6794-498F-B701-9D271029DDD7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7" creationId="{98551844-D3B5-476E-9B9C-FAAA082A4E76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8" creationId="{22457F75-2759-4E69-AFC5-8B13764A2677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9" creationId="{78DAA61E-C2E9-4E58-9F2B-2B4C5BCC1BA9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0" creationId="{60A47D33-0C3D-4F78-AC84-CFA6BCDD8233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1" creationId="{A2BF31C1-3BB5-4A38-9D3A-3D2143F8D074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3" creationId="{E3BD77A1-328D-4CE3-9BF9-6BA4888E9DE4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4" creationId="{76783DD8-516D-43DA-A37A-5ACEF4171F58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6" creationId="{6281943A-7B43-4FC2-8151-EF3B5865ACCF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7" creationId="{0026A494-707A-47CF-A137-0D29B4B8D656}"/>
          </ac:spMkLst>
        </pc:spChg>
        <pc:spChg chg="del">
          <ac:chgData name="Michael Brent" userId="efbb700b7c4874dd" providerId="LiveId" clId="{C214BFB0-BE58-4EC8-A812-12FA74B15594}" dt="2017-10-11T13:32:57.018" v="8044" actId="478"/>
          <ac:spMkLst>
            <pc:docMk/>
            <pc:sldMk cId="1209718815" sldId="272"/>
            <ac:spMk id="37" creationId="{3C3A1E6D-68CD-499F-AAC0-939F9B9B0C10}"/>
          </ac:spMkLst>
        </pc:spChg>
        <pc:spChg chg="del">
          <ac:chgData name="Michael Brent" userId="efbb700b7c4874dd" providerId="LiveId" clId="{C214BFB0-BE58-4EC8-A812-12FA74B15594}" dt="2017-10-11T13:32:57.018" v="8044" actId="478"/>
          <ac:spMkLst>
            <pc:docMk/>
            <pc:sldMk cId="1209718815" sldId="272"/>
            <ac:spMk id="52" creationId="{24A152C4-5A19-4BE0-A288-11EF849ED223}"/>
          </ac:spMkLst>
        </pc:spChg>
        <pc:spChg chg="del">
          <ac:chgData name="Michael Brent" userId="efbb700b7c4874dd" providerId="LiveId" clId="{C214BFB0-BE58-4EC8-A812-12FA74B15594}" dt="2017-10-11T13:32:57.018" v="8044" actId="478"/>
          <ac:spMkLst>
            <pc:docMk/>
            <pc:sldMk cId="1209718815" sldId="272"/>
            <ac:spMk id="53" creationId="{5FE954E8-D9C2-4548-97D8-174595359975}"/>
          </ac:spMkLst>
        </pc:spChg>
      </pc:sldChg>
      <pc:sldChg chg="addSp delSp modSp add modAnim">
        <pc:chgData name="Michael Brent" userId="efbb700b7c4874dd" providerId="LiveId" clId="{C214BFB0-BE58-4EC8-A812-12FA74B15594}" dt="2017-10-11T13:59:57.083" v="8342" actId="1038"/>
        <pc:sldMkLst>
          <pc:docMk/>
          <pc:sldMk cId="3887902303" sldId="273"/>
        </pc:sldMkLst>
        <pc:spChg chg="del">
          <ac:chgData name="Michael Brent" userId="efbb700b7c4874dd" providerId="LiveId" clId="{C214BFB0-BE58-4EC8-A812-12FA74B15594}" dt="2017-10-11T13:52:21.271" v="8120" actId="478"/>
          <ac:spMkLst>
            <pc:docMk/>
            <pc:sldMk cId="3887902303" sldId="273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1:53.171" v="8118" actId="478"/>
          <ac:spMkLst>
            <pc:docMk/>
            <pc:sldMk cId="3887902303" sldId="273"/>
            <ac:spMk id="26" creationId="{6281943A-7B43-4FC2-8151-EF3B5865ACCF}"/>
          </ac:spMkLst>
        </pc:spChg>
        <pc:spChg chg="del">
          <ac:chgData name="Michael Brent" userId="efbb700b7c4874dd" providerId="LiveId" clId="{C214BFB0-BE58-4EC8-A812-12FA74B15594}" dt="2017-10-11T13:52:17.931" v="8119" actId="478"/>
          <ac:spMkLst>
            <pc:docMk/>
            <pc:sldMk cId="3887902303" sldId="273"/>
            <ac:spMk id="27" creationId="{0026A494-707A-47CF-A137-0D29B4B8D656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35" creationId="{984F7005-22C1-45CA-8459-AE7D7DF60871}"/>
          </ac:spMkLst>
        </pc:spChg>
        <pc:spChg chg="mod">
          <ac:chgData name="Michael Brent" userId="efbb700b7c4874dd" providerId="LiveId" clId="{C214BFB0-BE58-4EC8-A812-12FA74B15594}" dt="2017-10-11T13:55:57.480" v="8197" actId="20577"/>
          <ac:spMkLst>
            <pc:docMk/>
            <pc:sldMk cId="3887902303" sldId="273"/>
            <ac:spMk id="36" creationId="{09381372-724B-4F12-9980-E281DF003E96}"/>
          </ac:spMkLst>
        </pc:spChg>
        <pc:spChg chg="add del mod">
          <ac:chgData name="Michael Brent" userId="efbb700b7c4874dd" providerId="LiveId" clId="{C214BFB0-BE58-4EC8-A812-12FA74B15594}" dt="2017-10-11T13:51:16.335" v="8116" actId="478"/>
          <ac:spMkLst>
            <pc:docMk/>
            <pc:sldMk cId="3887902303" sldId="273"/>
            <ac:spMk id="37" creationId="{9F89A81C-BCA8-470A-B5FE-BC006D5E4500}"/>
          </ac:spMkLst>
        </pc:spChg>
        <pc:spChg chg="add del mod">
          <ac:chgData name="Michael Brent" userId="efbb700b7c4874dd" providerId="LiveId" clId="{C214BFB0-BE58-4EC8-A812-12FA74B15594}" dt="2017-10-11T13:51:16.335" v="8116" actId="478"/>
          <ac:spMkLst>
            <pc:docMk/>
            <pc:sldMk cId="3887902303" sldId="273"/>
            <ac:spMk id="38" creationId="{27564081-028F-4A76-B132-FF9AC3FE4395}"/>
          </ac:spMkLst>
        </pc:spChg>
        <pc:spChg chg="add del mod">
          <ac:chgData name="Michael Brent" userId="efbb700b7c4874dd" providerId="LiveId" clId="{C214BFB0-BE58-4EC8-A812-12FA74B15594}" dt="2017-10-11T13:51:16.335" v="8116" actId="478"/>
          <ac:spMkLst>
            <pc:docMk/>
            <pc:sldMk cId="3887902303" sldId="273"/>
            <ac:spMk id="39" creationId="{6FC4947E-8EE0-414A-9CA1-FC37830DEEC0}"/>
          </ac:spMkLst>
        </pc:spChg>
        <pc:spChg chg="add">
          <ac:chgData name="Michael Brent" userId="efbb700b7c4874dd" providerId="LiveId" clId="{C214BFB0-BE58-4EC8-A812-12FA74B15594}" dt="2017-10-11T13:51:45.661" v="8117" actId="1038"/>
          <ac:spMkLst>
            <pc:docMk/>
            <pc:sldMk cId="3887902303" sldId="273"/>
            <ac:spMk id="40" creationId="{04711CED-714F-490C-B2EC-986096E84074}"/>
          </ac:spMkLst>
        </pc:spChg>
        <pc:spChg chg="add ord">
          <ac:chgData name="Michael Brent" userId="efbb700b7c4874dd" providerId="LiveId" clId="{C214BFB0-BE58-4EC8-A812-12FA74B15594}" dt="2017-10-11T13:52:47.274" v="8121" actId="167"/>
          <ac:spMkLst>
            <pc:docMk/>
            <pc:sldMk cId="3887902303" sldId="273"/>
            <ac:spMk id="41" creationId="{FBA73EBB-0ACF-4EF1-B5E8-3257DF3CC513}"/>
          </ac:spMkLst>
        </pc:spChg>
        <pc:spChg chg="add">
          <ac:chgData name="Michael Brent" userId="efbb700b7c4874dd" providerId="LiveId" clId="{C214BFB0-BE58-4EC8-A812-12FA74B15594}" dt="2017-10-11T13:51:45.661" v="8117" actId="1038"/>
          <ac:spMkLst>
            <pc:docMk/>
            <pc:sldMk cId="3887902303" sldId="273"/>
            <ac:spMk id="42" creationId="{79EBACE2-9A3A-4292-AE84-458AF9D255E5}"/>
          </ac:spMkLst>
        </pc:spChg>
        <pc:spChg chg="add">
          <ac:chgData name="Michael Brent" userId="efbb700b7c4874dd" providerId="LiveId" clId="{C214BFB0-BE58-4EC8-A812-12FA74B15594}" dt="2017-10-11T13:53:01.147" v="8122" actId="1038"/>
          <ac:spMkLst>
            <pc:docMk/>
            <pc:sldMk cId="3887902303" sldId="273"/>
            <ac:spMk id="43" creationId="{C57C4A59-85ED-48B6-9C57-EB295F47D81C}"/>
          </ac:spMkLst>
        </pc:spChg>
        <pc:spChg chg="add">
          <ac:chgData name="Michael Brent" userId="efbb700b7c4874dd" providerId="LiveId" clId="{C214BFB0-BE58-4EC8-A812-12FA74B15594}" dt="2017-10-11T13:53:01.147" v="8122" actId="1038"/>
          <ac:spMkLst>
            <pc:docMk/>
            <pc:sldMk cId="3887902303" sldId="273"/>
            <ac:spMk id="44" creationId="{934D50D9-1FDA-48AB-85BC-95FA0812FED4}"/>
          </ac:spMkLst>
        </pc:spChg>
        <pc:spChg chg="add">
          <ac:chgData name="Michael Brent" userId="efbb700b7c4874dd" providerId="LiveId" clId="{C214BFB0-BE58-4EC8-A812-12FA74B15594}" dt="2017-10-11T13:53:01.147" v="8122" actId="1038"/>
          <ac:spMkLst>
            <pc:docMk/>
            <pc:sldMk cId="3887902303" sldId="273"/>
            <ac:spMk id="45" creationId="{20DC0B3C-7B0F-4E3E-9785-E6E7FA9981A5}"/>
          </ac:spMkLst>
        </pc:spChg>
      </pc:sldChg>
      <pc:sldChg chg="addSp delSp modSp add modAnim">
        <pc:chgData name="Michael Brent" userId="efbb700b7c4874dd" providerId="LiveId" clId="{C214BFB0-BE58-4EC8-A812-12FA74B15594}" dt="2017-10-11T14:01:35.859" v="8351" actId="478"/>
        <pc:sldMkLst>
          <pc:docMk/>
          <pc:sldMk cId="2132486996" sldId="274"/>
        </pc:sldMkLst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4:05.952" v="8130" actId="478"/>
          <ac:spMkLst>
            <pc:docMk/>
            <pc:sldMk cId="2132486996" sldId="274"/>
            <ac:spMk id="23" creationId="{E3BD77A1-328D-4CE3-9BF9-6BA4888E9DE4}"/>
          </ac:spMkLst>
        </pc:spChg>
        <pc:spChg chg="del">
          <ac:chgData name="Michael Brent" userId="efbb700b7c4874dd" providerId="LiveId" clId="{C214BFB0-BE58-4EC8-A812-12FA74B15594}" dt="2017-10-11T13:54:02.077" v="8129" actId="478"/>
          <ac:spMkLst>
            <pc:docMk/>
            <pc:sldMk cId="2132486996" sldId="274"/>
            <ac:spMk id="24" creationId="{76783DD8-516D-43DA-A37A-5ACEF4171F58}"/>
          </ac:spMkLst>
        </pc:spChg>
        <pc:spChg chg="del">
          <ac:chgData name="Michael Brent" userId="efbb700b7c4874dd" providerId="LiveId" clId="{C214BFB0-BE58-4EC8-A812-12FA74B15594}" dt="2017-10-11T13:53:58.572" v="8128" actId="478"/>
          <ac:spMkLst>
            <pc:docMk/>
            <pc:sldMk cId="2132486996" sldId="274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11T13:54:26.582" v="8147" actId="1038"/>
          <ac:spMkLst>
            <pc:docMk/>
            <pc:sldMk cId="2132486996" sldId="274"/>
            <ac:spMk id="28" creationId="{3608C19C-4851-421A-94EF-9551C09C7F54}"/>
          </ac:spMkLst>
        </pc:spChg>
        <pc:spChg chg="mod">
          <ac:chgData name="Michael Brent" userId="efbb700b7c4874dd" providerId="LiveId" clId="{C214BFB0-BE58-4EC8-A812-12FA74B15594}" dt="2017-10-11T13:54:21.411" v="8146" actId="1037"/>
          <ac:spMkLst>
            <pc:docMk/>
            <pc:sldMk cId="2132486996" sldId="274"/>
            <ac:spMk id="29" creationId="{618BCA88-CC35-4B05-BFB8-6F635A54C549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35" creationId="{984F7005-22C1-45CA-8459-AE7D7DF60871}"/>
          </ac:spMkLst>
        </pc:spChg>
        <pc:spChg chg="add ord">
          <ac:chgData name="Michael Brent" userId="efbb700b7c4874dd" providerId="LiveId" clId="{C214BFB0-BE58-4EC8-A812-12FA74B15594}" dt="2017-10-11T13:53:40.725" v="8125" actId="167"/>
          <ac:spMkLst>
            <pc:docMk/>
            <pc:sldMk cId="2132486996" sldId="274"/>
            <ac:spMk id="37" creationId="{30C41E11-3936-46A7-822A-6E6EC6361393}"/>
          </ac:spMkLst>
        </pc:spChg>
        <pc:spChg chg="add del ord">
          <ac:chgData name="Michael Brent" userId="efbb700b7c4874dd" providerId="LiveId" clId="{C214BFB0-BE58-4EC8-A812-12FA74B15594}" dt="2017-10-11T13:53:53.973" v="8127" actId="478"/>
          <ac:spMkLst>
            <pc:docMk/>
            <pc:sldMk cId="2132486996" sldId="274"/>
            <ac:spMk id="38" creationId="{0EAEC14D-3A0E-484A-9E48-4AF98D9D579C}"/>
          </ac:spMkLst>
        </pc:spChg>
        <pc:spChg chg="add ord">
          <ac:chgData name="Michael Brent" userId="efbb700b7c4874dd" providerId="LiveId" clId="{C214BFB0-BE58-4EC8-A812-12FA74B15594}" dt="2017-10-11T13:53:40.725" v="8125" actId="167"/>
          <ac:spMkLst>
            <pc:docMk/>
            <pc:sldMk cId="2132486996" sldId="274"/>
            <ac:spMk id="39" creationId="{34709DAB-4500-4710-996B-3AB656522FF8}"/>
          </ac:spMkLst>
        </pc:spChg>
        <pc:spChg chg="add del">
          <ac:chgData name="Michael Brent" userId="efbb700b7c4874dd" providerId="LiveId" clId="{C214BFB0-BE58-4EC8-A812-12FA74B15594}" dt="2017-10-11T14:01:35.859" v="8351" actId="478"/>
          <ac:spMkLst>
            <pc:docMk/>
            <pc:sldMk cId="2132486996" sldId="274"/>
            <ac:spMk id="46" creationId="{57A5F81D-F096-4995-B07E-AC6C51A60D9C}"/>
          </ac:spMkLst>
        </pc:spChg>
      </pc:sldChg>
      <pc:sldChg chg="addSp delSp modSp add">
        <pc:chgData name="Michael Brent" userId="efbb700b7c4874dd" providerId="LiveId" clId="{C214BFB0-BE58-4EC8-A812-12FA74B15594}" dt="2017-10-11T14:01:03.612" v="8346" actId="14100"/>
        <pc:sldMkLst>
          <pc:docMk/>
          <pc:sldMk cId="3555674152" sldId="275"/>
        </pc:sldMkLst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15" creationId="{DCB61EA9-B2AE-4574-83B5-3420810A65DD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18" creationId="{22457F75-2759-4E69-AFC5-8B13764A2677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19" creationId="{78DAA61E-C2E9-4E58-9F2B-2B4C5BCC1BA9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20" creationId="{60A47D33-0C3D-4F78-AC84-CFA6BCDD8233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21" creationId="{A2BF31C1-3BB5-4A38-9D3A-3D2143F8D074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0" creationId="{208B62F2-E36C-47BC-972F-2D5FA6C5F5D1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2" creationId="{057954F2-A81E-4DA1-A83E-02FEC56EB3EC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3" creationId="{F631ECC1-F011-429E-A80B-C22736C356F9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4" creationId="{74487508-2D57-4016-B125-F61CD1CA3497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35" creationId="{984F7005-22C1-45CA-8459-AE7D7DF60871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6" creationId="{D918CD63-37DE-4471-9AD6-67EC62869F56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7" creationId="{FDE98187-8904-4A5C-9C4F-BD535367124E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8" creationId="{D75B4247-E5AF-441D-B9A9-EBE4173FF3B4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9" creationId="{CE1AC7DB-7EEB-470C-AB0A-7D5E1A6DC31D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50" creationId="{F48AD5C8-5040-4B6B-91D5-D9F57E15EB6D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51" creationId="{7D79925B-F49F-4299-890F-62780F65F1F4}"/>
          </ac:spMkLst>
        </pc:spChg>
        <pc:spChg chg="add">
          <ac:chgData name="Michael Brent" userId="efbb700b7c4874dd" providerId="LiveId" clId="{C214BFB0-BE58-4EC8-A812-12FA74B15594}" dt="2017-10-11T14:01:03.612" v="8346" actId="14100"/>
          <ac:spMkLst>
            <pc:docMk/>
            <pc:sldMk cId="3555674152" sldId="275"/>
            <ac:spMk id="52" creationId="{33AF2991-EA94-498F-A5A7-AE96B0AE5AC3}"/>
          </ac:spMkLst>
        </pc:spChg>
      </pc:sldChg>
      <pc:sldChg chg="addSp delSp modSp add">
        <pc:chgData name="Michael Brent" userId="efbb700b7c4874dd" providerId="LiveId" clId="{C214BFB0-BE58-4EC8-A812-12FA74B15594}" dt="2017-10-11T14:04:39.886" v="8511" actId="1037"/>
        <pc:sldMkLst>
          <pc:docMk/>
          <pc:sldMk cId="2737142791" sldId="276"/>
        </pc:sldMkLst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6:24.569" v="8198" actId="478"/>
          <ac:spMkLst>
            <pc:docMk/>
            <pc:sldMk cId="2737142791" sldId="276"/>
            <ac:spMk id="16" creationId="{ACAD46D2-6794-498F-B701-9D271029DDD7}"/>
          </ac:spMkLst>
        </pc:spChg>
        <pc:spChg chg="del">
          <ac:chgData name="Michael Brent" userId="efbb700b7c4874dd" providerId="LiveId" clId="{C214BFB0-BE58-4EC8-A812-12FA74B15594}" dt="2017-10-11T13:56:24.569" v="8198" actId="478"/>
          <ac:spMkLst>
            <pc:docMk/>
            <pc:sldMk cId="2737142791" sldId="276"/>
            <ac:spMk id="17" creationId="{98551844-D3B5-476E-9B9C-FAAA082A4E76}"/>
          </ac:spMkLst>
        </pc:spChg>
        <pc:spChg chg="del">
          <ac:chgData name="Michael Brent" userId="efbb700b7c4874dd" providerId="LiveId" clId="{C214BFB0-BE58-4EC8-A812-12FA74B15594}" dt="2017-10-11T14:02:28.768" v="8404" actId="478"/>
          <ac:spMkLst>
            <pc:docMk/>
            <pc:sldMk cId="2737142791" sldId="276"/>
            <ac:spMk id="30" creationId="{208B62F2-E36C-47BC-972F-2D5FA6C5F5D1}"/>
          </ac:spMkLst>
        </pc:spChg>
        <pc:spChg chg="del mod">
          <ac:chgData name="Michael Brent" userId="efbb700b7c4874dd" providerId="LiveId" clId="{C214BFB0-BE58-4EC8-A812-12FA74B15594}" dt="2017-10-11T14:04:28.375" v="8509" actId="478"/>
          <ac:spMkLst>
            <pc:docMk/>
            <pc:sldMk cId="2737142791" sldId="276"/>
            <ac:spMk id="31" creationId="{23AC8DAD-2FDD-40B5-903E-E705C43681FD}"/>
          </ac:spMkLst>
        </pc:spChg>
        <pc:spChg chg="del">
          <ac:chgData name="Michael Brent" userId="efbb700b7c4874dd" providerId="LiveId" clId="{C214BFB0-BE58-4EC8-A812-12FA74B15594}" dt="2017-10-11T14:02:28.768" v="8404" actId="478"/>
          <ac:spMkLst>
            <pc:docMk/>
            <pc:sldMk cId="2737142791" sldId="276"/>
            <ac:spMk id="32" creationId="{057954F2-A81E-4DA1-A83E-02FEC56EB3EC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35" creationId="{984F7005-22C1-45CA-8459-AE7D7DF60871}"/>
          </ac:spMkLst>
        </pc:spChg>
        <pc:spChg chg="del">
          <ac:chgData name="Michael Brent" userId="efbb700b7c4874dd" providerId="LiveId" clId="{C214BFB0-BE58-4EC8-A812-12FA74B15594}" dt="2017-10-11T13:56:33.334" v="8199" actId="478"/>
          <ac:spMkLst>
            <pc:docMk/>
            <pc:sldMk cId="2737142791" sldId="276"/>
            <ac:spMk id="36" creationId="{09381372-724B-4F12-9980-E281DF003E96}"/>
          </ac:spMkLst>
        </pc:spChg>
        <pc:spChg chg="add ord">
          <ac:chgData name="Michael Brent" userId="efbb700b7c4874dd" providerId="LiveId" clId="{C214BFB0-BE58-4EC8-A812-12FA74B15594}" dt="2017-10-11T13:57:56.568" v="8201" actId="167"/>
          <ac:spMkLst>
            <pc:docMk/>
            <pc:sldMk cId="2737142791" sldId="276"/>
            <ac:spMk id="52" creationId="{F7CD1941-A318-4B78-BB2F-FB277DA3D0B7}"/>
          </ac:spMkLst>
        </pc:spChg>
        <pc:spChg chg="add ord">
          <ac:chgData name="Michael Brent" userId="efbb700b7c4874dd" providerId="LiveId" clId="{C214BFB0-BE58-4EC8-A812-12FA74B15594}" dt="2017-10-11T13:57:56.568" v="8201" actId="167"/>
          <ac:spMkLst>
            <pc:docMk/>
            <pc:sldMk cId="2737142791" sldId="276"/>
            <ac:spMk id="53" creationId="{69C262AF-4040-4A10-A069-CE3240762598}"/>
          </ac:spMkLst>
        </pc:spChg>
        <pc:spChg chg="add del ord">
          <ac:chgData name="Michael Brent" userId="efbb700b7c4874dd" providerId="LiveId" clId="{C214BFB0-BE58-4EC8-A812-12FA74B15594}" dt="2017-10-11T14:04:28.375" v="8509" actId="478"/>
          <ac:spMkLst>
            <pc:docMk/>
            <pc:sldMk cId="2737142791" sldId="276"/>
            <ac:spMk id="54" creationId="{4603D441-9A3E-4BB0-83B9-2C35C0A9B2CA}"/>
          </ac:spMkLst>
        </pc:spChg>
        <pc:spChg chg="add del ord">
          <ac:chgData name="Michael Brent" userId="efbb700b7c4874dd" providerId="LiveId" clId="{C214BFB0-BE58-4EC8-A812-12FA74B15594}" dt="2017-10-11T14:04:28.375" v="8509" actId="478"/>
          <ac:spMkLst>
            <pc:docMk/>
            <pc:sldMk cId="2737142791" sldId="276"/>
            <ac:spMk id="55" creationId="{8BF9DBA9-1CE7-4755-AECC-E09FFCF98FB2}"/>
          </ac:spMkLst>
        </pc:spChg>
        <pc:spChg chg="add">
          <ac:chgData name="Michael Brent" userId="efbb700b7c4874dd" providerId="LiveId" clId="{C214BFB0-BE58-4EC8-A812-12FA74B15594}" dt="2017-10-11T14:01:01.232" v="8345" actId="1037"/>
          <ac:spMkLst>
            <pc:docMk/>
            <pc:sldMk cId="2737142791" sldId="276"/>
            <ac:spMk id="56" creationId="{4B5DD59D-E75C-4190-BFBC-3444A6C3FC36}"/>
          </ac:spMkLst>
        </pc:spChg>
        <pc:spChg chg="add">
          <ac:chgData name="Michael Brent" userId="efbb700b7c4874dd" providerId="LiveId" clId="{C214BFB0-BE58-4EC8-A812-12FA74B15594}" dt="2017-10-11T14:03:39.238" v="8507" actId="1037"/>
          <ac:spMkLst>
            <pc:docMk/>
            <pc:sldMk cId="2737142791" sldId="276"/>
            <ac:spMk id="57" creationId="{E3417398-D0D4-4A0E-831F-FCE7A9021F20}"/>
          </ac:spMkLst>
        </pc:spChg>
        <pc:spChg chg="add">
          <ac:chgData name="Michael Brent" userId="efbb700b7c4874dd" providerId="LiveId" clId="{C214BFB0-BE58-4EC8-A812-12FA74B15594}" dt="2017-10-11T14:03:39.238" v="8507" actId="1037"/>
          <ac:spMkLst>
            <pc:docMk/>
            <pc:sldMk cId="2737142791" sldId="276"/>
            <ac:spMk id="58" creationId="{CAAA1E04-A6D1-4D70-B810-F24072E05542}"/>
          </ac:spMkLst>
        </pc:spChg>
        <pc:spChg chg="add">
          <ac:chgData name="Michael Brent" userId="efbb700b7c4874dd" providerId="LiveId" clId="{C214BFB0-BE58-4EC8-A812-12FA74B15594}" dt="2017-10-11T14:03:39.238" v="8507" actId="1037"/>
          <ac:spMkLst>
            <pc:docMk/>
            <pc:sldMk cId="2737142791" sldId="276"/>
            <ac:spMk id="59" creationId="{50ACE429-2DA6-4C18-98E3-9159E1710699}"/>
          </ac:spMkLst>
        </pc:spChg>
        <pc:spChg chg="add mod">
          <ac:chgData name="Michael Brent" userId="efbb700b7c4874dd" providerId="LiveId" clId="{C214BFB0-BE58-4EC8-A812-12FA74B15594}" dt="2017-10-11T14:04:39.886" v="8511" actId="1037"/>
          <ac:spMkLst>
            <pc:docMk/>
            <pc:sldMk cId="2737142791" sldId="276"/>
            <ac:spMk id="60" creationId="{E12F16E6-647F-47DF-8D5B-79EF9930A016}"/>
          </ac:spMkLst>
        </pc:spChg>
      </pc:sldChg>
      <pc:sldChg chg="add">
        <pc:chgData name="Michael Brent" userId="efbb700b7c4874dd" providerId="LiveId" clId="{C214BFB0-BE58-4EC8-A812-12FA74B15594}" dt="2017-10-11T14:01:32.262" v="8350" actId="14100"/>
        <pc:sldMkLst>
          <pc:docMk/>
          <pc:sldMk cId="3666365548" sldId="277"/>
        </pc:sldMkLst>
      </pc:sldChg>
      <pc:sldChg chg="addSp modSp add">
        <pc:chgData name="Michael Brent" userId="efbb700b7c4874dd" providerId="LiveId" clId="{C214BFB0-BE58-4EC8-A812-12FA74B15594}" dt="2017-10-11T14:03:27.142" v="8506" actId="1036"/>
        <pc:sldMkLst>
          <pc:docMk/>
          <pc:sldMk cId="143357403" sldId="278"/>
        </pc:sldMkLst>
        <pc:spChg chg="mod">
          <ac:chgData name="Michael Brent" userId="efbb700b7c4874dd" providerId="LiveId" clId="{C214BFB0-BE58-4EC8-A812-12FA74B15594}" dt="2017-10-11T14:03:27.142" v="8506" actId="1036"/>
          <ac:spMkLst>
            <pc:docMk/>
            <pc:sldMk cId="143357403" sldId="278"/>
            <ac:spMk id="30" creationId="{208B62F2-E36C-47BC-972F-2D5FA6C5F5D1}"/>
          </ac:spMkLst>
        </pc:spChg>
        <pc:spChg chg="mod">
          <ac:chgData name="Michael Brent" userId="efbb700b7c4874dd" providerId="LiveId" clId="{C214BFB0-BE58-4EC8-A812-12FA74B15594}" dt="2017-10-11T14:03:04.210" v="8479" actId="1035"/>
          <ac:spMkLst>
            <pc:docMk/>
            <pc:sldMk cId="143357403" sldId="278"/>
            <ac:spMk id="32" creationId="{057954F2-A81E-4DA1-A83E-02FEC56EB3EC}"/>
          </ac:spMkLst>
        </pc:spChg>
        <pc:spChg chg="add">
          <ac:chgData name="Michael Brent" userId="efbb700b7c4874dd" providerId="LiveId" clId="{C214BFB0-BE58-4EC8-A812-12FA74B15594}" dt="2017-10-11T14:01:57.961" v="8353" actId="1036"/>
          <ac:spMkLst>
            <pc:docMk/>
            <pc:sldMk cId="143357403" sldId="278"/>
            <ac:spMk id="53" creationId="{C94F7BC0-40F4-4206-A530-EC08BCAF5FA4}"/>
          </ac:spMkLst>
        </pc:spChg>
      </pc:sldChg>
      <pc:sldChg chg="add">
        <pc:chgData name="Michael Brent" userId="efbb700b7c4874dd" providerId="LiveId" clId="{C214BFB0-BE58-4EC8-A812-12FA74B15594}" dt="2017-10-11T14:04:20.796" v="8508" actId="14100"/>
        <pc:sldMkLst>
          <pc:docMk/>
          <pc:sldMk cId="192676719" sldId="279"/>
        </pc:sldMkLst>
      </pc:sldChg>
      <pc:sldChg chg="addSp delSp add">
        <pc:chgData name="Michael Brent" userId="efbb700b7c4874dd" providerId="LiveId" clId="{C214BFB0-BE58-4EC8-A812-12FA74B15594}" dt="2017-10-11T14:05:39.107" v="8516" actId="478"/>
        <pc:sldMkLst>
          <pc:docMk/>
          <pc:sldMk cId="619852664" sldId="280"/>
        </pc:sldMkLst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0" creationId="{225A9187-8B21-4395-AA47-A03CB35EA706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1" creationId="{DA390C54-5077-453E-83FF-CD8229727C50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2" creationId="{2E1073DB-26A3-4831-A358-C425BBD92175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3" creationId="{5AE930AB-031C-45BD-BF38-1F2FCBAD3785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4" creationId="{AADBB1E5-B177-499C-852F-D21D29E8CEAA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0" creationId="{075A49A5-9D69-4D65-A180-0E33A9BD5699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1" creationId="{F958D3FA-F8D7-4C67-8DE4-DB7E5A0CD63B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2" creationId="{9FBD26BF-377A-45EA-A34A-43468142C830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3" creationId="{6DBA4773-551F-4D5A-AE41-F250BA764C0D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4" creationId="{C7FBAA76-8C3A-4583-925B-DB1161BF1D0A}"/>
          </ac:spMkLst>
        </pc:spChg>
        <pc:spChg chg="add del">
          <ac:chgData name="Michael Brent" userId="efbb700b7c4874dd" providerId="LiveId" clId="{C214BFB0-BE58-4EC8-A812-12FA74B15594}" dt="2017-10-11T14:05:39.107" v="8516" actId="478"/>
          <ac:spMkLst>
            <pc:docMk/>
            <pc:sldMk cId="619852664" sldId="280"/>
            <ac:spMk id="65" creationId="{D5D40665-1F13-41BD-8701-E64C6621BA92}"/>
          </ac:spMkLst>
        </pc:spChg>
      </pc:sldChg>
      <pc:sldChg chg="add">
        <pc:chgData name="Michael Brent" userId="efbb700b7c4874dd" providerId="LiveId" clId="{C214BFB0-BE58-4EC8-A812-12FA74B15594}" dt="2017-10-11T14:05:35.262" v="8515" actId="14100"/>
        <pc:sldMkLst>
          <pc:docMk/>
          <pc:sldMk cId="1594519408" sldId="281"/>
        </pc:sldMkLst>
      </pc:sldChg>
      <pc:sldChg chg="addSp delSp modSp add">
        <pc:chgData name="Michael Brent" userId="efbb700b7c4874dd" providerId="LiveId" clId="{C214BFB0-BE58-4EC8-A812-12FA74B15594}" dt="2017-10-11T14:06:56.142" v="8558" actId="478"/>
        <pc:sldMkLst>
          <pc:docMk/>
          <pc:sldMk cId="2992242600" sldId="282"/>
        </pc:sldMkLst>
        <pc:spChg chg="del">
          <ac:chgData name="Michael Brent" userId="efbb700b7c4874dd" providerId="LiveId" clId="{C214BFB0-BE58-4EC8-A812-12FA74B15594}" dt="2017-10-11T14:05:59.677" v="8518" actId="478"/>
          <ac:spMkLst>
            <pc:docMk/>
            <pc:sldMk cId="2992242600" sldId="282"/>
            <ac:spMk id="7" creationId="{FBC33CD1-B202-4DC0-8385-F8D94D2F697E}"/>
          </ac:spMkLst>
        </pc:spChg>
        <pc:spChg chg="del">
          <ac:chgData name="Michael Brent" userId="efbb700b7c4874dd" providerId="LiveId" clId="{C214BFB0-BE58-4EC8-A812-12FA74B15594}" dt="2017-10-11T14:05:59.677" v="8518" actId="478"/>
          <ac:spMkLst>
            <pc:docMk/>
            <pc:sldMk cId="2992242600" sldId="282"/>
            <ac:spMk id="8" creationId="{B207D1E9-92DA-4596-9DC5-C5904FDAC081}"/>
          </ac:spMkLst>
        </pc:spChg>
        <pc:spChg chg="del">
          <ac:chgData name="Michael Brent" userId="efbb700b7c4874dd" providerId="LiveId" clId="{C214BFB0-BE58-4EC8-A812-12FA74B15594}" dt="2017-10-11T14:05:59.677" v="8518" actId="478"/>
          <ac:spMkLst>
            <pc:docMk/>
            <pc:sldMk cId="2992242600" sldId="282"/>
            <ac:spMk id="9" creationId="{2271051F-0495-4001-84F8-C7B2F894F379}"/>
          </ac:spMkLst>
        </pc:spChg>
        <pc:spChg chg="add ord">
          <ac:chgData name="Michael Brent" userId="efbb700b7c4874dd" providerId="LiveId" clId="{C214BFB0-BE58-4EC8-A812-12FA74B15594}" dt="2017-10-11T14:06:51.424" v="8557" actId="167"/>
          <ac:spMkLst>
            <pc:docMk/>
            <pc:sldMk cId="2992242600" sldId="282"/>
            <ac:spMk id="66" creationId="{180E85D4-AA91-4B43-9336-B4A861801B7A}"/>
          </ac:spMkLst>
        </pc:spChg>
        <pc:spChg chg="add ord">
          <ac:chgData name="Michael Brent" userId="efbb700b7c4874dd" providerId="LiveId" clId="{C214BFB0-BE58-4EC8-A812-12FA74B15594}" dt="2017-10-11T14:06:51.424" v="8557" actId="167"/>
          <ac:spMkLst>
            <pc:docMk/>
            <pc:sldMk cId="2992242600" sldId="282"/>
            <ac:spMk id="67" creationId="{F1901265-DEA3-40BE-888A-A9352D714A57}"/>
          </ac:spMkLst>
        </pc:spChg>
        <pc:spChg chg="add ord">
          <ac:chgData name="Michael Brent" userId="efbb700b7c4874dd" providerId="LiveId" clId="{C214BFB0-BE58-4EC8-A812-12FA74B15594}" dt="2017-10-11T14:06:51.424" v="8557" actId="167"/>
          <ac:spMkLst>
            <pc:docMk/>
            <pc:sldMk cId="2992242600" sldId="282"/>
            <ac:spMk id="68" creationId="{B3C1CF2C-02B7-4A97-8064-63870B08BFB7}"/>
          </ac:spMkLst>
        </pc:spChg>
        <pc:spChg chg="add del ord">
          <ac:chgData name="Michael Brent" userId="efbb700b7c4874dd" providerId="LiveId" clId="{C214BFB0-BE58-4EC8-A812-12FA74B15594}" dt="2017-10-11T14:06:56.142" v="8558" actId="478"/>
          <ac:spMkLst>
            <pc:docMk/>
            <pc:sldMk cId="2992242600" sldId="282"/>
            <ac:spMk id="69" creationId="{2D623C84-43E1-44D6-9149-79AA441E79B9}"/>
          </ac:spMkLst>
        </pc:spChg>
      </pc:sldChg>
      <pc:sldChg chg="addSp modSp add">
        <pc:chgData name="Michael Brent" userId="efbb700b7c4874dd" providerId="LiveId" clId="{C214BFB0-BE58-4EC8-A812-12FA74B15594}" dt="2017-10-11T14:07:06.569" v="8562" actId="1036"/>
        <pc:sldMkLst>
          <pc:docMk/>
          <pc:sldMk cId="3443224035" sldId="283"/>
        </pc:sldMkLst>
        <pc:spChg chg="mod">
          <ac:chgData name="Michael Brent" userId="efbb700b7c4874dd" providerId="LiveId" clId="{C214BFB0-BE58-4EC8-A812-12FA74B15594}" dt="2017-10-11T14:07:06.569" v="8562" actId="1036"/>
          <ac:spMkLst>
            <pc:docMk/>
            <pc:sldMk cId="3443224035" sldId="283"/>
            <ac:spMk id="35" creationId="{984F7005-22C1-45CA-8459-AE7D7DF60871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6" creationId="{9917D8EC-2887-4689-B03F-6589BBE7CCD6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7" creationId="{3078DDAF-2E72-416B-A6DC-11AF69749C91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8" creationId="{92DB4CBB-9193-4A11-B271-71A648B666FA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9" creationId="{63097661-C428-4D9A-8BFC-6A3D3A18F8F9}"/>
          </ac:spMkLst>
        </pc:spChg>
      </pc:sldChg>
      <pc:sldChg chg="addSp delSp add">
        <pc:chgData name="Michael Brent" userId="efbb700b7c4874dd" providerId="LiveId" clId="{C214BFB0-BE58-4EC8-A812-12FA74B15594}" dt="2017-10-11T14:08:19.768" v="8568" actId="14100"/>
        <pc:sldMkLst>
          <pc:docMk/>
          <pc:sldMk cId="637706199" sldId="284"/>
        </pc:sldMkLst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0" creationId="{539D7816-ED43-4CF1-817F-3456D1AB2866}"/>
          </ac:spMkLst>
        </pc:spChg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1" creationId="{D01AFE34-F77C-44B1-BE60-D01E1002FF23}"/>
          </ac:spMkLst>
        </pc:spChg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2" creationId="{586A6BEA-F3C4-4052-BB0C-3FCDE52BDB11}"/>
          </ac:spMkLst>
        </pc:spChg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3" creationId="{E657B46D-7CA0-479D-8C8A-516D3BDA797F}"/>
          </ac:spMkLst>
        </pc:spChg>
        <pc:spChg chg="add">
          <ac:chgData name="Michael Brent" userId="efbb700b7c4874dd" providerId="LiveId" clId="{C214BFB0-BE58-4EC8-A812-12FA74B15594}" dt="2017-10-11T14:08:19.768" v="8568" actId="14100"/>
          <ac:spMkLst>
            <pc:docMk/>
            <pc:sldMk cId="637706199" sldId="284"/>
            <ac:spMk id="74" creationId="{ABC5FA4B-BA9F-4C19-BD73-865593920611}"/>
          </ac:spMkLst>
        </pc:spChg>
        <pc:spChg chg="add">
          <ac:chgData name="Michael Brent" userId="efbb700b7c4874dd" providerId="LiveId" clId="{C214BFB0-BE58-4EC8-A812-12FA74B15594}" dt="2017-10-11T14:08:19.768" v="8568" actId="14100"/>
          <ac:spMkLst>
            <pc:docMk/>
            <pc:sldMk cId="637706199" sldId="284"/>
            <ac:spMk id="75" creationId="{C8F412ED-155B-4EB9-850C-F6950DD78169}"/>
          </ac:spMkLst>
        </pc:spChg>
      </pc:sldChg>
      <pc:sldChg chg="add modAnim">
        <pc:chgData name="Michael Brent" userId="efbb700b7c4874dd" providerId="LiveId" clId="{C214BFB0-BE58-4EC8-A812-12FA74B15594}" dt="2017-10-11T14:09:19.420" v="8572" actId="14100"/>
        <pc:sldMkLst>
          <pc:docMk/>
          <pc:sldMk cId="765322850" sldId="285"/>
        </pc:sldMkLst>
      </pc:sldChg>
      <pc:sldChg chg="delSp add">
        <pc:chgData name="Michael Brent" userId="efbb700b7c4874dd" providerId="LiveId" clId="{C214BFB0-BE58-4EC8-A812-12FA74B15594}" dt="2017-10-11T14:34:29.459" v="8580" actId="478"/>
        <pc:sldMkLst>
          <pc:docMk/>
          <pc:sldMk cId="528126564" sldId="286"/>
        </pc:sldMkLst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3" creationId="{85FE7DF0-3FB3-4D71-9B86-22BE427874C1}"/>
          </ac:spMkLst>
        </pc:spChg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31" creationId="{544F7159-A4E7-4C0E-9A3E-45F498F1E121}"/>
          </ac:spMkLst>
        </pc:spChg>
        <pc:grpChg chg="del">
          <ac:chgData name="Michael Brent" userId="efbb700b7c4874dd" providerId="LiveId" clId="{C214BFB0-BE58-4EC8-A812-12FA74B15594}" dt="2017-10-11T14:34:29.459" v="8580" actId="478"/>
          <ac:grpSpMkLst>
            <pc:docMk/>
            <pc:sldMk cId="528126564" sldId="286"/>
            <ac:grpSpMk id="5" creationId="{FC7D1767-7E23-4DBF-BAA6-5BDBD3AE4AD1}"/>
          </ac:grpSpMkLst>
        </pc:grpChg>
        <pc:grpChg chg="del">
          <ac:chgData name="Michael Brent" userId="efbb700b7c4874dd" providerId="LiveId" clId="{C214BFB0-BE58-4EC8-A812-12FA74B15594}" dt="2017-10-11T14:34:29.459" v="8580" actId="478"/>
          <ac:grpSpMkLst>
            <pc:docMk/>
            <pc:sldMk cId="528126564" sldId="286"/>
            <ac:grpSpMk id="33" creationId="{A33C2767-F7DE-47EF-B2B7-055CC9E4B4C8}"/>
          </ac:grpSpMkLst>
        </pc:grpChg>
      </pc:sldChg>
      <pc:sldChg chg="addSp delSp modSp add">
        <pc:chgData name="Michael Brent" userId="efbb700b7c4874dd" providerId="LiveId" clId="{C214BFB0-BE58-4EC8-A812-12FA74B15594}" dt="2017-10-11T14:41:47.339" v="8712" actId="20577"/>
        <pc:sldMkLst>
          <pc:docMk/>
          <pc:sldMk cId="1875365707" sldId="287"/>
        </pc:sldMkLst>
        <pc:spChg chg="add del mod">
          <ac:chgData name="Michael Brent" userId="efbb700b7c4874dd" providerId="LiveId" clId="{C214BFB0-BE58-4EC8-A812-12FA74B15594}" dt="2017-10-11T14:38:35.799" v="8665" actId="478"/>
          <ac:spMkLst>
            <pc:docMk/>
            <pc:sldMk cId="1875365707" sldId="287"/>
            <ac:spMk id="2" creationId="{07082427-A225-4273-91A8-03D7F2769FCA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3" creationId="{8F9D3061-6B41-4AD8-A953-1EE395575A09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4" creationId="{956BC3A8-917D-40DA-A10A-8EB2B37B2EC7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5" creationId="{78856F82-0575-4D36-8468-DEBDBC78FCB8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6" creationId="{40D2C53C-A9EF-48FC-B010-B02FF9291E33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7" creationId="{42FBEAAD-36E7-40A9-A6A2-4DB21857237A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8" creationId="{71430FCC-39C1-40E5-A5D0-643665ED4231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9" creationId="{8F8076D2-3DA1-458D-AC01-D382A202B930}"/>
          </ac:spMkLst>
        </pc:spChg>
        <pc:spChg chg="add mod">
          <ac:chgData name="Michael Brent" userId="efbb700b7c4874dd" providerId="LiveId" clId="{C214BFB0-BE58-4EC8-A812-12FA74B15594}" dt="2017-10-11T14:39:03.470" v="8670" actId="1076"/>
          <ac:spMkLst>
            <pc:docMk/>
            <pc:sldMk cId="1875365707" sldId="287"/>
            <ac:spMk id="10" creationId="{5CE7A9A3-8AF4-4A70-ABC0-89119A83DC7C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1" creationId="{D63F2243-A7DA-44E6-8EE6-66E95FC35EF5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2" creationId="{8F475968-1CF3-43F1-8233-5FC015F17DE3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3" creationId="{80770BF0-BA3B-48EA-B3ED-1B59FA35BA21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4" creationId="{299B6664-0717-4C41-8DF9-71F202FA18FD}"/>
          </ac:spMkLst>
        </pc:spChg>
        <pc:spChg chg="add mod">
          <ac:chgData name="Michael Brent" userId="efbb700b7c4874dd" providerId="LiveId" clId="{C214BFB0-BE58-4EC8-A812-12FA74B15594}" dt="2017-10-11T14:41:01.580" v="8675" actId="20577"/>
          <ac:spMkLst>
            <pc:docMk/>
            <pc:sldMk cId="1875365707" sldId="287"/>
            <ac:spMk id="15" creationId="{E1FFAA99-2DF5-4725-841B-D42F10C1A1A1}"/>
          </ac:spMkLst>
        </pc:spChg>
        <pc:spChg chg="add mod">
          <ac:chgData name="Michael Brent" userId="efbb700b7c4874dd" providerId="LiveId" clId="{C214BFB0-BE58-4EC8-A812-12FA74B15594}" dt="2017-10-11T14:41:47.339" v="8712" actId="20577"/>
          <ac:spMkLst>
            <pc:docMk/>
            <pc:sldMk cId="1875365707" sldId="287"/>
            <ac:spMk id="16" creationId="{E7E461E4-5DDA-44B8-9CBE-CDB641162450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7" creationId="{CD94DAE5-86E0-43E1-9B5E-D1A733599727}"/>
          </ac:spMkLst>
        </pc:spChg>
      </pc:sldChg>
      <pc:sldChg chg="addSp delSp modSp add">
        <pc:chgData name="Michael Brent" userId="efbb700b7c4874dd" providerId="LiveId" clId="{C214BFB0-BE58-4EC8-A812-12FA74B15594}" dt="2017-10-11T14:44:02.926" v="8830" actId="14100"/>
        <pc:sldMkLst>
          <pc:docMk/>
          <pc:sldMk cId="732584455" sldId="288"/>
        </pc:sldMkLst>
        <pc:spChg chg="del">
          <ac:chgData name="Michael Brent" userId="efbb700b7c4874dd" providerId="LiveId" clId="{C214BFB0-BE58-4EC8-A812-12FA74B15594}" dt="2017-10-11T14:43:13.854" v="8763" actId="478"/>
          <ac:spMkLst>
            <pc:docMk/>
            <pc:sldMk cId="732584455" sldId="288"/>
            <ac:spMk id="10" creationId="{5CE7A9A3-8AF4-4A70-ABC0-89119A83DC7C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1" creationId="{D63F2243-A7DA-44E6-8EE6-66E95FC35EF5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2" creationId="{8F475968-1CF3-43F1-8233-5FC015F17DE3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3" creationId="{80770BF0-BA3B-48EA-B3ED-1B59FA35BA21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4" creationId="{299B6664-0717-4C41-8DF9-71F202FA18FD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5" creationId="{E1FFAA99-2DF5-4725-841B-D42F10C1A1A1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6" creationId="{E7E461E4-5DDA-44B8-9CBE-CDB641162450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7" creationId="{CD94DAE5-86E0-43E1-9B5E-D1A733599727}"/>
          </ac:spMkLst>
        </pc:spChg>
        <pc:spChg chg="add mod">
          <ac:chgData name="Michael Brent" userId="efbb700b7c4874dd" providerId="LiveId" clId="{C214BFB0-BE58-4EC8-A812-12FA74B15594}" dt="2017-10-11T14:43:35.120" v="8829" actId="20577"/>
          <ac:spMkLst>
            <pc:docMk/>
            <pc:sldMk cId="732584455" sldId="288"/>
            <ac:spMk id="18" creationId="{78E753E7-C9F4-452E-8BE9-D0ACD53E57D0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19" creationId="{B6A87292-28C9-451E-AF39-CCE303359D72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0" creationId="{0485FAE1-E2C4-4EA0-BF46-2CA433879E54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1" creationId="{E684D860-3A1A-49FC-ACC0-F5BAF13A8879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2" creationId="{2C6AC0C5-A780-4BB5-BB1B-5A12E9D2A870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3" creationId="{2AD94F69-2CE1-4BB5-83F3-7EC31DA66125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4" creationId="{DE911A1A-5825-418E-892E-53B23BFEF820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5" creationId="{8D112690-5D5E-4E00-82F7-72E848AEAFAE}"/>
          </ac:spMkLst>
        </pc:spChg>
      </pc:sldChg>
      <pc:sldChg chg="addSp delSp modSp add">
        <pc:chgData name="Michael Brent" userId="efbb700b7c4874dd" providerId="LiveId" clId="{C214BFB0-BE58-4EC8-A812-12FA74B15594}" dt="2017-10-11T14:46:28.646" v="8915" actId="20577"/>
        <pc:sldMkLst>
          <pc:docMk/>
          <pc:sldMk cId="2509244519" sldId="289"/>
        </pc:sldMkLst>
        <pc:spChg chg="add mod">
          <ac:chgData name="Michael Brent" userId="efbb700b7c4874dd" providerId="LiveId" clId="{C214BFB0-BE58-4EC8-A812-12FA74B15594}" dt="2017-10-11T14:45:13.922" v="8887" actId="1037"/>
          <ac:spMkLst>
            <pc:docMk/>
            <pc:sldMk cId="2509244519" sldId="289"/>
            <ac:spMk id="10" creationId="{F93B1714-6BFC-4994-BF21-C0DBF64F9610}"/>
          </ac:spMkLst>
        </pc:spChg>
        <pc:spChg chg="add mod">
          <ac:chgData name="Michael Brent" userId="efbb700b7c4874dd" providerId="LiveId" clId="{C214BFB0-BE58-4EC8-A812-12FA74B15594}" dt="2017-10-11T14:45:33.815" v="8891" actId="20577"/>
          <ac:spMkLst>
            <pc:docMk/>
            <pc:sldMk cId="2509244519" sldId="289"/>
            <ac:spMk id="11" creationId="{9F0B2AFC-6DED-445D-B956-5623F7B30959}"/>
          </ac:spMkLst>
        </pc:spChg>
        <pc:spChg chg="add mod">
          <ac:chgData name="Michael Brent" userId="efbb700b7c4874dd" providerId="LiveId" clId="{C214BFB0-BE58-4EC8-A812-12FA74B15594}" dt="2017-10-11T14:45:38.408" v="8893" actId="20577"/>
          <ac:spMkLst>
            <pc:docMk/>
            <pc:sldMk cId="2509244519" sldId="289"/>
            <ac:spMk id="12" creationId="{3687E94B-CAF8-4D5C-8E66-89F8A3894CF6}"/>
          </ac:spMkLst>
        </pc:spChg>
        <pc:spChg chg="add mod">
          <ac:chgData name="Michael Brent" userId="efbb700b7c4874dd" providerId="LiveId" clId="{C214BFB0-BE58-4EC8-A812-12FA74B15594}" dt="2017-10-11T14:45:40.804" v="8894" actId="20577"/>
          <ac:spMkLst>
            <pc:docMk/>
            <pc:sldMk cId="2509244519" sldId="289"/>
            <ac:spMk id="13" creationId="{76AD802B-F296-4DE0-8E5D-2FC673394772}"/>
          </ac:spMkLst>
        </pc:spChg>
        <pc:spChg chg="add mod">
          <ac:chgData name="Michael Brent" userId="efbb700b7c4874dd" providerId="LiveId" clId="{C214BFB0-BE58-4EC8-A812-12FA74B15594}" dt="2017-10-11T14:46:28.646" v="8915" actId="20577"/>
          <ac:spMkLst>
            <pc:docMk/>
            <pc:sldMk cId="2509244519" sldId="289"/>
            <ac:spMk id="14" creationId="{8BDCF6AA-6A24-48F4-966E-2C441758F995}"/>
          </ac:spMkLst>
        </pc:spChg>
        <pc:spChg chg="add mod">
          <ac:chgData name="Michael Brent" userId="efbb700b7c4874dd" providerId="LiveId" clId="{C214BFB0-BE58-4EC8-A812-12FA74B15594}" dt="2017-10-11T14:45:45.465" v="8896" actId="20577"/>
          <ac:spMkLst>
            <pc:docMk/>
            <pc:sldMk cId="2509244519" sldId="289"/>
            <ac:spMk id="15" creationId="{6A030947-9F34-42A9-9D7A-5A28BA24F4F3}"/>
          </ac:spMkLst>
        </pc:spChg>
        <pc:spChg chg="add mod">
          <ac:chgData name="Michael Brent" userId="efbb700b7c4874dd" providerId="LiveId" clId="{C214BFB0-BE58-4EC8-A812-12FA74B15594}" dt="2017-10-11T14:45:48.363" v="8898" actId="20577"/>
          <ac:spMkLst>
            <pc:docMk/>
            <pc:sldMk cId="2509244519" sldId="289"/>
            <ac:spMk id="16" creationId="{3BE521EB-22A5-4AC7-86D7-E938D3E1F4C5}"/>
          </ac:spMkLst>
        </pc:spChg>
        <pc:spChg chg="add mod">
          <ac:chgData name="Michael Brent" userId="efbb700b7c4874dd" providerId="LiveId" clId="{C214BFB0-BE58-4EC8-A812-12FA74B15594}" dt="2017-10-11T14:45:51.452" v="8901" actId="20577"/>
          <ac:spMkLst>
            <pc:docMk/>
            <pc:sldMk cId="2509244519" sldId="289"/>
            <ac:spMk id="17" creationId="{E731E80B-D45A-473A-8025-C52505C5AE55}"/>
          </ac:spMkLst>
        </pc:spChg>
        <pc:spChg chg="del">
          <ac:chgData name="Michael Brent" userId="efbb700b7c4874dd" providerId="LiveId" clId="{C214BFB0-BE58-4EC8-A812-12FA74B15594}" dt="2017-10-11T14:45:09.829" v="8879" actId="478"/>
          <ac:spMkLst>
            <pc:docMk/>
            <pc:sldMk cId="2509244519" sldId="289"/>
            <ac:spMk id="18" creationId="{78E753E7-C9F4-452E-8BE9-D0ACD53E57D0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19" creationId="{B6A87292-28C9-451E-AF39-CCE303359D72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0" creationId="{0485FAE1-E2C4-4EA0-BF46-2CA433879E54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1" creationId="{E684D860-3A1A-49FC-ACC0-F5BAF13A8879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2" creationId="{2C6AC0C5-A780-4BB5-BB1B-5A12E9D2A870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3" creationId="{2AD94F69-2CE1-4BB5-83F3-7EC31DA66125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4" creationId="{DE911A1A-5825-418E-892E-53B23BFEF820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5" creationId="{8D112690-5D5E-4E00-82F7-72E848AEAFAE}"/>
          </ac:spMkLst>
        </pc:spChg>
      </pc:sldChg>
      <pc:sldChg chg="addSp delSp modSp add">
        <pc:chgData name="Michael Brent" userId="efbb700b7c4874dd" providerId="LiveId" clId="{C214BFB0-BE58-4EC8-A812-12FA74B15594}" dt="2017-10-11T14:50:18.601" v="8981" actId="14100"/>
        <pc:sldMkLst>
          <pc:docMk/>
          <pc:sldMk cId="387118587" sldId="290"/>
        </pc:sldMkLst>
        <pc:spChg chg="del">
          <ac:chgData name="Michael Brent" userId="efbb700b7c4874dd" providerId="LiveId" clId="{C214BFB0-BE58-4EC8-A812-12FA74B15594}" dt="2017-10-11T14:50:08.149" v="8972" actId="478"/>
          <ac:spMkLst>
            <pc:docMk/>
            <pc:sldMk cId="387118587" sldId="290"/>
            <ac:spMk id="10" creationId="{F93B1714-6BFC-4994-BF21-C0DBF64F9610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1" creationId="{9F0B2AFC-6DED-445D-B956-5623F7B30959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2" creationId="{3687E94B-CAF8-4D5C-8E66-89F8A3894CF6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3" creationId="{76AD802B-F296-4DE0-8E5D-2FC673394772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4" creationId="{8BDCF6AA-6A24-48F4-966E-2C441758F995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5" creationId="{6A030947-9F34-42A9-9D7A-5A28BA24F4F3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6" creationId="{3BE521EB-22A5-4AC7-86D7-E938D3E1F4C5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7" creationId="{E731E80B-D45A-473A-8025-C52505C5AE55}"/>
          </ac:spMkLst>
        </pc:spChg>
        <pc:spChg chg="add mod">
          <ac:chgData name="Michael Brent" userId="efbb700b7c4874dd" providerId="LiveId" clId="{C214BFB0-BE58-4EC8-A812-12FA74B15594}" dt="2017-10-11T14:50:12.924" v="8980" actId="1037"/>
          <ac:spMkLst>
            <pc:docMk/>
            <pc:sldMk cId="387118587" sldId="290"/>
            <ac:spMk id="18" creationId="{84E3EE16-8C0D-4314-866D-FB27D7D71346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19" creationId="{D3058B5E-1BCC-49EA-A4AA-306585AD219A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0" creationId="{7B2E0B7D-EF8E-440B-9E65-378CDB3CF39A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1" creationId="{7226B2E0-899F-4904-BCBD-C2D883B7693A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2" creationId="{B23B82DB-4B46-4C93-93B2-960F5844157A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3" creationId="{F86C92F9-F71E-4495-9057-FAC80E8B3A5B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4" creationId="{B1A474E5-9721-4F4B-AB2E-12949BF54858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5" creationId="{B984BDA7-595E-4841-AB79-7F63A4F63F61}"/>
          </ac:spMkLst>
        </pc:spChg>
      </pc:sldChg>
      <pc:sldChg chg="modSp add">
        <pc:chgData name="Michael Brent" userId="efbb700b7c4874dd" providerId="LiveId" clId="{C214BFB0-BE58-4EC8-A812-12FA74B15594}" dt="2017-10-11T14:55:33.791" v="9152" actId="14100"/>
        <pc:sldMkLst>
          <pc:docMk/>
          <pc:sldMk cId="3932083462" sldId="291"/>
        </pc:sldMkLst>
        <pc:spChg chg="mod">
          <ac:chgData name="Michael Brent" userId="efbb700b7c4874dd" providerId="LiveId" clId="{C214BFB0-BE58-4EC8-A812-12FA74B15594}" dt="2017-10-11T14:55:33.791" v="9152" actId="14100"/>
          <ac:spMkLst>
            <pc:docMk/>
            <pc:sldMk cId="3932083462" sldId="291"/>
            <ac:spMk id="10" creationId="{5CE7A9A3-8AF4-4A70-ABC0-89119A83DC7C}"/>
          </ac:spMkLst>
        </pc:spChg>
        <pc:spChg chg="mod">
          <ac:chgData name="Michael Brent" userId="efbb700b7c4874dd" providerId="LiveId" clId="{C214BFB0-BE58-4EC8-A812-12FA74B15594}" dt="2017-10-11T14:55:25.524" v="9150" actId="1037"/>
          <ac:spMkLst>
            <pc:docMk/>
            <pc:sldMk cId="3932083462" sldId="291"/>
            <ac:spMk id="11" creationId="{D63F2243-A7DA-44E6-8EE6-66E95FC35EF5}"/>
          </ac:spMkLst>
        </pc:spChg>
        <pc:spChg chg="mod">
          <ac:chgData name="Michael Brent" userId="efbb700b7c4874dd" providerId="LiveId" clId="{C214BFB0-BE58-4EC8-A812-12FA74B15594}" dt="2017-10-11T14:55:21.361" v="9145" actId="1037"/>
          <ac:spMkLst>
            <pc:docMk/>
            <pc:sldMk cId="3932083462" sldId="291"/>
            <ac:spMk id="12" creationId="{8F475968-1CF3-43F1-8233-5FC015F17DE3}"/>
          </ac:spMkLst>
        </pc:spChg>
        <pc:spChg chg="mod">
          <ac:chgData name="Michael Brent" userId="efbb700b7c4874dd" providerId="LiveId" clId="{C214BFB0-BE58-4EC8-A812-12FA74B15594}" dt="2017-10-11T14:55:04.772" v="9133" actId="1037"/>
          <ac:spMkLst>
            <pc:docMk/>
            <pc:sldMk cId="3932083462" sldId="291"/>
            <ac:spMk id="13" creationId="{80770BF0-BA3B-48EA-B3ED-1B59FA35BA21}"/>
          </ac:spMkLst>
        </pc:spChg>
        <pc:spChg chg="mod">
          <ac:chgData name="Michael Brent" userId="efbb700b7c4874dd" providerId="LiveId" clId="{C214BFB0-BE58-4EC8-A812-12FA74B15594}" dt="2017-10-11T14:51:46.753" v="8986" actId="14100"/>
          <ac:spMkLst>
            <pc:docMk/>
            <pc:sldMk cId="3932083462" sldId="291"/>
            <ac:spMk id="14" creationId="{299B6664-0717-4C41-8DF9-71F202FA18FD}"/>
          </ac:spMkLst>
        </pc:spChg>
        <pc:spChg chg="mod">
          <ac:chgData name="Michael Brent" userId="efbb700b7c4874dd" providerId="LiveId" clId="{C214BFB0-BE58-4EC8-A812-12FA74B15594}" dt="2017-10-11T14:55:10.275" v="9136" actId="1038"/>
          <ac:spMkLst>
            <pc:docMk/>
            <pc:sldMk cId="3932083462" sldId="291"/>
            <ac:spMk id="15" creationId="{E1FFAA99-2DF5-4725-841B-D42F10C1A1A1}"/>
          </ac:spMkLst>
        </pc:spChg>
        <pc:spChg chg="mod">
          <ac:chgData name="Michael Brent" userId="efbb700b7c4874dd" providerId="LiveId" clId="{C214BFB0-BE58-4EC8-A812-12FA74B15594}" dt="2017-10-11T14:55:13.543" v="9139" actId="1038"/>
          <ac:spMkLst>
            <pc:docMk/>
            <pc:sldMk cId="3932083462" sldId="291"/>
            <ac:spMk id="16" creationId="{E7E461E4-5DDA-44B8-9CBE-CDB641162450}"/>
          </ac:spMkLst>
        </pc:spChg>
        <pc:spChg chg="mod">
          <ac:chgData name="Michael Brent" userId="efbb700b7c4874dd" providerId="LiveId" clId="{C214BFB0-BE58-4EC8-A812-12FA74B15594}" dt="2017-10-11T14:55:16.738" v="9141" actId="1038"/>
          <ac:spMkLst>
            <pc:docMk/>
            <pc:sldMk cId="3932083462" sldId="291"/>
            <ac:spMk id="17" creationId="{CD94DAE5-86E0-43E1-9B5E-D1A733599727}"/>
          </ac:spMkLst>
        </pc:spChg>
      </pc:sldChg>
      <pc:sldChg chg="modSp add">
        <pc:chgData name="Michael Brent" userId="efbb700b7c4874dd" providerId="LiveId" clId="{C214BFB0-BE58-4EC8-A812-12FA74B15594}" dt="2017-10-11T14:56:15.949" v="9177" actId="14100"/>
        <pc:sldMkLst>
          <pc:docMk/>
          <pc:sldMk cId="4261418890" sldId="292"/>
        </pc:sldMkLst>
        <pc:spChg chg="mod">
          <ac:chgData name="Michael Brent" userId="efbb700b7c4874dd" providerId="LiveId" clId="{C214BFB0-BE58-4EC8-A812-12FA74B15594}" dt="2017-10-11T14:56:15.949" v="9177" actId="14100"/>
          <ac:spMkLst>
            <pc:docMk/>
            <pc:sldMk cId="4261418890" sldId="292"/>
            <ac:spMk id="18" creationId="{78E753E7-C9F4-452E-8BE9-D0ACD53E57D0}"/>
          </ac:spMkLst>
        </pc:spChg>
        <pc:spChg chg="mod">
          <ac:chgData name="Michael Brent" userId="efbb700b7c4874dd" providerId="LiveId" clId="{C214BFB0-BE58-4EC8-A812-12FA74B15594}" dt="2017-10-11T14:56:07.382" v="9175" actId="1037"/>
          <ac:spMkLst>
            <pc:docMk/>
            <pc:sldMk cId="4261418890" sldId="292"/>
            <ac:spMk id="19" creationId="{B6A87292-28C9-451E-AF39-CCE303359D72}"/>
          </ac:spMkLst>
        </pc:spChg>
        <pc:spChg chg="mod">
          <ac:chgData name="Michael Brent" userId="efbb700b7c4874dd" providerId="LiveId" clId="{C214BFB0-BE58-4EC8-A812-12FA74B15594}" dt="2017-10-11T14:56:03.729" v="9172" actId="1037"/>
          <ac:spMkLst>
            <pc:docMk/>
            <pc:sldMk cId="4261418890" sldId="292"/>
            <ac:spMk id="20" creationId="{0485FAE1-E2C4-4EA0-BF46-2CA433879E54}"/>
          </ac:spMkLst>
        </pc:spChg>
        <pc:spChg chg="mod">
          <ac:chgData name="Michael Brent" userId="efbb700b7c4874dd" providerId="LiveId" clId="{C214BFB0-BE58-4EC8-A812-12FA74B15594}" dt="2017-10-11T14:55:58.559" v="9168" actId="1037"/>
          <ac:spMkLst>
            <pc:docMk/>
            <pc:sldMk cId="4261418890" sldId="292"/>
            <ac:spMk id="21" creationId="{E684D860-3A1A-49FC-ACC0-F5BAF13A8879}"/>
          </ac:spMkLst>
        </pc:spChg>
        <pc:spChg chg="mod">
          <ac:chgData name="Michael Brent" userId="efbb700b7c4874dd" providerId="LiveId" clId="{C214BFB0-BE58-4EC8-A812-12FA74B15594}" dt="2017-10-11T14:53:05.829" v="9018" actId="1582"/>
          <ac:spMkLst>
            <pc:docMk/>
            <pc:sldMk cId="4261418890" sldId="292"/>
            <ac:spMk id="22" creationId="{2C6AC0C5-A780-4BB5-BB1B-5A12E9D2A870}"/>
          </ac:spMkLst>
        </pc:spChg>
        <pc:spChg chg="mod">
          <ac:chgData name="Michael Brent" userId="efbb700b7c4874dd" providerId="LiveId" clId="{C214BFB0-BE58-4EC8-A812-12FA74B15594}" dt="2017-10-11T14:55:40.952" v="9155" actId="1038"/>
          <ac:spMkLst>
            <pc:docMk/>
            <pc:sldMk cId="4261418890" sldId="292"/>
            <ac:spMk id="23" creationId="{2AD94F69-2CE1-4BB5-83F3-7EC31DA66125}"/>
          </ac:spMkLst>
        </pc:spChg>
        <pc:spChg chg="mod">
          <ac:chgData name="Michael Brent" userId="efbb700b7c4874dd" providerId="LiveId" clId="{C214BFB0-BE58-4EC8-A812-12FA74B15594}" dt="2017-10-11T14:55:47.884" v="9161" actId="1038"/>
          <ac:spMkLst>
            <pc:docMk/>
            <pc:sldMk cId="4261418890" sldId="292"/>
            <ac:spMk id="24" creationId="{DE911A1A-5825-418E-892E-53B23BFEF820}"/>
          </ac:spMkLst>
        </pc:spChg>
        <pc:spChg chg="mod">
          <ac:chgData name="Michael Brent" userId="efbb700b7c4874dd" providerId="LiveId" clId="{C214BFB0-BE58-4EC8-A812-12FA74B15594}" dt="2017-10-11T14:55:53.073" v="9164" actId="1038"/>
          <ac:spMkLst>
            <pc:docMk/>
            <pc:sldMk cId="4261418890" sldId="292"/>
            <ac:spMk id="25" creationId="{8D112690-5D5E-4E00-82F7-72E848AEAFAE}"/>
          </ac:spMkLst>
        </pc:spChg>
      </pc:sldChg>
      <pc:sldChg chg="modSp add">
        <pc:chgData name="Michael Brent" userId="efbb700b7c4874dd" providerId="LiveId" clId="{C214BFB0-BE58-4EC8-A812-12FA74B15594}" dt="2017-10-11T14:57:08.534" v="9198" actId="14100"/>
        <pc:sldMkLst>
          <pc:docMk/>
          <pc:sldMk cId="2808166054" sldId="293"/>
        </pc:sldMkLst>
        <pc:spChg chg="mod">
          <ac:chgData name="Michael Brent" userId="efbb700b7c4874dd" providerId="LiveId" clId="{C214BFB0-BE58-4EC8-A812-12FA74B15594}" dt="2017-10-11T14:57:08.534" v="9198" actId="14100"/>
          <ac:spMkLst>
            <pc:docMk/>
            <pc:sldMk cId="2808166054" sldId="293"/>
            <ac:spMk id="10" creationId="{F93B1714-6BFC-4994-BF21-C0DBF64F9610}"/>
          </ac:spMkLst>
        </pc:spChg>
        <pc:spChg chg="mod">
          <ac:chgData name="Michael Brent" userId="efbb700b7c4874dd" providerId="LiveId" clId="{C214BFB0-BE58-4EC8-A812-12FA74B15594}" dt="2017-10-11T14:57:00.042" v="9196" actId="1037"/>
          <ac:spMkLst>
            <pc:docMk/>
            <pc:sldMk cId="2808166054" sldId="293"/>
            <ac:spMk id="11" creationId="{9F0B2AFC-6DED-445D-B956-5623F7B30959}"/>
          </ac:spMkLst>
        </pc:spChg>
        <pc:spChg chg="mod">
          <ac:chgData name="Michael Brent" userId="efbb700b7c4874dd" providerId="LiveId" clId="{C214BFB0-BE58-4EC8-A812-12FA74B15594}" dt="2017-10-11T14:56:55.825" v="9193" actId="1037"/>
          <ac:spMkLst>
            <pc:docMk/>
            <pc:sldMk cId="2808166054" sldId="293"/>
            <ac:spMk id="12" creationId="{3687E94B-CAF8-4D5C-8E66-89F8A3894CF6}"/>
          </ac:spMkLst>
        </pc:spChg>
        <pc:spChg chg="mod">
          <ac:chgData name="Michael Brent" userId="efbb700b7c4874dd" providerId="LiveId" clId="{C214BFB0-BE58-4EC8-A812-12FA74B15594}" dt="2017-10-11T14:56:50.908" v="9189" actId="1037"/>
          <ac:spMkLst>
            <pc:docMk/>
            <pc:sldMk cId="2808166054" sldId="293"/>
            <ac:spMk id="13" creationId="{76AD802B-F296-4DE0-8E5D-2FC673394772}"/>
          </ac:spMkLst>
        </pc:spChg>
        <pc:spChg chg="mod">
          <ac:chgData name="Michael Brent" userId="efbb700b7c4874dd" providerId="LiveId" clId="{C214BFB0-BE58-4EC8-A812-12FA74B15594}" dt="2017-10-11T14:53:27.594" v="9023" actId="1582"/>
          <ac:spMkLst>
            <pc:docMk/>
            <pc:sldMk cId="2808166054" sldId="293"/>
            <ac:spMk id="14" creationId="{8BDCF6AA-6A24-48F4-966E-2C441758F995}"/>
          </ac:spMkLst>
        </pc:spChg>
        <pc:spChg chg="mod">
          <ac:chgData name="Michael Brent" userId="efbb700b7c4874dd" providerId="LiveId" clId="{C214BFB0-BE58-4EC8-A812-12FA74B15594}" dt="2017-10-11T14:56:29.502" v="9180" actId="1038"/>
          <ac:spMkLst>
            <pc:docMk/>
            <pc:sldMk cId="2808166054" sldId="293"/>
            <ac:spMk id="15" creationId="{6A030947-9F34-42A9-9D7A-5A28BA24F4F3}"/>
          </ac:spMkLst>
        </pc:spChg>
        <pc:spChg chg="mod">
          <ac:chgData name="Michael Brent" userId="efbb700b7c4874dd" providerId="LiveId" clId="{C214BFB0-BE58-4EC8-A812-12FA74B15594}" dt="2017-10-11T14:56:32.920" v="9182" actId="1038"/>
          <ac:spMkLst>
            <pc:docMk/>
            <pc:sldMk cId="2808166054" sldId="293"/>
            <ac:spMk id="16" creationId="{3BE521EB-22A5-4AC7-86D7-E938D3E1F4C5}"/>
          </ac:spMkLst>
        </pc:spChg>
        <pc:spChg chg="mod">
          <ac:chgData name="Michael Brent" userId="efbb700b7c4874dd" providerId="LiveId" clId="{C214BFB0-BE58-4EC8-A812-12FA74B15594}" dt="2017-10-11T14:57:00.042" v="9196" actId="1037"/>
          <ac:spMkLst>
            <pc:docMk/>
            <pc:sldMk cId="2808166054" sldId="293"/>
            <ac:spMk id="17" creationId="{E731E80B-D45A-473A-8025-C52505C5AE55}"/>
          </ac:spMkLst>
        </pc:spChg>
      </pc:sldChg>
      <pc:sldChg chg="modSp add">
        <pc:chgData name="Michael Brent" userId="efbb700b7c4874dd" providerId="LiveId" clId="{C214BFB0-BE58-4EC8-A812-12FA74B15594}" dt="2017-10-11T14:57:50.018" v="9219" actId="14100"/>
        <pc:sldMkLst>
          <pc:docMk/>
          <pc:sldMk cId="2715846681" sldId="294"/>
        </pc:sldMkLst>
        <pc:spChg chg="mod">
          <ac:chgData name="Michael Brent" userId="efbb700b7c4874dd" providerId="LiveId" clId="{C214BFB0-BE58-4EC8-A812-12FA74B15594}" dt="2017-10-11T14:57:50.018" v="9219" actId="14100"/>
          <ac:spMkLst>
            <pc:docMk/>
            <pc:sldMk cId="2715846681" sldId="294"/>
            <ac:spMk id="18" creationId="{84E3EE16-8C0D-4314-866D-FB27D7D71346}"/>
          </ac:spMkLst>
        </pc:spChg>
        <pc:spChg chg="mod">
          <ac:chgData name="Michael Brent" userId="efbb700b7c4874dd" providerId="LiveId" clId="{C214BFB0-BE58-4EC8-A812-12FA74B15594}" dt="2017-10-11T14:57:40.762" v="9217" actId="1037"/>
          <ac:spMkLst>
            <pc:docMk/>
            <pc:sldMk cId="2715846681" sldId="294"/>
            <ac:spMk id="19" creationId="{D3058B5E-1BCC-49EA-A4AA-306585AD219A}"/>
          </ac:spMkLst>
        </pc:spChg>
        <pc:spChg chg="mod">
          <ac:chgData name="Michael Brent" userId="efbb700b7c4874dd" providerId="LiveId" clId="{C214BFB0-BE58-4EC8-A812-12FA74B15594}" dt="2017-10-11T14:57:36.742" v="9214" actId="1037"/>
          <ac:spMkLst>
            <pc:docMk/>
            <pc:sldMk cId="2715846681" sldId="294"/>
            <ac:spMk id="20" creationId="{7B2E0B7D-EF8E-440B-9E65-378CDB3CF39A}"/>
          </ac:spMkLst>
        </pc:spChg>
        <pc:spChg chg="mod">
          <ac:chgData name="Michael Brent" userId="efbb700b7c4874dd" providerId="LiveId" clId="{C214BFB0-BE58-4EC8-A812-12FA74B15594}" dt="2017-10-11T14:57:31.335" v="9210" actId="1037"/>
          <ac:spMkLst>
            <pc:docMk/>
            <pc:sldMk cId="2715846681" sldId="294"/>
            <ac:spMk id="21" creationId="{7226B2E0-899F-4904-BCBD-C2D883B7693A}"/>
          </ac:spMkLst>
        </pc:spChg>
        <pc:spChg chg="mod">
          <ac:chgData name="Michael Brent" userId="efbb700b7c4874dd" providerId="LiveId" clId="{C214BFB0-BE58-4EC8-A812-12FA74B15594}" dt="2017-10-11T14:53:48.643" v="9027" actId="14100"/>
          <ac:spMkLst>
            <pc:docMk/>
            <pc:sldMk cId="2715846681" sldId="294"/>
            <ac:spMk id="22" creationId="{B23B82DB-4B46-4C93-93B2-960F5844157A}"/>
          </ac:spMkLst>
        </pc:spChg>
        <pc:spChg chg="mod">
          <ac:chgData name="Michael Brent" userId="efbb700b7c4874dd" providerId="LiveId" clId="{C214BFB0-BE58-4EC8-A812-12FA74B15594}" dt="2017-10-11T14:57:15.774" v="9201" actId="1038"/>
          <ac:spMkLst>
            <pc:docMk/>
            <pc:sldMk cId="2715846681" sldId="294"/>
            <ac:spMk id="23" creationId="{F86C92F9-F71E-4495-9057-FAC80E8B3A5B}"/>
          </ac:spMkLst>
        </pc:spChg>
        <pc:spChg chg="mod">
          <ac:chgData name="Michael Brent" userId="efbb700b7c4874dd" providerId="LiveId" clId="{C214BFB0-BE58-4EC8-A812-12FA74B15594}" dt="2017-10-11T14:57:20.074" v="9203" actId="1038"/>
          <ac:spMkLst>
            <pc:docMk/>
            <pc:sldMk cId="2715846681" sldId="294"/>
            <ac:spMk id="24" creationId="{B1A474E5-9721-4F4B-AB2E-12949BF54858}"/>
          </ac:spMkLst>
        </pc:spChg>
        <pc:spChg chg="mod">
          <ac:chgData name="Michael Brent" userId="efbb700b7c4874dd" providerId="LiveId" clId="{C214BFB0-BE58-4EC8-A812-12FA74B15594}" dt="2017-10-11T14:57:24.245" v="9206" actId="1038"/>
          <ac:spMkLst>
            <pc:docMk/>
            <pc:sldMk cId="2715846681" sldId="294"/>
            <ac:spMk id="25" creationId="{B984BDA7-595E-4841-AB79-7F63A4F63F6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581F102-13C8-45D8-B0CE-13581A7B52D6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E39A9B0-197C-4475-AB32-6283554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58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39A9B0-197C-4475-AB32-6283554481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99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1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88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8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1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5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1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57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2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6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7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0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73E018D-BE1F-4E99-99D5-C189723568E4}"/>
              </a:ext>
            </a:extLst>
          </p:cNvPr>
          <p:cNvSpPr/>
          <p:nvPr/>
        </p:nvSpPr>
        <p:spPr>
          <a:xfrm>
            <a:off x="11533627" y="921505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4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BC33CD1-B202-4DC0-8385-F8D94D2F697E}"/>
              </a:ext>
            </a:extLst>
          </p:cNvPr>
          <p:cNvSpPr/>
          <p:nvPr/>
        </p:nvSpPr>
        <p:spPr>
          <a:xfrm>
            <a:off x="9847282" y="920571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07D1E9-92DA-4596-9DC5-C5904FDAC081}"/>
              </a:ext>
            </a:extLst>
          </p:cNvPr>
          <p:cNvSpPr/>
          <p:nvPr/>
        </p:nvSpPr>
        <p:spPr>
          <a:xfrm>
            <a:off x="10376506" y="919088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271051F-0495-4001-84F8-C7B2F894F379}"/>
              </a:ext>
            </a:extLst>
          </p:cNvPr>
          <p:cNvSpPr/>
          <p:nvPr/>
        </p:nvSpPr>
        <p:spPr>
          <a:xfrm>
            <a:off x="10916881" y="919088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5A9187-8B21-4395-AA47-A03CB35EA706}"/>
              </a:ext>
            </a:extLst>
          </p:cNvPr>
          <p:cNvSpPr/>
          <p:nvPr/>
        </p:nvSpPr>
        <p:spPr>
          <a:xfrm>
            <a:off x="9232420" y="921501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A390C54-5077-453E-83FF-CD8229727C50}"/>
              </a:ext>
            </a:extLst>
          </p:cNvPr>
          <p:cNvSpPr/>
          <p:nvPr/>
        </p:nvSpPr>
        <p:spPr>
          <a:xfrm>
            <a:off x="7610008" y="920567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E1073DB-26A3-4831-A358-C425BBD92175}"/>
              </a:ext>
            </a:extLst>
          </p:cNvPr>
          <p:cNvSpPr/>
          <p:nvPr/>
        </p:nvSpPr>
        <p:spPr>
          <a:xfrm>
            <a:off x="8150383" y="919084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AE930AB-031C-45BD-BF38-1F2FCBAD3785}"/>
              </a:ext>
            </a:extLst>
          </p:cNvPr>
          <p:cNvSpPr/>
          <p:nvPr/>
        </p:nvSpPr>
        <p:spPr>
          <a:xfrm>
            <a:off x="8690758" y="919084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ADBB1E5-B177-499C-852F-D21D29E8CEAA}"/>
              </a:ext>
            </a:extLst>
          </p:cNvPr>
          <p:cNvSpPr/>
          <p:nvPr/>
        </p:nvSpPr>
        <p:spPr>
          <a:xfrm>
            <a:off x="7074331" y="918939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6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CB61EA9-B2AE-4574-83B5-3420810A65DD}"/>
              </a:ext>
            </a:extLst>
          </p:cNvPr>
          <p:cNvSpPr/>
          <p:nvPr/>
        </p:nvSpPr>
        <p:spPr>
          <a:xfrm>
            <a:off x="5204923" y="922623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CAD46D2-6794-498F-B701-9D271029DDD7}"/>
              </a:ext>
            </a:extLst>
          </p:cNvPr>
          <p:cNvSpPr/>
          <p:nvPr/>
        </p:nvSpPr>
        <p:spPr>
          <a:xfrm>
            <a:off x="5820382" y="921140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8551844-D3B5-476E-9B9C-FAAA082A4E76}"/>
              </a:ext>
            </a:extLst>
          </p:cNvPr>
          <p:cNvSpPr/>
          <p:nvPr/>
        </p:nvSpPr>
        <p:spPr>
          <a:xfrm>
            <a:off x="6435841" y="921140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2457F75-2759-4E69-AFC5-8B13764A2677}"/>
              </a:ext>
            </a:extLst>
          </p:cNvPr>
          <p:cNvSpPr/>
          <p:nvPr/>
        </p:nvSpPr>
        <p:spPr>
          <a:xfrm>
            <a:off x="4665145" y="918935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8DAA61E-C2E9-4E58-9F2B-2B4C5BCC1BA9}"/>
              </a:ext>
            </a:extLst>
          </p:cNvPr>
          <p:cNvSpPr/>
          <p:nvPr/>
        </p:nvSpPr>
        <p:spPr>
          <a:xfrm>
            <a:off x="3042733" y="922619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0A47D33-0C3D-4F78-AC84-CFA6BCDD8233}"/>
              </a:ext>
            </a:extLst>
          </p:cNvPr>
          <p:cNvSpPr/>
          <p:nvPr/>
        </p:nvSpPr>
        <p:spPr>
          <a:xfrm>
            <a:off x="3583108" y="921136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2BF31C1-3BB5-4A38-9D3A-3D2143F8D074}"/>
              </a:ext>
            </a:extLst>
          </p:cNvPr>
          <p:cNvSpPr/>
          <p:nvPr/>
        </p:nvSpPr>
        <p:spPr>
          <a:xfrm>
            <a:off x="4123483" y="921136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8378C71-312F-455D-BA9A-340400A374C1}"/>
              </a:ext>
            </a:extLst>
          </p:cNvPr>
          <p:cNvSpPr/>
          <p:nvPr/>
        </p:nvSpPr>
        <p:spPr>
          <a:xfrm>
            <a:off x="2500391" y="921568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3BD77A1-328D-4CE3-9BF9-6BA4888E9DE4}"/>
              </a:ext>
            </a:extLst>
          </p:cNvPr>
          <p:cNvSpPr/>
          <p:nvPr/>
        </p:nvSpPr>
        <p:spPr>
          <a:xfrm>
            <a:off x="802895" y="920634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6783DD8-516D-43DA-A37A-5ACEF4171F58}"/>
              </a:ext>
            </a:extLst>
          </p:cNvPr>
          <p:cNvSpPr/>
          <p:nvPr/>
        </p:nvSpPr>
        <p:spPr>
          <a:xfrm>
            <a:off x="1343270" y="919151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F942D4AA-B739-4B85-8F3D-D7BDDFEA5AA9}"/>
              </a:ext>
            </a:extLst>
          </p:cNvPr>
          <p:cNvSpPr/>
          <p:nvPr/>
        </p:nvSpPr>
        <p:spPr>
          <a:xfrm>
            <a:off x="1883645" y="919151"/>
            <a:ext cx="54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6281943A-7B43-4FC2-8151-EF3B5865ACCF}"/>
              </a:ext>
            </a:extLst>
          </p:cNvPr>
          <p:cNvSpPr/>
          <p:nvPr/>
        </p:nvSpPr>
        <p:spPr>
          <a:xfrm>
            <a:off x="457286" y="921564"/>
            <a:ext cx="27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4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1b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0026A494-707A-47CF-A137-0D29B4B8D656}"/>
              </a:ext>
            </a:extLst>
          </p:cNvPr>
          <p:cNvSpPr/>
          <p:nvPr/>
        </p:nvSpPr>
        <p:spPr>
          <a:xfrm>
            <a:off x="109655" y="920353"/>
            <a:ext cx="270000" cy="324000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D34B4B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1a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85FE7DF0-3FB3-4D71-9B86-22BE427874C1}"/>
              </a:ext>
            </a:extLst>
          </p:cNvPr>
          <p:cNvSpPr/>
          <p:nvPr/>
        </p:nvSpPr>
        <p:spPr>
          <a:xfrm>
            <a:off x="645447" y="4292300"/>
            <a:ext cx="11016000" cy="7200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100" b="1" dirty="0">
                <a:solidFill>
                  <a:schemeClr val="tx1"/>
                </a:solidFill>
              </a:rPr>
              <a:t>Isus na jedinstven način obznanjuje Boga, pošto je i sam Bog i s Bogom.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896F20D9-B42D-4FF6-AB02-762F059E0F5C}"/>
              </a:ext>
            </a:extLst>
          </p:cNvPr>
          <p:cNvSpPr/>
          <p:nvPr/>
        </p:nvSpPr>
        <p:spPr>
          <a:xfrm>
            <a:off x="647235" y="4864249"/>
            <a:ext cx="11016000" cy="7200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 err="1">
                <a:solidFill>
                  <a:schemeClr val="tx1"/>
                </a:solidFill>
              </a:rPr>
              <a:t>Svojim</a:t>
            </a:r>
            <a:r>
              <a:rPr lang="en-US" sz="2100" b="1" dirty="0">
                <a:solidFill>
                  <a:schemeClr val="tx1"/>
                </a:solidFill>
              </a:rPr>
              <a:t> </a:t>
            </a:r>
            <a:r>
              <a:rPr lang="en-US" sz="2100" b="1" dirty="0" err="1">
                <a:solidFill>
                  <a:schemeClr val="tx1"/>
                </a:solidFill>
              </a:rPr>
              <a:t>dolaskom</a:t>
            </a:r>
            <a:r>
              <a:rPr lang="en-US" sz="2100" b="1" dirty="0">
                <a:solidFill>
                  <a:schemeClr val="tx1"/>
                </a:solidFill>
              </a:rPr>
              <a:t> </a:t>
            </a:r>
            <a:r>
              <a:rPr lang="en-US" sz="2100" b="1" dirty="0" err="1">
                <a:solidFill>
                  <a:schemeClr val="tx1"/>
                </a:solidFill>
              </a:rPr>
              <a:t>na</a:t>
            </a:r>
            <a:r>
              <a:rPr lang="en-US" sz="2100" b="1" dirty="0">
                <a:solidFill>
                  <a:schemeClr val="tx1"/>
                </a:solidFill>
              </a:rPr>
              <a:t> </a:t>
            </a:r>
            <a:r>
              <a:rPr lang="en-US" sz="2100" b="1" dirty="0" err="1">
                <a:solidFill>
                  <a:schemeClr val="tx1"/>
                </a:solidFill>
              </a:rPr>
              <a:t>svijet</a:t>
            </a:r>
            <a:r>
              <a:rPr lang="en-US" sz="2100" b="1" dirty="0">
                <a:solidFill>
                  <a:schemeClr val="tx1"/>
                </a:solidFill>
              </a:rPr>
              <a:t> </a:t>
            </a:r>
            <a:r>
              <a:rPr lang="en-US" sz="2100" b="1" dirty="0" err="1">
                <a:solidFill>
                  <a:schemeClr val="tx1"/>
                </a:solidFill>
              </a:rPr>
              <a:t>Isus</a:t>
            </a:r>
            <a:r>
              <a:rPr lang="en-US" sz="2100" b="1" dirty="0">
                <a:solidFill>
                  <a:schemeClr val="tx1"/>
                </a:solidFill>
              </a:rPr>
              <a:t> </a:t>
            </a:r>
            <a:r>
              <a:rPr lang="en-US" sz="2100" b="1" dirty="0" err="1">
                <a:solidFill>
                  <a:schemeClr val="tx1"/>
                </a:solidFill>
              </a:rPr>
              <a:t>otkriva</a:t>
            </a:r>
            <a:r>
              <a:rPr lang="en-US" sz="2100" b="1" dirty="0">
                <a:solidFill>
                  <a:schemeClr val="tx1"/>
                </a:solidFill>
              </a:rPr>
              <a:t> </a:t>
            </a:r>
            <a:r>
              <a:rPr lang="en-US" sz="2100" b="1" dirty="0" err="1">
                <a:solidFill>
                  <a:schemeClr val="tx1"/>
                </a:solidFill>
              </a:rPr>
              <a:t>slavu</a:t>
            </a:r>
            <a:r>
              <a:rPr lang="en-US" sz="2100" b="1" dirty="0">
                <a:solidFill>
                  <a:schemeClr val="tx1"/>
                </a:solidFill>
              </a:rPr>
              <a:t> </a:t>
            </a:r>
            <a:r>
              <a:rPr lang="en-US" sz="2100" b="1" dirty="0" err="1">
                <a:solidFill>
                  <a:schemeClr val="tx1"/>
                </a:solidFill>
              </a:rPr>
              <a:t>Božju</a:t>
            </a:r>
            <a:r>
              <a:rPr lang="en-US" sz="21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C7062B35-971E-4DF5-9623-097DEFAE33AA}"/>
              </a:ext>
            </a:extLst>
          </p:cNvPr>
          <p:cNvSpPr/>
          <p:nvPr/>
        </p:nvSpPr>
        <p:spPr>
          <a:xfrm>
            <a:off x="634689" y="5436198"/>
            <a:ext cx="11016000" cy="7200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100" b="1" dirty="0">
                <a:solidFill>
                  <a:schemeClr val="tx1"/>
                </a:solidFill>
              </a:rPr>
              <a:t>Oni koji povjeruju u Isusa postaju djeca Božja.</a:t>
            </a:r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544F7159-A4E7-4C0E-9A3E-45F498F1E121}"/>
              </a:ext>
            </a:extLst>
          </p:cNvPr>
          <p:cNvSpPr/>
          <p:nvPr/>
        </p:nvSpPr>
        <p:spPr>
          <a:xfrm>
            <a:off x="634689" y="6008147"/>
            <a:ext cx="11016000" cy="7200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 err="1">
                <a:solidFill>
                  <a:schemeClr val="tx1"/>
                </a:solidFill>
              </a:rPr>
              <a:t>Učenici</a:t>
            </a:r>
            <a:r>
              <a:rPr lang="en-US" sz="2100" b="1" dirty="0">
                <a:solidFill>
                  <a:schemeClr val="tx1"/>
                </a:solidFill>
              </a:rPr>
              <a:t> </a:t>
            </a:r>
            <a:r>
              <a:rPr lang="en-US" sz="2100" b="1" dirty="0" err="1">
                <a:solidFill>
                  <a:schemeClr val="tx1"/>
                </a:solidFill>
              </a:rPr>
              <a:t>svjedoče</a:t>
            </a:r>
            <a:r>
              <a:rPr lang="en-US" sz="2100" b="1" dirty="0">
                <a:solidFill>
                  <a:schemeClr val="tx1"/>
                </a:solidFill>
              </a:rPr>
              <a:t> za </a:t>
            </a:r>
            <a:r>
              <a:rPr lang="en-US" sz="2100" b="1" dirty="0" err="1">
                <a:solidFill>
                  <a:schemeClr val="tx1"/>
                </a:solidFill>
              </a:rPr>
              <a:t>Isusa</a:t>
            </a:r>
            <a:endParaRPr lang="en-US" sz="2100" b="1" dirty="0">
              <a:solidFill>
                <a:schemeClr val="tx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9CC594A-2C2E-42A5-A61C-DAF767E4454B}"/>
              </a:ext>
            </a:extLst>
          </p:cNvPr>
          <p:cNvSpPr/>
          <p:nvPr/>
        </p:nvSpPr>
        <p:spPr>
          <a:xfrm>
            <a:off x="802895" y="135967"/>
            <a:ext cx="6172945" cy="648000"/>
          </a:xfrm>
          <a:prstGeom prst="roundRect">
            <a:avLst/>
          </a:prstGeom>
          <a:solidFill>
            <a:schemeClr val="bg2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solidFill>
                  <a:schemeClr val="tx1"/>
                </a:solidFill>
              </a:rPr>
              <a:t>Riječ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među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nama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78459168-2690-48D3-A73C-5EFA547055A5}"/>
              </a:ext>
            </a:extLst>
          </p:cNvPr>
          <p:cNvSpPr/>
          <p:nvPr/>
        </p:nvSpPr>
        <p:spPr>
          <a:xfrm>
            <a:off x="7074330" y="128003"/>
            <a:ext cx="4393701" cy="648000"/>
          </a:xfrm>
          <a:prstGeom prst="roundRect">
            <a:avLst/>
          </a:prstGeom>
          <a:solidFill>
            <a:schemeClr val="bg2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solidFill>
                  <a:schemeClr val="tx1"/>
                </a:solidFill>
              </a:rPr>
              <a:t>Čas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njegove</a:t>
            </a:r>
            <a:r>
              <a:rPr lang="en-US" sz="2200" b="1">
                <a:solidFill>
                  <a:schemeClr val="tx1"/>
                </a:solidFill>
              </a:rPr>
              <a:t> slave</a:t>
            </a:r>
            <a:endParaRPr lang="en-US" sz="2200" b="1" dirty="0">
              <a:solidFill>
                <a:schemeClr val="tx1"/>
              </a:solidFill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33C2767-F7DE-47EF-B2B7-055CC9E4B4C8}"/>
              </a:ext>
            </a:extLst>
          </p:cNvPr>
          <p:cNvGrpSpPr/>
          <p:nvPr/>
        </p:nvGrpSpPr>
        <p:grpSpPr>
          <a:xfrm>
            <a:off x="21733" y="4267399"/>
            <a:ext cx="1501722" cy="1321350"/>
            <a:chOff x="21733" y="4267399"/>
            <a:chExt cx="1501722" cy="132135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83A1696-0E07-4DB9-8F59-2FFFC04E7CE2}"/>
                </a:ext>
              </a:extLst>
            </p:cNvPr>
            <p:cNvSpPr/>
            <p:nvPr/>
          </p:nvSpPr>
          <p:spPr>
            <a:xfrm rot="20400000">
              <a:off x="73225" y="4294377"/>
              <a:ext cx="1404000" cy="1260000"/>
            </a:xfrm>
            <a:prstGeom prst="ellipse">
              <a:avLst/>
            </a:prstGeom>
            <a:solidFill>
              <a:schemeClr val="bg2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00" b="1" dirty="0">
                <a:solidFill>
                  <a:schemeClr val="tx1"/>
                </a:solidFill>
                <a:latin typeface="Old Rubber Stamp" panose="03000000000000000000" pitchFamily="66" charset="0"/>
              </a:endParaRPr>
            </a:p>
          </p:txBody>
        </p:sp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72B445D7-F638-4185-954B-53495C4DCAA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247276">
              <a:off x="21733" y="4267399"/>
              <a:ext cx="1501722" cy="1321350"/>
            </a:xfrm>
            <a:prstGeom prst="ellipse">
              <a:avLst/>
            </a:prstGeom>
          </p:spPr>
        </p:pic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6285434-771B-4F6C-88CD-17F2C0EAD586}"/>
                </a:ext>
              </a:extLst>
            </p:cNvPr>
            <p:cNvSpPr/>
            <p:nvPr/>
          </p:nvSpPr>
          <p:spPr>
            <a:xfrm rot="20400000">
              <a:off x="117502" y="4340434"/>
              <a:ext cx="1317897" cy="11684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800" b="1" dirty="0">
                <a:solidFill>
                  <a:schemeClr val="accent1">
                    <a:lumMod val="75000"/>
                  </a:schemeClr>
                </a:solidFill>
                <a:latin typeface="Old Rubber Stamp" panose="03000000000000000000" pitchFamily="66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F9FF526-91B0-4160-98E4-EC02E0A3F39D}"/>
                </a:ext>
              </a:extLst>
            </p:cNvPr>
            <p:cNvSpPr txBox="1"/>
            <p:nvPr/>
          </p:nvSpPr>
          <p:spPr>
            <a:xfrm rot="20400000">
              <a:off x="266465" y="4671557"/>
              <a:ext cx="936475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b="1" dirty="0" err="1">
                  <a:solidFill>
                    <a:schemeClr val="accent1">
                      <a:lumMod val="75000"/>
                    </a:schemeClr>
                  </a:solidFill>
                  <a:latin typeface="Old Rubber Stamp" panose="03000000000000000000" pitchFamily="66" charset="0"/>
                </a:rPr>
                <a:t>Isus</a:t>
              </a:r>
              <a:endParaRPr lang="en-US" sz="3400" b="1" dirty="0">
                <a:solidFill>
                  <a:schemeClr val="accent1">
                    <a:lumMod val="75000"/>
                  </a:schemeClr>
                </a:solidFill>
                <a:latin typeface="Old Rubber Stamp" panose="03000000000000000000" pitchFamily="66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FC7D1767-7E23-4DBF-BAA6-5BDBD3AE4AD1}"/>
              </a:ext>
            </a:extLst>
          </p:cNvPr>
          <p:cNvGrpSpPr/>
          <p:nvPr/>
        </p:nvGrpSpPr>
        <p:grpSpPr>
          <a:xfrm>
            <a:off x="5795" y="5459631"/>
            <a:ext cx="1501722" cy="1325634"/>
            <a:chOff x="5795" y="5459631"/>
            <a:chExt cx="1501722" cy="1325634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29ACA412-BF60-4AD7-9C43-C3AA5349E9D0}"/>
                </a:ext>
              </a:extLst>
            </p:cNvPr>
            <p:cNvSpPr/>
            <p:nvPr/>
          </p:nvSpPr>
          <p:spPr>
            <a:xfrm rot="20280000">
              <a:off x="55883" y="5487108"/>
              <a:ext cx="1404000" cy="1260000"/>
            </a:xfrm>
            <a:prstGeom prst="ellipse">
              <a:avLst/>
            </a:prstGeom>
            <a:solidFill>
              <a:schemeClr val="bg2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00" b="1" dirty="0">
                <a:solidFill>
                  <a:schemeClr val="tx1"/>
                </a:solidFill>
                <a:latin typeface="Old Rubber Stamp" panose="03000000000000000000" pitchFamily="66" charset="0"/>
              </a:endParaRPr>
            </a:p>
          </p:txBody>
        </p:sp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DAF4F1ED-8481-4E9D-AE4F-D74B1E73D9E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127276">
              <a:off x="5795" y="5459631"/>
              <a:ext cx="1501722" cy="1325634"/>
            </a:xfrm>
            <a:prstGeom prst="ellipse">
              <a:avLst/>
            </a:prstGeom>
          </p:spPr>
        </p:pic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C3D276A-B502-4A33-8AE3-1D5BE4C6EEBA}"/>
                </a:ext>
              </a:extLst>
            </p:cNvPr>
            <p:cNvSpPr/>
            <p:nvPr/>
          </p:nvSpPr>
          <p:spPr>
            <a:xfrm rot="20280000">
              <a:off x="105698" y="5521041"/>
              <a:ext cx="1314457" cy="119726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600" b="1" dirty="0">
                <a:solidFill>
                  <a:schemeClr val="accent1">
                    <a:lumMod val="75000"/>
                  </a:schemeClr>
                </a:solidFill>
                <a:latin typeface="Old Rubber Stamp" panose="03000000000000000000" pitchFamily="66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F0C58D0F-2343-4CBC-B7F6-785BC58FE3E4}"/>
                </a:ext>
              </a:extLst>
            </p:cNvPr>
            <p:cNvSpPr txBox="1"/>
            <p:nvPr/>
          </p:nvSpPr>
          <p:spPr>
            <a:xfrm rot="20280000">
              <a:off x="161058" y="5858288"/>
              <a:ext cx="118814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err="1">
                  <a:solidFill>
                    <a:schemeClr val="accent1">
                      <a:lumMod val="75000"/>
                    </a:schemeClr>
                  </a:solidFill>
                  <a:latin typeface="Old Rubber Stamp" panose="03000000000000000000" pitchFamily="66" charset="0"/>
                </a:rPr>
                <a:t>Vjera</a:t>
              </a:r>
              <a:endParaRPr lang="en-US" sz="3200" b="1" dirty="0">
                <a:solidFill>
                  <a:schemeClr val="accent1">
                    <a:lumMod val="75000"/>
                  </a:schemeClr>
                </a:solidFill>
                <a:latin typeface="Old Rubber Stamp" panose="03000000000000000000" pitchFamily="66" charset="0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3C3A1E6D-68CD-499F-AAC0-939F9B9B0C10}"/>
              </a:ext>
            </a:extLst>
          </p:cNvPr>
          <p:cNvSpPr txBox="1"/>
          <p:nvPr/>
        </p:nvSpPr>
        <p:spPr>
          <a:xfrm rot="16200000">
            <a:off x="-112209" y="2485299"/>
            <a:ext cx="700166" cy="2383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0" rIns="72000" bIns="0" rtlCol="0">
            <a:spAutoFit/>
          </a:bodyPr>
          <a:lstStyle/>
          <a:p>
            <a:r>
              <a:rPr lang="en-US" sz="1400" dirty="0" err="1"/>
              <a:t>Proslov</a:t>
            </a:r>
            <a:endParaRPr lang="en-US" sz="14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4A152C4-5A19-4BE0-A288-11EF849ED223}"/>
              </a:ext>
            </a:extLst>
          </p:cNvPr>
          <p:cNvSpPr txBox="1"/>
          <p:nvPr/>
        </p:nvSpPr>
        <p:spPr>
          <a:xfrm rot="16200000">
            <a:off x="315668" y="2478607"/>
            <a:ext cx="550635" cy="238363"/>
          </a:xfrm>
          <a:prstGeom prst="roundRect">
            <a:avLst/>
          </a:prstGeom>
          <a:noFill/>
        </p:spPr>
        <p:txBody>
          <a:bodyPr wrap="none" lIns="72000" tIns="0" rIns="72000" bIns="0" rtlCol="0">
            <a:spAutoFit/>
          </a:bodyPr>
          <a:lstStyle/>
          <a:p>
            <a:r>
              <a:rPr lang="en-US" sz="1400" dirty="0" err="1"/>
              <a:t>Uvod</a:t>
            </a:r>
            <a:endParaRPr lang="en-US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FE954E8-D9C2-4548-97D8-174595359975}"/>
              </a:ext>
            </a:extLst>
          </p:cNvPr>
          <p:cNvSpPr txBox="1"/>
          <p:nvPr/>
        </p:nvSpPr>
        <p:spPr>
          <a:xfrm rot="16200000">
            <a:off x="11389615" y="2419754"/>
            <a:ext cx="833980" cy="238363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lIns="72000" tIns="0" rIns="72000" bIns="0" rtlCol="0">
            <a:spAutoFit/>
          </a:bodyPr>
          <a:lstStyle/>
          <a:p>
            <a:r>
              <a:rPr lang="en-US" sz="1400" dirty="0" err="1"/>
              <a:t>Zaključak</a:t>
            </a:r>
            <a:endParaRPr lang="en-US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0FC54D4-2668-4089-A82C-F97AB9E489D5}"/>
              </a:ext>
            </a:extLst>
          </p:cNvPr>
          <p:cNvSpPr txBox="1"/>
          <p:nvPr/>
        </p:nvSpPr>
        <p:spPr>
          <a:xfrm>
            <a:off x="913844" y="2333604"/>
            <a:ext cx="1366132" cy="238363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/>
              <a:t>Isus</a:t>
            </a:r>
            <a:r>
              <a:rPr lang="en-US" sz="1400" dirty="0"/>
              <a:t> se </a:t>
            </a:r>
            <a:r>
              <a:rPr lang="en-US" sz="1400" dirty="0" err="1"/>
              <a:t>obznanjuje</a:t>
            </a:r>
            <a:endParaRPr lang="en-US" sz="14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BF29479-AC2B-4A6C-9A71-8942DB3B7E6F}"/>
              </a:ext>
            </a:extLst>
          </p:cNvPr>
          <p:cNvSpPr txBox="1"/>
          <p:nvPr/>
        </p:nvSpPr>
        <p:spPr>
          <a:xfrm>
            <a:off x="2846133" y="2318514"/>
            <a:ext cx="2676238" cy="476726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/>
              <a:t>Isus</a:t>
            </a:r>
            <a:r>
              <a:rPr lang="en-US" sz="1400" dirty="0"/>
              <a:t> se </a:t>
            </a:r>
            <a:r>
              <a:rPr lang="en-US" sz="1400" dirty="0" err="1"/>
              <a:t>suprotstavlja</a:t>
            </a:r>
            <a:r>
              <a:rPr lang="en-US" sz="1400" dirty="0"/>
              <a:t> </a:t>
            </a:r>
            <a:r>
              <a:rPr lang="en-US" sz="1400" dirty="0" err="1"/>
              <a:t>tami</a:t>
            </a:r>
            <a:r>
              <a:rPr lang="en-US" sz="1400" dirty="0"/>
              <a:t>, </a:t>
            </a:r>
          </a:p>
          <a:p>
            <a:pPr algn="ctr"/>
            <a:r>
              <a:rPr lang="en-US" sz="1400" dirty="0"/>
              <a:t>a tama se </a:t>
            </a:r>
            <a:r>
              <a:rPr lang="en-US" sz="1400" dirty="0" err="1"/>
              <a:t>opire</a:t>
            </a:r>
            <a:r>
              <a:rPr lang="en-US" sz="1400" dirty="0"/>
              <a:t>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082860D-7122-49CF-8B16-A7B04460477D}"/>
              </a:ext>
            </a:extLst>
          </p:cNvPr>
          <p:cNvSpPr txBox="1"/>
          <p:nvPr/>
        </p:nvSpPr>
        <p:spPr>
          <a:xfrm>
            <a:off x="7496643" y="2333604"/>
            <a:ext cx="1918294" cy="238363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/>
              <a:t>Isus</a:t>
            </a:r>
            <a:r>
              <a:rPr lang="en-US" sz="1400" dirty="0"/>
              <a:t> </a:t>
            </a:r>
            <a:r>
              <a:rPr lang="en-US" sz="1400" dirty="0" err="1"/>
              <a:t>priprema</a:t>
            </a:r>
            <a:r>
              <a:rPr lang="en-US" sz="1400" dirty="0"/>
              <a:t> </a:t>
            </a:r>
            <a:r>
              <a:rPr lang="en-US" sz="1400" dirty="0" err="1"/>
              <a:t>učenike</a:t>
            </a:r>
            <a:r>
              <a:rPr lang="en-US" sz="1400" dirty="0"/>
              <a:t>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1971C97-CE90-4D81-967A-CBB8553BB747}"/>
              </a:ext>
            </a:extLst>
          </p:cNvPr>
          <p:cNvSpPr txBox="1"/>
          <p:nvPr/>
        </p:nvSpPr>
        <p:spPr>
          <a:xfrm>
            <a:off x="10150215" y="2333603"/>
            <a:ext cx="995449" cy="476726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err="1"/>
              <a:t>Isus</a:t>
            </a:r>
            <a:r>
              <a:rPr lang="en-US" sz="1400" dirty="0"/>
              <a:t> je </a:t>
            </a:r>
            <a:r>
              <a:rPr lang="en-US" sz="1400" dirty="0" err="1"/>
              <a:t>uzdignut</a:t>
            </a:r>
            <a:endParaRPr lang="en-US" sz="14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95BCE1D-D9DF-4B6F-A74C-580BC232DE02}"/>
              </a:ext>
            </a:extLst>
          </p:cNvPr>
          <p:cNvSpPr txBox="1"/>
          <p:nvPr/>
        </p:nvSpPr>
        <p:spPr>
          <a:xfrm rot="16200000">
            <a:off x="5307060" y="2429865"/>
            <a:ext cx="1558862" cy="238363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lIns="72000" tIns="0" rIns="72000" bIns="0" rtlCol="0">
            <a:spAutoFit/>
          </a:bodyPr>
          <a:lstStyle/>
          <a:p>
            <a:r>
              <a:rPr lang="en-US" sz="1400" dirty="0" err="1"/>
              <a:t>Trenutak</a:t>
            </a:r>
            <a:r>
              <a:rPr lang="en-US" sz="1400" dirty="0"/>
              <a:t> </a:t>
            </a:r>
            <a:r>
              <a:rPr lang="en-US" sz="1400" dirty="0" err="1"/>
              <a:t>preokreta</a:t>
            </a:r>
            <a:endParaRPr lang="en-US" sz="14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672E7F7-C6FF-49E6-AD17-895DDB111978}"/>
              </a:ext>
            </a:extLst>
          </p:cNvPr>
          <p:cNvSpPr txBox="1"/>
          <p:nvPr/>
        </p:nvSpPr>
        <p:spPr>
          <a:xfrm rot="16200000">
            <a:off x="6167260" y="2429864"/>
            <a:ext cx="1073068" cy="238363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lIns="72000" tIns="0" rIns="72000" bIns="0" rtlCol="0">
            <a:spAutoFit/>
          </a:bodyPr>
          <a:lstStyle/>
          <a:p>
            <a:r>
              <a:rPr lang="en-US" sz="1400" dirty="0" err="1"/>
              <a:t>Čas</a:t>
            </a:r>
            <a:r>
              <a:rPr lang="en-US" sz="1400" dirty="0"/>
              <a:t> je </a:t>
            </a:r>
            <a:r>
              <a:rPr lang="en-US" sz="1400" dirty="0" err="1"/>
              <a:t>došao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45199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1">
            <a:extLst>
              <a:ext uri="{FF2B5EF4-FFF2-40B4-BE49-F238E27FC236}">
                <a16:creationId xmlns:a16="http://schemas.microsoft.com/office/drawing/2014/main" id="{5CE7A9A3-8AF4-4A70-ABC0-89119A83DC7C}"/>
              </a:ext>
            </a:extLst>
          </p:cNvPr>
          <p:cNvSpPr/>
          <p:nvPr/>
        </p:nvSpPr>
        <p:spPr>
          <a:xfrm>
            <a:off x="1880421" y="1201517"/>
            <a:ext cx="8277398" cy="108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2400" dirty="0" err="1">
                <a:solidFill>
                  <a:schemeClr val="tx1"/>
                </a:solidFill>
              </a:rPr>
              <a:t>Isus</a:t>
            </a:r>
            <a:r>
              <a:rPr lang="en-US" sz="2400" dirty="0">
                <a:solidFill>
                  <a:schemeClr val="tx1"/>
                </a:solidFill>
              </a:rPr>
              <a:t> se </a:t>
            </a:r>
            <a:r>
              <a:rPr lang="en-US" sz="2400" dirty="0" err="1">
                <a:solidFill>
                  <a:schemeClr val="tx1"/>
                </a:solidFill>
              </a:rPr>
              <a:t>obznanjuje</a:t>
            </a:r>
            <a:endParaRPr lang="en-US" sz="2400" dirty="0">
              <a:solidFill>
                <a:schemeClr val="tx1"/>
              </a:solidFill>
            </a:endParaRPr>
          </a:p>
          <a:p>
            <a:pPr lvl="0" algn="ctr"/>
            <a:r>
              <a:rPr lang="en-US" sz="2400" dirty="0">
                <a:solidFill>
                  <a:schemeClr val="tx1"/>
                </a:solidFill>
              </a:rPr>
              <a:t>2 - 4</a:t>
            </a:r>
          </a:p>
        </p:txBody>
      </p:sp>
      <p:sp>
        <p:nvSpPr>
          <p:cNvPr id="11" name="Rounded Rectangle 2">
            <a:extLst>
              <a:ext uri="{FF2B5EF4-FFF2-40B4-BE49-F238E27FC236}">
                <a16:creationId xmlns:a16="http://schemas.microsoft.com/office/drawing/2014/main" id="{D63F2243-A7DA-44E6-8EE6-66E95FC35EF5}"/>
              </a:ext>
            </a:extLst>
          </p:cNvPr>
          <p:cNvSpPr/>
          <p:nvPr/>
        </p:nvSpPr>
        <p:spPr>
          <a:xfrm>
            <a:off x="1880421" y="237502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Voda</a:t>
            </a:r>
            <a:r>
              <a:rPr lang="en-US" sz="1700" dirty="0">
                <a:solidFill>
                  <a:schemeClr val="tx1"/>
                </a:solidFill>
              </a:rPr>
              <a:t> u vino</a:t>
            </a: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2:1-12</a:t>
            </a:r>
          </a:p>
        </p:txBody>
      </p:sp>
      <p:sp>
        <p:nvSpPr>
          <p:cNvPr id="12" name="Rounded Rectangle 3">
            <a:extLst>
              <a:ext uri="{FF2B5EF4-FFF2-40B4-BE49-F238E27FC236}">
                <a16:creationId xmlns:a16="http://schemas.microsoft.com/office/drawing/2014/main" id="{8F475968-1CF3-43F1-8233-5FC015F17DE3}"/>
              </a:ext>
            </a:extLst>
          </p:cNvPr>
          <p:cNvSpPr/>
          <p:nvPr/>
        </p:nvSpPr>
        <p:spPr>
          <a:xfrm>
            <a:off x="3074067" y="2861464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Mnoštvo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na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gozbi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2:13-25</a:t>
            </a:r>
          </a:p>
        </p:txBody>
      </p:sp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80770BF0-BA3B-48EA-B3ED-1B59FA35BA21}"/>
              </a:ext>
            </a:extLst>
          </p:cNvPr>
          <p:cNvSpPr/>
          <p:nvPr/>
        </p:nvSpPr>
        <p:spPr>
          <a:xfrm>
            <a:off x="4271174" y="326305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Razgovor</a:t>
            </a:r>
            <a:r>
              <a:rPr lang="en-US" sz="1700" dirty="0">
                <a:solidFill>
                  <a:schemeClr val="tx1"/>
                </a:solidFill>
              </a:rPr>
              <a:t> s </a:t>
            </a:r>
            <a:r>
              <a:rPr lang="en-US" sz="1700" dirty="0" err="1">
                <a:solidFill>
                  <a:schemeClr val="tx1"/>
                </a:solidFill>
              </a:rPr>
              <a:t>Nikodemom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3:1-21</a:t>
            </a:r>
          </a:p>
        </p:txBody>
      </p:sp>
      <p:sp>
        <p:nvSpPr>
          <p:cNvPr id="14" name="Rounded Rectangle 5">
            <a:extLst>
              <a:ext uri="{FF2B5EF4-FFF2-40B4-BE49-F238E27FC236}">
                <a16:creationId xmlns:a16="http://schemas.microsoft.com/office/drawing/2014/main" id="{299B6664-0717-4C41-8DF9-71F202FA18FD}"/>
              </a:ext>
            </a:extLst>
          </p:cNvPr>
          <p:cNvSpPr/>
          <p:nvPr/>
        </p:nvSpPr>
        <p:spPr>
          <a:xfrm>
            <a:off x="5468274" y="3671195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Svjedočanstvo</a:t>
            </a:r>
            <a:r>
              <a:rPr lang="en-US" sz="1700" dirty="0">
                <a:solidFill>
                  <a:schemeClr val="tx1"/>
                </a:solidFill>
              </a:rPr>
              <a:t> Ivana </a:t>
            </a:r>
            <a:r>
              <a:rPr lang="en-US" sz="1700" dirty="0" err="1">
                <a:solidFill>
                  <a:schemeClr val="tx1"/>
                </a:solidFill>
              </a:rPr>
              <a:t>Krstitelja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 3:22-36</a:t>
            </a:r>
          </a:p>
        </p:txBody>
      </p:sp>
      <p:sp>
        <p:nvSpPr>
          <p:cNvPr id="15" name="Rounded Rectangle 6">
            <a:extLst>
              <a:ext uri="{FF2B5EF4-FFF2-40B4-BE49-F238E27FC236}">
                <a16:creationId xmlns:a16="http://schemas.microsoft.com/office/drawing/2014/main" id="{E1FFAA99-2DF5-4725-841B-D42F10C1A1A1}"/>
              </a:ext>
            </a:extLst>
          </p:cNvPr>
          <p:cNvSpPr/>
          <p:nvPr/>
        </p:nvSpPr>
        <p:spPr>
          <a:xfrm>
            <a:off x="6661335" y="3257330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Razgovor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sa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Samarijankom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4:1-42</a:t>
            </a:r>
          </a:p>
        </p:txBody>
      </p:sp>
      <p:sp>
        <p:nvSpPr>
          <p:cNvPr id="16" name="Rounded Rectangle 7">
            <a:extLst>
              <a:ext uri="{FF2B5EF4-FFF2-40B4-BE49-F238E27FC236}">
                <a16:creationId xmlns:a16="http://schemas.microsoft.com/office/drawing/2014/main" id="{E7E461E4-5DDA-44B8-9CBE-CDB641162450}"/>
              </a:ext>
            </a:extLst>
          </p:cNvPr>
          <p:cNvSpPr/>
          <p:nvPr/>
        </p:nvSpPr>
        <p:spPr>
          <a:xfrm>
            <a:off x="7851152" y="2847816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Galilejci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na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gozbi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4:43-45</a:t>
            </a:r>
          </a:p>
        </p:txBody>
      </p:sp>
      <p:sp>
        <p:nvSpPr>
          <p:cNvPr id="17" name="Rounded Rectangle 8">
            <a:extLst>
              <a:ext uri="{FF2B5EF4-FFF2-40B4-BE49-F238E27FC236}">
                <a16:creationId xmlns:a16="http://schemas.microsoft.com/office/drawing/2014/main" id="{CD94DAE5-86E0-43E1-9B5E-D1A733599727}"/>
              </a:ext>
            </a:extLst>
          </p:cNvPr>
          <p:cNvSpPr/>
          <p:nvPr/>
        </p:nvSpPr>
        <p:spPr>
          <a:xfrm>
            <a:off x="9041819" y="236631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Ozdravljanje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sina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kraljevskog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službenika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4:46-54</a:t>
            </a:r>
          </a:p>
        </p:txBody>
      </p:sp>
    </p:spTree>
    <p:extLst>
      <p:ext uri="{BB962C8B-B14F-4D97-AF65-F5344CB8AC3E}">
        <p14:creationId xmlns:p14="http://schemas.microsoft.com/office/powerpoint/2010/main" val="3932083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">
            <a:extLst>
              <a:ext uri="{FF2B5EF4-FFF2-40B4-BE49-F238E27FC236}">
                <a16:creationId xmlns:a16="http://schemas.microsoft.com/office/drawing/2014/main" id="{78E753E7-C9F4-452E-8BE9-D0ACD53E57D0}"/>
              </a:ext>
            </a:extLst>
          </p:cNvPr>
          <p:cNvSpPr/>
          <p:nvPr/>
        </p:nvSpPr>
        <p:spPr>
          <a:xfrm>
            <a:off x="1880418" y="1201517"/>
            <a:ext cx="8277398" cy="108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2400" dirty="0" err="1">
                <a:solidFill>
                  <a:schemeClr val="tx1"/>
                </a:solidFill>
              </a:rPr>
              <a:t>Isus</a:t>
            </a:r>
            <a:r>
              <a:rPr lang="en-US" sz="2400" dirty="0">
                <a:solidFill>
                  <a:schemeClr val="tx1"/>
                </a:solidFill>
              </a:rPr>
              <a:t> se </a:t>
            </a:r>
            <a:r>
              <a:rPr lang="en-US" sz="2400" dirty="0" err="1">
                <a:solidFill>
                  <a:schemeClr val="tx1"/>
                </a:solidFill>
              </a:rPr>
              <a:t>suprotstavlja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tami</a:t>
            </a:r>
            <a:r>
              <a:rPr lang="en-US" sz="2400" dirty="0">
                <a:solidFill>
                  <a:schemeClr val="tx1"/>
                </a:solidFill>
              </a:rPr>
              <a:t>, a tama se </a:t>
            </a:r>
            <a:r>
              <a:rPr lang="en-US" sz="2400" dirty="0" err="1">
                <a:solidFill>
                  <a:schemeClr val="tx1"/>
                </a:solidFill>
              </a:rPr>
              <a:t>opire</a:t>
            </a:r>
            <a:endParaRPr lang="en-US" sz="2400" dirty="0">
              <a:solidFill>
                <a:schemeClr val="tx1"/>
              </a:solidFill>
            </a:endParaRPr>
          </a:p>
          <a:p>
            <a:pPr lvl="0" algn="ctr"/>
            <a:r>
              <a:rPr lang="en-US" sz="2400" dirty="0">
                <a:solidFill>
                  <a:schemeClr val="tx1"/>
                </a:solidFill>
              </a:rPr>
              <a:t>5 - 10</a:t>
            </a:r>
          </a:p>
        </p:txBody>
      </p:sp>
      <p:sp>
        <p:nvSpPr>
          <p:cNvPr id="19" name="Rounded Rectangle 2">
            <a:extLst>
              <a:ext uri="{FF2B5EF4-FFF2-40B4-BE49-F238E27FC236}">
                <a16:creationId xmlns:a16="http://schemas.microsoft.com/office/drawing/2014/main" id="{B6A87292-28C9-451E-AF39-CCE303359D72}"/>
              </a:ext>
            </a:extLst>
          </p:cNvPr>
          <p:cNvSpPr/>
          <p:nvPr/>
        </p:nvSpPr>
        <p:spPr>
          <a:xfrm>
            <a:off x="1880418" y="237502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Iscjeljenje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hromog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čovjeka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na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Šabat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5:1-17</a:t>
            </a:r>
          </a:p>
        </p:txBody>
      </p:sp>
      <p:sp>
        <p:nvSpPr>
          <p:cNvPr id="20" name="Rounded Rectangle 3">
            <a:extLst>
              <a:ext uri="{FF2B5EF4-FFF2-40B4-BE49-F238E27FC236}">
                <a16:creationId xmlns:a16="http://schemas.microsoft.com/office/drawing/2014/main" id="{0485FAE1-E2C4-4EA0-BF46-2CA433879E54}"/>
              </a:ext>
            </a:extLst>
          </p:cNvPr>
          <p:cNvSpPr/>
          <p:nvPr/>
        </p:nvSpPr>
        <p:spPr>
          <a:xfrm>
            <a:off x="3074064" y="2373784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Jednak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Bogu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i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valjan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svjedok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5:18-47</a:t>
            </a:r>
          </a:p>
        </p:txBody>
      </p:sp>
      <p:sp>
        <p:nvSpPr>
          <p:cNvPr id="21" name="Rounded Rectangle 4">
            <a:extLst>
              <a:ext uri="{FF2B5EF4-FFF2-40B4-BE49-F238E27FC236}">
                <a16:creationId xmlns:a16="http://schemas.microsoft.com/office/drawing/2014/main" id="{E684D860-3A1A-49FC-ACC0-F5BAF13A8879}"/>
              </a:ext>
            </a:extLst>
          </p:cNvPr>
          <p:cNvSpPr/>
          <p:nvPr/>
        </p:nvSpPr>
        <p:spPr>
          <a:xfrm>
            <a:off x="4271171" y="277537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Pashalna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gozba</a:t>
            </a:r>
            <a:r>
              <a:rPr lang="en-US" sz="1700" dirty="0">
                <a:solidFill>
                  <a:schemeClr val="tx1"/>
                </a:solidFill>
              </a:rPr>
              <a:t>: </a:t>
            </a:r>
            <a:br>
              <a:rPr lang="en-US" sz="1700" dirty="0">
                <a:solidFill>
                  <a:schemeClr val="tx1"/>
                </a:solidFill>
              </a:rPr>
            </a:br>
            <a:r>
              <a:rPr lang="en-US" sz="1700" dirty="0" err="1">
                <a:solidFill>
                  <a:schemeClr val="tx1"/>
                </a:solidFill>
              </a:rPr>
              <a:t>Kruh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života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6:1-65</a:t>
            </a:r>
          </a:p>
        </p:txBody>
      </p:sp>
      <p:sp>
        <p:nvSpPr>
          <p:cNvPr id="22" name="Rounded Rectangle 5">
            <a:extLst>
              <a:ext uri="{FF2B5EF4-FFF2-40B4-BE49-F238E27FC236}">
                <a16:creationId xmlns:a16="http://schemas.microsoft.com/office/drawing/2014/main" id="{2C6AC0C5-A780-4BB5-BB1B-5A12E9D2A870}"/>
              </a:ext>
            </a:extLst>
          </p:cNvPr>
          <p:cNvSpPr/>
          <p:nvPr/>
        </p:nvSpPr>
        <p:spPr>
          <a:xfrm>
            <a:off x="5468271" y="3183515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Petrovo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br>
              <a:rPr lang="en-US" sz="1700" dirty="0">
                <a:solidFill>
                  <a:schemeClr val="tx1"/>
                </a:solidFill>
              </a:rPr>
            </a:br>
            <a:r>
              <a:rPr lang="en-US" sz="1700" dirty="0" err="1">
                <a:solidFill>
                  <a:schemeClr val="tx1"/>
                </a:solidFill>
              </a:rPr>
              <a:t>svjedočanstvo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6:66-71</a:t>
            </a:r>
          </a:p>
        </p:txBody>
      </p:sp>
      <p:sp>
        <p:nvSpPr>
          <p:cNvPr id="23" name="Rounded Rectangle 6">
            <a:extLst>
              <a:ext uri="{FF2B5EF4-FFF2-40B4-BE49-F238E27FC236}">
                <a16:creationId xmlns:a16="http://schemas.microsoft.com/office/drawing/2014/main" id="{2AD94F69-2CE1-4BB5-83F3-7EC31DA66125}"/>
              </a:ext>
            </a:extLst>
          </p:cNvPr>
          <p:cNvSpPr/>
          <p:nvPr/>
        </p:nvSpPr>
        <p:spPr>
          <a:xfrm>
            <a:off x="6661332" y="2769650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Blagdan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sjenica</a:t>
            </a:r>
            <a:r>
              <a:rPr lang="en-US" sz="1700" dirty="0">
                <a:solidFill>
                  <a:schemeClr val="tx1"/>
                </a:solidFill>
              </a:rPr>
              <a:t>: </a:t>
            </a:r>
            <a:r>
              <a:rPr lang="en-US" sz="1700" dirty="0" err="1">
                <a:solidFill>
                  <a:schemeClr val="tx1"/>
                </a:solidFill>
              </a:rPr>
              <a:t>Svjetlost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svijeta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7-8</a:t>
            </a:r>
          </a:p>
        </p:txBody>
      </p:sp>
      <p:sp>
        <p:nvSpPr>
          <p:cNvPr id="24" name="Rounded Rectangle 7">
            <a:extLst>
              <a:ext uri="{FF2B5EF4-FFF2-40B4-BE49-F238E27FC236}">
                <a16:creationId xmlns:a16="http://schemas.microsoft.com/office/drawing/2014/main" id="{DE911A1A-5825-418E-892E-53B23BFEF820}"/>
              </a:ext>
            </a:extLst>
          </p:cNvPr>
          <p:cNvSpPr/>
          <p:nvPr/>
        </p:nvSpPr>
        <p:spPr>
          <a:xfrm>
            <a:off x="7851149" y="2360136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Iscjeljenje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slijepca</a:t>
            </a:r>
            <a:br>
              <a:rPr lang="en-US" sz="1700" dirty="0">
                <a:solidFill>
                  <a:schemeClr val="tx1"/>
                </a:solidFill>
              </a:rPr>
            </a:br>
            <a:r>
              <a:rPr lang="en-US" sz="1700" dirty="0" err="1">
                <a:solidFill>
                  <a:schemeClr val="tx1"/>
                </a:solidFill>
              </a:rPr>
              <a:t>na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Šabat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25" name="Rounded Rectangle 8">
            <a:extLst>
              <a:ext uri="{FF2B5EF4-FFF2-40B4-BE49-F238E27FC236}">
                <a16:creationId xmlns:a16="http://schemas.microsoft.com/office/drawing/2014/main" id="{8D112690-5D5E-4E00-82F7-72E848AEAFAE}"/>
              </a:ext>
            </a:extLst>
          </p:cNvPr>
          <p:cNvSpPr/>
          <p:nvPr/>
        </p:nvSpPr>
        <p:spPr>
          <a:xfrm>
            <a:off x="9041816" y="236631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Istinsko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vodstvo</a:t>
            </a:r>
            <a:r>
              <a:rPr lang="en-US" sz="1700" dirty="0">
                <a:solidFill>
                  <a:schemeClr val="tx1"/>
                </a:solidFill>
              </a:rPr>
              <a:t> I </a:t>
            </a:r>
            <a:r>
              <a:rPr lang="en-US" sz="1700" dirty="0" err="1">
                <a:solidFill>
                  <a:schemeClr val="tx1"/>
                </a:solidFill>
              </a:rPr>
              <a:t>valjano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svjedočanstvo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261418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1">
            <a:extLst>
              <a:ext uri="{FF2B5EF4-FFF2-40B4-BE49-F238E27FC236}">
                <a16:creationId xmlns:a16="http://schemas.microsoft.com/office/drawing/2014/main" id="{F93B1714-6BFC-4994-BF21-C0DBF64F9610}"/>
              </a:ext>
            </a:extLst>
          </p:cNvPr>
          <p:cNvSpPr/>
          <p:nvPr/>
        </p:nvSpPr>
        <p:spPr>
          <a:xfrm>
            <a:off x="1880418" y="1212668"/>
            <a:ext cx="8154737" cy="108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2400" dirty="0" err="1">
                <a:solidFill>
                  <a:schemeClr val="tx1"/>
                </a:solidFill>
              </a:rPr>
              <a:t>Isus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priprema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svoje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učenike</a:t>
            </a:r>
            <a:endParaRPr lang="en-US" sz="2400" dirty="0">
              <a:solidFill>
                <a:schemeClr val="tx1"/>
              </a:solidFill>
            </a:endParaRPr>
          </a:p>
          <a:p>
            <a:pPr lvl="0" algn="ctr"/>
            <a:r>
              <a:rPr lang="en-US" sz="2400" dirty="0">
                <a:solidFill>
                  <a:schemeClr val="tx1"/>
                </a:solidFill>
              </a:rPr>
              <a:t>13 - 17</a:t>
            </a:r>
          </a:p>
        </p:txBody>
      </p:sp>
      <p:sp>
        <p:nvSpPr>
          <p:cNvPr id="11" name="Rounded Rectangle 2">
            <a:extLst>
              <a:ext uri="{FF2B5EF4-FFF2-40B4-BE49-F238E27FC236}">
                <a16:creationId xmlns:a16="http://schemas.microsoft.com/office/drawing/2014/main" id="{9F0B2AFC-6DED-445D-B956-5623F7B30959}"/>
              </a:ext>
            </a:extLst>
          </p:cNvPr>
          <p:cNvSpPr/>
          <p:nvPr/>
        </p:nvSpPr>
        <p:spPr>
          <a:xfrm>
            <a:off x="1880418" y="237502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Isus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posvećuje</a:t>
            </a:r>
            <a:br>
              <a:rPr lang="en-US" sz="1700" dirty="0">
                <a:solidFill>
                  <a:schemeClr val="tx1"/>
                </a:solidFill>
              </a:rPr>
            </a:br>
            <a:r>
              <a:rPr lang="en-US" sz="1700" dirty="0" err="1">
                <a:solidFill>
                  <a:schemeClr val="tx1"/>
                </a:solidFill>
              </a:rPr>
              <a:t>svoje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učenike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2" name="Rounded Rectangle 3">
            <a:extLst>
              <a:ext uri="{FF2B5EF4-FFF2-40B4-BE49-F238E27FC236}">
                <a16:creationId xmlns:a16="http://schemas.microsoft.com/office/drawing/2014/main" id="{3687E94B-CAF8-4D5C-8E66-89F8A3894CF6}"/>
              </a:ext>
            </a:extLst>
          </p:cNvPr>
          <p:cNvSpPr/>
          <p:nvPr/>
        </p:nvSpPr>
        <p:spPr>
          <a:xfrm>
            <a:off x="3074064" y="2902104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fr-FR" sz="1700" dirty="0" err="1">
                <a:solidFill>
                  <a:schemeClr val="tx1"/>
                </a:solidFill>
              </a:rPr>
              <a:t>Isus</a:t>
            </a:r>
            <a:r>
              <a:rPr lang="fr-FR" sz="1700" dirty="0">
                <a:solidFill>
                  <a:schemeClr val="tx1"/>
                </a:solidFill>
              </a:rPr>
              <a:t> </a:t>
            </a:r>
            <a:r>
              <a:rPr lang="fr-FR" sz="1700" dirty="0" err="1">
                <a:solidFill>
                  <a:schemeClr val="tx1"/>
                </a:solidFill>
              </a:rPr>
              <a:t>tješi</a:t>
            </a:r>
            <a:r>
              <a:rPr lang="fr-FR" sz="1700" dirty="0">
                <a:solidFill>
                  <a:schemeClr val="tx1"/>
                </a:solidFill>
              </a:rPr>
              <a:t> </a:t>
            </a:r>
            <a:r>
              <a:rPr lang="fr-FR" sz="1700" dirty="0" err="1">
                <a:solidFill>
                  <a:schemeClr val="tx1"/>
                </a:solidFill>
              </a:rPr>
              <a:t>svoje</a:t>
            </a:r>
            <a:br>
              <a:rPr lang="fr-FR" sz="1700" dirty="0">
                <a:solidFill>
                  <a:schemeClr val="tx1"/>
                </a:solidFill>
              </a:rPr>
            </a:br>
            <a:r>
              <a:rPr lang="fr-FR" sz="1700" dirty="0" err="1">
                <a:solidFill>
                  <a:schemeClr val="tx1"/>
                </a:solidFill>
              </a:rPr>
              <a:t>učenike</a:t>
            </a:r>
            <a:endParaRPr lang="fr-FR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fr-FR" sz="1700" dirty="0">
                <a:solidFill>
                  <a:schemeClr val="tx1"/>
                </a:solidFill>
              </a:rPr>
              <a:t>14:1-15</a:t>
            </a: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76AD802B-F296-4DE0-8E5D-2FC673394772}"/>
              </a:ext>
            </a:extLst>
          </p:cNvPr>
          <p:cNvSpPr/>
          <p:nvPr/>
        </p:nvSpPr>
        <p:spPr>
          <a:xfrm>
            <a:off x="4271171" y="334433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Isus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navješćuje</a:t>
            </a:r>
            <a:br>
              <a:rPr lang="en-US" sz="1700" dirty="0">
                <a:solidFill>
                  <a:schemeClr val="tx1"/>
                </a:solidFill>
              </a:rPr>
            </a:br>
            <a:r>
              <a:rPr lang="en-US" sz="1700" dirty="0" err="1">
                <a:solidFill>
                  <a:schemeClr val="tx1"/>
                </a:solidFill>
              </a:rPr>
              <a:t>Duha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Svetoga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14:16-31</a:t>
            </a:r>
          </a:p>
        </p:txBody>
      </p:sp>
      <p:sp>
        <p:nvSpPr>
          <p:cNvPr id="14" name="Rounded Rectangle 5">
            <a:extLst>
              <a:ext uri="{FF2B5EF4-FFF2-40B4-BE49-F238E27FC236}">
                <a16:creationId xmlns:a16="http://schemas.microsoft.com/office/drawing/2014/main" id="{8BDCF6AA-6A24-48F4-966E-2C441758F995}"/>
              </a:ext>
            </a:extLst>
          </p:cNvPr>
          <p:cNvSpPr/>
          <p:nvPr/>
        </p:nvSpPr>
        <p:spPr>
          <a:xfrm>
            <a:off x="5468271" y="3752475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Isus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opisuje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ključ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učeništva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15:1-16:4</a:t>
            </a:r>
          </a:p>
        </p:txBody>
      </p:sp>
      <p:sp>
        <p:nvSpPr>
          <p:cNvPr id="15" name="Rounded Rectangle 6">
            <a:extLst>
              <a:ext uri="{FF2B5EF4-FFF2-40B4-BE49-F238E27FC236}">
                <a16:creationId xmlns:a16="http://schemas.microsoft.com/office/drawing/2014/main" id="{6A030947-9F34-42A9-9D7A-5A28BA24F4F3}"/>
              </a:ext>
            </a:extLst>
          </p:cNvPr>
          <p:cNvSpPr/>
          <p:nvPr/>
        </p:nvSpPr>
        <p:spPr>
          <a:xfrm>
            <a:off x="6661332" y="3338610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Isus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navješćuje</a:t>
            </a:r>
            <a:br>
              <a:rPr lang="en-US" sz="1700" dirty="0">
                <a:solidFill>
                  <a:schemeClr val="tx1"/>
                </a:solidFill>
              </a:rPr>
            </a:br>
            <a:r>
              <a:rPr lang="en-US" sz="1700" dirty="0" err="1">
                <a:solidFill>
                  <a:schemeClr val="tx1"/>
                </a:solidFill>
              </a:rPr>
              <a:t>Duha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Svetoga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16:5-15</a:t>
            </a:r>
          </a:p>
        </p:txBody>
      </p:sp>
      <p:sp>
        <p:nvSpPr>
          <p:cNvPr id="16" name="Rounded Rectangle 7">
            <a:extLst>
              <a:ext uri="{FF2B5EF4-FFF2-40B4-BE49-F238E27FC236}">
                <a16:creationId xmlns:a16="http://schemas.microsoft.com/office/drawing/2014/main" id="{3BE521EB-22A5-4AC7-86D7-E938D3E1F4C5}"/>
              </a:ext>
            </a:extLst>
          </p:cNvPr>
          <p:cNvSpPr/>
          <p:nvPr/>
        </p:nvSpPr>
        <p:spPr>
          <a:xfrm>
            <a:off x="7851149" y="2888456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fr-FR" sz="1700" dirty="0" err="1">
                <a:solidFill>
                  <a:schemeClr val="tx1"/>
                </a:solidFill>
              </a:rPr>
              <a:t>Isus</a:t>
            </a:r>
            <a:r>
              <a:rPr lang="fr-FR" sz="1700" dirty="0">
                <a:solidFill>
                  <a:schemeClr val="tx1"/>
                </a:solidFill>
              </a:rPr>
              <a:t> </a:t>
            </a:r>
            <a:r>
              <a:rPr lang="fr-FR" sz="1700" dirty="0" err="1">
                <a:solidFill>
                  <a:schemeClr val="tx1"/>
                </a:solidFill>
              </a:rPr>
              <a:t>tješi</a:t>
            </a:r>
            <a:r>
              <a:rPr lang="fr-FR" sz="1700" dirty="0">
                <a:solidFill>
                  <a:schemeClr val="tx1"/>
                </a:solidFill>
              </a:rPr>
              <a:t> </a:t>
            </a:r>
            <a:r>
              <a:rPr lang="fr-FR" sz="1700" dirty="0" err="1">
                <a:solidFill>
                  <a:schemeClr val="tx1"/>
                </a:solidFill>
              </a:rPr>
              <a:t>svoje</a:t>
            </a:r>
            <a:br>
              <a:rPr lang="fr-FR" sz="1700" dirty="0">
                <a:solidFill>
                  <a:schemeClr val="tx1"/>
                </a:solidFill>
              </a:rPr>
            </a:br>
            <a:r>
              <a:rPr lang="fr-FR" sz="1700" dirty="0" err="1">
                <a:solidFill>
                  <a:schemeClr val="tx1"/>
                </a:solidFill>
              </a:rPr>
              <a:t>učenike</a:t>
            </a:r>
            <a:endParaRPr lang="fr-FR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fr-FR" sz="1700" dirty="0">
                <a:solidFill>
                  <a:schemeClr val="tx1"/>
                </a:solidFill>
              </a:rPr>
              <a:t>16:16-33</a:t>
            </a: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17" name="Rounded Rectangle 8">
            <a:extLst>
              <a:ext uri="{FF2B5EF4-FFF2-40B4-BE49-F238E27FC236}">
                <a16:creationId xmlns:a16="http://schemas.microsoft.com/office/drawing/2014/main" id="{E731E80B-D45A-473A-8025-C52505C5AE55}"/>
              </a:ext>
            </a:extLst>
          </p:cNvPr>
          <p:cNvSpPr/>
          <p:nvPr/>
        </p:nvSpPr>
        <p:spPr>
          <a:xfrm>
            <a:off x="8919155" y="236631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Isus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posvećuje</a:t>
            </a:r>
            <a:br>
              <a:rPr lang="en-US" sz="1700" dirty="0">
                <a:solidFill>
                  <a:schemeClr val="tx1"/>
                </a:solidFill>
              </a:rPr>
            </a:br>
            <a:r>
              <a:rPr lang="en-US" sz="1700" dirty="0" err="1">
                <a:solidFill>
                  <a:schemeClr val="tx1"/>
                </a:solidFill>
              </a:rPr>
              <a:t>svoje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učenike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808166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">
            <a:extLst>
              <a:ext uri="{FF2B5EF4-FFF2-40B4-BE49-F238E27FC236}">
                <a16:creationId xmlns:a16="http://schemas.microsoft.com/office/drawing/2014/main" id="{84E3EE16-8C0D-4314-866D-FB27D7D71346}"/>
              </a:ext>
            </a:extLst>
          </p:cNvPr>
          <p:cNvSpPr/>
          <p:nvPr/>
        </p:nvSpPr>
        <p:spPr>
          <a:xfrm>
            <a:off x="1880416" y="1201517"/>
            <a:ext cx="8277398" cy="108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en-US" sz="2400" dirty="0" err="1">
                <a:solidFill>
                  <a:schemeClr val="tx1"/>
                </a:solidFill>
              </a:rPr>
              <a:t>Isus</a:t>
            </a:r>
            <a:r>
              <a:rPr lang="en-US" sz="2400" dirty="0">
                <a:solidFill>
                  <a:schemeClr val="tx1"/>
                </a:solidFill>
              </a:rPr>
              <a:t> je </a:t>
            </a:r>
            <a:r>
              <a:rPr lang="en-US" sz="2400" dirty="0" err="1">
                <a:solidFill>
                  <a:schemeClr val="tx1"/>
                </a:solidFill>
              </a:rPr>
              <a:t>uzdignut</a:t>
            </a:r>
            <a:endParaRPr lang="en-US" sz="2400" dirty="0">
              <a:solidFill>
                <a:schemeClr val="tx1"/>
              </a:solidFill>
            </a:endParaRPr>
          </a:p>
          <a:p>
            <a:pPr lvl="0" algn="ctr"/>
            <a:r>
              <a:rPr lang="en-US" sz="2400" dirty="0">
                <a:solidFill>
                  <a:schemeClr val="tx1"/>
                </a:solidFill>
              </a:rPr>
              <a:t>18 - 20</a:t>
            </a:r>
          </a:p>
        </p:txBody>
      </p:sp>
      <p:sp>
        <p:nvSpPr>
          <p:cNvPr id="19" name="Rounded Rectangle 2">
            <a:extLst>
              <a:ext uri="{FF2B5EF4-FFF2-40B4-BE49-F238E27FC236}">
                <a16:creationId xmlns:a16="http://schemas.microsoft.com/office/drawing/2014/main" id="{D3058B5E-1BCC-49EA-A4AA-306585AD219A}"/>
              </a:ext>
            </a:extLst>
          </p:cNvPr>
          <p:cNvSpPr/>
          <p:nvPr/>
        </p:nvSpPr>
        <p:spPr>
          <a:xfrm>
            <a:off x="1880416" y="237502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Isus</a:t>
            </a:r>
            <a:r>
              <a:rPr lang="en-US" sz="1700" dirty="0">
                <a:solidFill>
                  <a:schemeClr val="tx1"/>
                </a:solidFill>
              </a:rPr>
              <a:t> u </a:t>
            </a:r>
            <a:r>
              <a:rPr lang="en-US" sz="1700" dirty="0" err="1">
                <a:solidFill>
                  <a:schemeClr val="tx1"/>
                </a:solidFill>
              </a:rPr>
              <a:t>vrtu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18:1-11</a:t>
            </a:r>
          </a:p>
        </p:txBody>
      </p:sp>
      <p:sp>
        <p:nvSpPr>
          <p:cNvPr id="20" name="Rounded Rectangle 3">
            <a:extLst>
              <a:ext uri="{FF2B5EF4-FFF2-40B4-BE49-F238E27FC236}">
                <a16:creationId xmlns:a16="http://schemas.microsoft.com/office/drawing/2014/main" id="{7B2E0B7D-EF8E-440B-9E65-378CDB3CF39A}"/>
              </a:ext>
            </a:extLst>
          </p:cNvPr>
          <p:cNvSpPr/>
          <p:nvPr/>
        </p:nvSpPr>
        <p:spPr>
          <a:xfrm>
            <a:off x="3074062" y="2861464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Isus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pred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velikim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svećenikom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18:12-27</a:t>
            </a:r>
          </a:p>
        </p:txBody>
      </p:sp>
      <p:sp>
        <p:nvSpPr>
          <p:cNvPr id="21" name="Rounded Rectangle 4">
            <a:extLst>
              <a:ext uri="{FF2B5EF4-FFF2-40B4-BE49-F238E27FC236}">
                <a16:creationId xmlns:a16="http://schemas.microsoft.com/office/drawing/2014/main" id="{7226B2E0-899F-4904-BCBD-C2D883B7693A}"/>
              </a:ext>
            </a:extLst>
          </p:cNvPr>
          <p:cNvSpPr/>
          <p:nvPr/>
        </p:nvSpPr>
        <p:spPr>
          <a:xfrm>
            <a:off x="4271169" y="285665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Isus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pred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Pilatom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18:28-19:16</a:t>
            </a:r>
          </a:p>
        </p:txBody>
      </p:sp>
      <p:sp>
        <p:nvSpPr>
          <p:cNvPr id="22" name="Rounded Rectangle 5">
            <a:extLst>
              <a:ext uri="{FF2B5EF4-FFF2-40B4-BE49-F238E27FC236}">
                <a16:creationId xmlns:a16="http://schemas.microsoft.com/office/drawing/2014/main" id="{B23B82DB-4B46-4C93-93B2-960F5844157A}"/>
              </a:ext>
            </a:extLst>
          </p:cNvPr>
          <p:cNvSpPr/>
          <p:nvPr/>
        </p:nvSpPr>
        <p:spPr>
          <a:xfrm>
            <a:off x="5468269" y="3061595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Isus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na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križu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19:17-30</a:t>
            </a:r>
          </a:p>
        </p:txBody>
      </p:sp>
      <p:sp>
        <p:nvSpPr>
          <p:cNvPr id="23" name="Rounded Rectangle 6">
            <a:extLst>
              <a:ext uri="{FF2B5EF4-FFF2-40B4-BE49-F238E27FC236}">
                <a16:creationId xmlns:a16="http://schemas.microsoft.com/office/drawing/2014/main" id="{F86C92F9-F71E-4495-9057-FAC80E8B3A5B}"/>
              </a:ext>
            </a:extLst>
          </p:cNvPr>
          <p:cNvSpPr/>
          <p:nvPr/>
        </p:nvSpPr>
        <p:spPr>
          <a:xfrm>
            <a:off x="6661330" y="2850930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Isus</a:t>
            </a:r>
            <a:r>
              <a:rPr lang="en-US" sz="1700" dirty="0">
                <a:solidFill>
                  <a:schemeClr val="tx1"/>
                </a:solidFill>
              </a:rPr>
              <a:t> u </a:t>
            </a:r>
            <a:r>
              <a:rPr lang="en-US" sz="1700" dirty="0" err="1">
                <a:solidFill>
                  <a:schemeClr val="tx1"/>
                </a:solidFill>
              </a:rPr>
              <a:t>grobnici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19:31-42</a:t>
            </a:r>
          </a:p>
        </p:txBody>
      </p:sp>
      <p:sp>
        <p:nvSpPr>
          <p:cNvPr id="24" name="Rounded Rectangle 7">
            <a:extLst>
              <a:ext uri="{FF2B5EF4-FFF2-40B4-BE49-F238E27FC236}">
                <a16:creationId xmlns:a16="http://schemas.microsoft.com/office/drawing/2014/main" id="{B1A474E5-9721-4F4B-AB2E-12949BF54858}"/>
              </a:ext>
            </a:extLst>
          </p:cNvPr>
          <p:cNvSpPr/>
          <p:nvPr/>
        </p:nvSpPr>
        <p:spPr>
          <a:xfrm>
            <a:off x="7851147" y="2847816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Isus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kod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grobnice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20:1-18</a:t>
            </a:r>
          </a:p>
        </p:txBody>
      </p:sp>
      <p:sp>
        <p:nvSpPr>
          <p:cNvPr id="25" name="Rounded Rectangle 8">
            <a:extLst>
              <a:ext uri="{FF2B5EF4-FFF2-40B4-BE49-F238E27FC236}">
                <a16:creationId xmlns:a16="http://schemas.microsoft.com/office/drawing/2014/main" id="{B984BDA7-595E-4841-AB79-7F63A4F63F61}"/>
              </a:ext>
            </a:extLst>
          </p:cNvPr>
          <p:cNvSpPr/>
          <p:nvPr/>
        </p:nvSpPr>
        <p:spPr>
          <a:xfrm>
            <a:off x="9041814" y="2366318"/>
            <a:ext cx="1116000" cy="216000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lIns="36000" tIns="36000" rIns="36000" bIns="36000" rtlCol="0" anchor="ctr" anchorCtr="1"/>
          <a:lstStyle/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 err="1">
                <a:solidFill>
                  <a:schemeClr val="tx1"/>
                </a:solidFill>
              </a:rPr>
              <a:t>Isus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mežđu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svojim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n-US" sz="1700" dirty="0" err="1">
                <a:solidFill>
                  <a:schemeClr val="tx1"/>
                </a:solidFill>
              </a:rPr>
              <a:t>učenicima</a:t>
            </a:r>
            <a:endParaRPr lang="en-US" sz="1700" dirty="0">
              <a:solidFill>
                <a:schemeClr val="tx1"/>
              </a:solidFill>
            </a:endParaRPr>
          </a:p>
          <a:p>
            <a:pPr algn="ctr">
              <a:lnSpc>
                <a:spcPct val="70000"/>
              </a:lnSpc>
              <a:spcAft>
                <a:spcPts val="1200"/>
              </a:spcAft>
            </a:pPr>
            <a:r>
              <a:rPr lang="en-US" sz="1700" dirty="0">
                <a:solidFill>
                  <a:schemeClr val="tx1"/>
                </a:solidFill>
              </a:rPr>
              <a:t>20:19-31</a:t>
            </a:r>
          </a:p>
        </p:txBody>
      </p:sp>
    </p:spTree>
    <p:extLst>
      <p:ext uri="{BB962C8B-B14F-4D97-AF65-F5344CB8AC3E}">
        <p14:creationId xmlns:p14="http://schemas.microsoft.com/office/powerpoint/2010/main" val="2715846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2775</TotalTime>
  <Words>237</Words>
  <Application>Microsoft Office PowerPoint</Application>
  <PresentationFormat>Widescreen</PresentationFormat>
  <Paragraphs>105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Old Rubber Stamp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Brent</dc:creator>
  <cp:lastModifiedBy>Michael Brent</cp:lastModifiedBy>
  <cp:revision>6</cp:revision>
  <cp:lastPrinted>2017-10-11T11:08:09Z</cp:lastPrinted>
  <dcterms:created xsi:type="dcterms:W3CDTF">2017-09-27T14:08:27Z</dcterms:created>
  <dcterms:modified xsi:type="dcterms:W3CDTF">2019-10-18T17:52:39Z</dcterms:modified>
</cp:coreProperties>
</file>