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10" r:id="rId2"/>
    <p:sldId id="315" r:id="rId3"/>
    <p:sldId id="316" r:id="rId4"/>
    <p:sldId id="317" r:id="rId5"/>
    <p:sldId id="318" r:id="rId6"/>
    <p:sldId id="31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9000"/>
    <a:srgbClr val="C55A11"/>
    <a:srgbClr val="2F528F"/>
    <a:srgbClr val="969696"/>
    <a:srgbClr val="5E89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245" autoAdjust="0"/>
  </p:normalViewPr>
  <p:slideViewPr>
    <p:cSldViewPr snapToGrid="0">
      <p:cViewPr varScale="1">
        <p:scale>
          <a:sx n="94" d="100"/>
          <a:sy n="94" d="100"/>
        </p:scale>
        <p:origin x="76" y="1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rent" userId="efbb700b7c4874dd" providerId="LiveId" clId="{778243D2-861D-470A-B752-9BFA6880C024}"/>
    <pc:docChg chg="undo custSel addSld delSld modSld">
      <pc:chgData name="Michael Brent" userId="efbb700b7c4874dd" providerId="LiveId" clId="{778243D2-861D-470A-B752-9BFA6880C024}" dt="2021-02-08T17:29:45.062" v="26" actId="20577"/>
      <pc:docMkLst>
        <pc:docMk/>
      </pc:docMkLst>
      <pc:sldChg chg="del">
        <pc:chgData name="Michael Brent" userId="efbb700b7c4874dd" providerId="LiveId" clId="{778243D2-861D-470A-B752-9BFA6880C024}" dt="2021-02-08T17:28:24.593" v="0" actId="47"/>
        <pc:sldMkLst>
          <pc:docMk/>
          <pc:sldMk cId="2019383450" sldId="320"/>
        </pc:sldMkLst>
      </pc:sldChg>
      <pc:sldChg chg="delSp modSp add mod">
        <pc:chgData name="Michael Brent" userId="efbb700b7c4874dd" providerId="LiveId" clId="{778243D2-861D-470A-B752-9BFA6880C024}" dt="2021-02-08T17:29:45.062" v="26" actId="20577"/>
        <pc:sldMkLst>
          <pc:docMk/>
          <pc:sldMk cId="4159689041" sldId="320"/>
        </pc:sldMkLst>
        <pc:spChg chg="mod">
          <ac:chgData name="Michael Brent" userId="efbb700b7c4874dd" providerId="LiveId" clId="{778243D2-861D-470A-B752-9BFA6880C024}" dt="2021-02-08T17:29:10.367" v="15" actId="1076"/>
          <ac:spMkLst>
            <pc:docMk/>
            <pc:sldMk cId="4159689041" sldId="320"/>
            <ac:spMk id="16" creationId="{C316667E-37A9-4A59-904D-C26454C98AE1}"/>
          </ac:spMkLst>
        </pc:spChg>
        <pc:spChg chg="mod">
          <ac:chgData name="Michael Brent" userId="efbb700b7c4874dd" providerId="LiveId" clId="{778243D2-861D-470A-B752-9BFA6880C024}" dt="2021-02-08T17:28:39.420" v="2" actId="20577"/>
          <ac:spMkLst>
            <pc:docMk/>
            <pc:sldMk cId="4159689041" sldId="320"/>
            <ac:spMk id="26" creationId="{0802124E-7DCD-4B9E-91BB-05F0A1A30849}"/>
          </ac:spMkLst>
        </pc:spChg>
        <pc:spChg chg="mod">
          <ac:chgData name="Michael Brent" userId="efbb700b7c4874dd" providerId="LiveId" clId="{778243D2-861D-470A-B752-9BFA6880C024}" dt="2021-02-08T17:28:44.737" v="4" actId="20577"/>
          <ac:spMkLst>
            <pc:docMk/>
            <pc:sldMk cId="4159689041" sldId="320"/>
            <ac:spMk id="32" creationId="{820506C4-4EF1-49C7-AF6C-D6FBCE9677C7}"/>
          </ac:spMkLst>
        </pc:spChg>
        <pc:spChg chg="mod">
          <ac:chgData name="Michael Brent" userId="efbb700b7c4874dd" providerId="LiveId" clId="{778243D2-861D-470A-B752-9BFA6880C024}" dt="2021-02-08T17:29:03.628" v="12" actId="20577"/>
          <ac:spMkLst>
            <pc:docMk/>
            <pc:sldMk cId="4159689041" sldId="320"/>
            <ac:spMk id="33" creationId="{148B30E0-F670-474F-BBE1-B13FC8800465}"/>
          </ac:spMkLst>
        </pc:spChg>
        <pc:spChg chg="mod">
          <ac:chgData name="Michael Brent" userId="efbb700b7c4874dd" providerId="LiveId" clId="{778243D2-861D-470A-B752-9BFA6880C024}" dt="2021-02-08T17:29:14.439" v="16" actId="20577"/>
          <ac:spMkLst>
            <pc:docMk/>
            <pc:sldMk cId="4159689041" sldId="320"/>
            <ac:spMk id="34" creationId="{CC4874D7-0559-4E1D-AD04-E0F15C999103}"/>
          </ac:spMkLst>
        </pc:spChg>
        <pc:spChg chg="mod">
          <ac:chgData name="Michael Brent" userId="efbb700b7c4874dd" providerId="LiveId" clId="{778243D2-861D-470A-B752-9BFA6880C024}" dt="2021-02-08T17:29:20.373" v="18" actId="20577"/>
          <ac:spMkLst>
            <pc:docMk/>
            <pc:sldMk cId="4159689041" sldId="320"/>
            <ac:spMk id="35" creationId="{C977212B-4FFD-400C-9473-776E3FA75BAD}"/>
          </ac:spMkLst>
        </pc:spChg>
        <pc:spChg chg="mod">
          <ac:chgData name="Michael Brent" userId="efbb700b7c4874dd" providerId="LiveId" clId="{778243D2-861D-470A-B752-9BFA6880C024}" dt="2021-02-08T17:28:42.271" v="3" actId="20577"/>
          <ac:spMkLst>
            <pc:docMk/>
            <pc:sldMk cId="4159689041" sldId="320"/>
            <ac:spMk id="50" creationId="{25AB205F-44DD-40B3-97C9-6A72E97ADE82}"/>
          </ac:spMkLst>
        </pc:spChg>
        <pc:spChg chg="mod">
          <ac:chgData name="Michael Brent" userId="efbb700b7c4874dd" providerId="LiveId" clId="{778243D2-861D-470A-B752-9BFA6880C024}" dt="2021-02-08T17:29:06.169" v="13" actId="20577"/>
          <ac:spMkLst>
            <pc:docMk/>
            <pc:sldMk cId="4159689041" sldId="320"/>
            <ac:spMk id="52" creationId="{7B1B236C-106C-4A5C-AA34-06B11ED00E4E}"/>
          </ac:spMkLst>
        </pc:spChg>
        <pc:spChg chg="mod">
          <ac:chgData name="Michael Brent" userId="efbb700b7c4874dd" providerId="LiveId" clId="{778243D2-861D-470A-B752-9BFA6880C024}" dt="2021-02-08T17:29:17.556" v="17" actId="20577"/>
          <ac:spMkLst>
            <pc:docMk/>
            <pc:sldMk cId="4159689041" sldId="320"/>
            <ac:spMk id="53" creationId="{166EA757-122B-43BA-AA30-DCB1A8FEC026}"/>
          </ac:spMkLst>
        </pc:spChg>
        <pc:spChg chg="mod">
          <ac:chgData name="Michael Brent" userId="efbb700b7c4874dd" providerId="LiveId" clId="{778243D2-861D-470A-B752-9BFA6880C024}" dt="2021-02-08T17:28:47.429" v="5" actId="20577"/>
          <ac:spMkLst>
            <pc:docMk/>
            <pc:sldMk cId="4159689041" sldId="320"/>
            <ac:spMk id="54" creationId="{E58CEC46-5B81-4828-828F-1E002382FC78}"/>
          </ac:spMkLst>
        </pc:spChg>
        <pc:spChg chg="mod">
          <ac:chgData name="Michael Brent" userId="efbb700b7c4874dd" providerId="LiveId" clId="{778243D2-861D-470A-B752-9BFA6880C024}" dt="2021-02-08T17:28:50.436" v="6" actId="20577"/>
          <ac:spMkLst>
            <pc:docMk/>
            <pc:sldMk cId="4159689041" sldId="320"/>
            <ac:spMk id="55" creationId="{9F576CD4-608B-482E-81F1-D282F751143F}"/>
          </ac:spMkLst>
        </pc:spChg>
        <pc:spChg chg="mod">
          <ac:chgData name="Michael Brent" userId="efbb700b7c4874dd" providerId="LiveId" clId="{778243D2-861D-470A-B752-9BFA6880C024}" dt="2021-02-08T17:29:01.177" v="11" actId="20577"/>
          <ac:spMkLst>
            <pc:docMk/>
            <pc:sldMk cId="4159689041" sldId="320"/>
            <ac:spMk id="56" creationId="{0A9EDF50-3C6A-4C66-9134-E1BD651E9EED}"/>
          </ac:spMkLst>
        </pc:spChg>
        <pc:spChg chg="del mod">
          <ac:chgData name="Michael Brent" userId="efbb700b7c4874dd" providerId="LiveId" clId="{778243D2-861D-470A-B752-9BFA6880C024}" dt="2021-02-08T17:28:58.067" v="10" actId="478"/>
          <ac:spMkLst>
            <pc:docMk/>
            <pc:sldMk cId="4159689041" sldId="320"/>
            <ac:spMk id="57" creationId="{A4A1BD57-9ECC-494B-8C5E-C080E830CD2E}"/>
          </ac:spMkLst>
        </pc:spChg>
        <pc:spChg chg="mod">
          <ac:chgData name="Michael Brent" userId="efbb700b7c4874dd" providerId="LiveId" clId="{778243D2-861D-470A-B752-9BFA6880C024}" dt="2021-02-08T17:29:22.963" v="19" actId="20577"/>
          <ac:spMkLst>
            <pc:docMk/>
            <pc:sldMk cId="4159689041" sldId="320"/>
            <ac:spMk id="60" creationId="{3C693FCA-F416-4034-8D94-A2B4692BD1E9}"/>
          </ac:spMkLst>
        </pc:spChg>
        <pc:spChg chg="mod">
          <ac:chgData name="Michael Brent" userId="efbb700b7c4874dd" providerId="LiveId" clId="{778243D2-861D-470A-B752-9BFA6880C024}" dt="2021-02-08T17:29:25.790" v="20" actId="20577"/>
          <ac:spMkLst>
            <pc:docMk/>
            <pc:sldMk cId="4159689041" sldId="320"/>
            <ac:spMk id="61" creationId="{69CB6304-5EB5-4289-911E-E80581567E33}"/>
          </ac:spMkLst>
        </pc:spChg>
        <pc:spChg chg="mod">
          <ac:chgData name="Michael Brent" userId="efbb700b7c4874dd" providerId="LiveId" clId="{778243D2-861D-470A-B752-9BFA6880C024}" dt="2021-02-08T17:29:28.838" v="21" actId="20577"/>
          <ac:spMkLst>
            <pc:docMk/>
            <pc:sldMk cId="4159689041" sldId="320"/>
            <ac:spMk id="62" creationId="{6DB3A354-A1C9-4F78-9329-1A25ACF2A1B8}"/>
          </ac:spMkLst>
        </pc:spChg>
        <pc:spChg chg="mod">
          <ac:chgData name="Michael Brent" userId="efbb700b7c4874dd" providerId="LiveId" clId="{778243D2-861D-470A-B752-9BFA6880C024}" dt="2021-02-08T17:29:32.781" v="22" actId="20577"/>
          <ac:spMkLst>
            <pc:docMk/>
            <pc:sldMk cId="4159689041" sldId="320"/>
            <ac:spMk id="63" creationId="{DB711FF6-BCEC-4E01-A05E-B1BE5D7ED6B7}"/>
          </ac:spMkLst>
        </pc:spChg>
        <pc:spChg chg="mod">
          <ac:chgData name="Michael Brent" userId="efbb700b7c4874dd" providerId="LiveId" clId="{778243D2-861D-470A-B752-9BFA6880C024}" dt="2021-02-08T17:29:35.996" v="23" actId="20577"/>
          <ac:spMkLst>
            <pc:docMk/>
            <pc:sldMk cId="4159689041" sldId="320"/>
            <ac:spMk id="64" creationId="{6AB392E8-DE5C-4A3B-9012-C6BAF4CC624C}"/>
          </ac:spMkLst>
        </pc:spChg>
        <pc:spChg chg="mod">
          <ac:chgData name="Michael Brent" userId="efbb700b7c4874dd" providerId="LiveId" clId="{778243D2-861D-470A-B752-9BFA6880C024}" dt="2021-02-08T17:29:42.487" v="25" actId="20577"/>
          <ac:spMkLst>
            <pc:docMk/>
            <pc:sldMk cId="4159689041" sldId="320"/>
            <ac:spMk id="65" creationId="{910EE3D0-25E0-4614-832B-1CF00DBA0B98}"/>
          </ac:spMkLst>
        </pc:spChg>
        <pc:spChg chg="mod">
          <ac:chgData name="Michael Brent" userId="efbb700b7c4874dd" providerId="LiveId" clId="{778243D2-861D-470A-B752-9BFA6880C024}" dt="2021-02-08T17:29:45.062" v="26" actId="20577"/>
          <ac:spMkLst>
            <pc:docMk/>
            <pc:sldMk cId="4159689041" sldId="320"/>
            <ac:spMk id="66" creationId="{AF3BA059-7BB2-40AC-B6E9-227105031E5C}"/>
          </ac:spMkLst>
        </pc:spChg>
        <pc:spChg chg="mod">
          <ac:chgData name="Michael Brent" userId="efbb700b7c4874dd" providerId="LiveId" clId="{778243D2-861D-470A-B752-9BFA6880C024}" dt="2021-02-08T17:29:38.959" v="24" actId="20577"/>
          <ac:spMkLst>
            <pc:docMk/>
            <pc:sldMk cId="4159689041" sldId="320"/>
            <ac:spMk id="67" creationId="{4B6621FE-FAF0-466B-9AC3-F5DD6EC98562}"/>
          </ac:spMkLst>
        </pc:spChg>
      </pc:sldChg>
    </pc:docChg>
  </pc:docChgLst>
  <pc:docChgLst>
    <pc:chgData name="Michael Brent" userId="efbb700b7c4874dd" providerId="LiveId" clId="{E47414C9-EA36-4696-90EE-93C6BA762E27}"/>
    <pc:docChg chg="custSel addSld modSld">
      <pc:chgData name="Michael Brent" userId="efbb700b7c4874dd" providerId="LiveId" clId="{E47414C9-EA36-4696-90EE-93C6BA762E27}" dt="2020-02-29T16:41:47.238" v="1180"/>
      <pc:docMkLst>
        <pc:docMk/>
      </pc:docMkLst>
      <pc:sldChg chg="modSp add mod">
        <pc:chgData name="Michael Brent" userId="efbb700b7c4874dd" providerId="LiveId" clId="{E47414C9-EA36-4696-90EE-93C6BA762E27}" dt="2020-02-29T16:10:52.876" v="23" actId="20577"/>
        <pc:sldMkLst>
          <pc:docMk/>
          <pc:sldMk cId="4291293291" sldId="256"/>
        </pc:sldMkLst>
        <pc:spChg chg="mod">
          <ac:chgData name="Michael Brent" userId="efbb700b7c4874dd" providerId="LiveId" clId="{E47414C9-EA36-4696-90EE-93C6BA762E27}" dt="2020-02-29T16:10:43.586" v="4" actId="20577"/>
          <ac:spMkLst>
            <pc:docMk/>
            <pc:sldMk cId="4291293291" sldId="256"/>
            <ac:spMk id="2" creationId="{81A8C342-BC84-42FD-AC91-7762881AE52D}"/>
          </ac:spMkLst>
        </pc:spChg>
        <pc:spChg chg="mod">
          <ac:chgData name="Michael Brent" userId="efbb700b7c4874dd" providerId="LiveId" clId="{E47414C9-EA36-4696-90EE-93C6BA762E27}" dt="2020-02-29T16:10:52.876" v="23" actId="20577"/>
          <ac:spMkLst>
            <pc:docMk/>
            <pc:sldMk cId="4291293291" sldId="256"/>
            <ac:spMk id="3" creationId="{83D9C521-34CB-44C8-8FC6-AC7D61BE8AF9}"/>
          </ac:spMkLst>
        </pc:spChg>
      </pc:sldChg>
      <pc:sldChg chg="addSp delSp add modNotesTx">
        <pc:chgData name="Michael Brent" userId="efbb700b7c4874dd" providerId="LiveId" clId="{E47414C9-EA36-4696-90EE-93C6BA762E27}" dt="2020-02-29T16:39:05.412" v="1172" actId="20577"/>
        <pc:sldMkLst>
          <pc:docMk/>
          <pc:sldMk cId="941402201" sldId="257"/>
        </pc:sldMkLst>
        <pc:spChg chg="del">
          <ac:chgData name="Michael Brent" userId="efbb700b7c4874dd" providerId="LiveId" clId="{E47414C9-EA36-4696-90EE-93C6BA762E27}" dt="2020-02-29T16:11:30.814" v="26"/>
          <ac:spMkLst>
            <pc:docMk/>
            <pc:sldMk cId="941402201" sldId="257"/>
            <ac:spMk id="2" creationId="{34613848-B7BE-4FA3-BCCD-4EFF93759C09}"/>
          </ac:spMkLst>
        </pc:spChg>
        <pc:spChg chg="del">
          <ac:chgData name="Michael Brent" userId="efbb700b7c4874dd" providerId="LiveId" clId="{E47414C9-EA36-4696-90EE-93C6BA762E27}" dt="2020-02-29T16:11:30.814" v="26"/>
          <ac:spMkLst>
            <pc:docMk/>
            <pc:sldMk cId="941402201" sldId="257"/>
            <ac:spMk id="3" creationId="{A5A7C642-299F-4A7F-888C-1B5F839844E8}"/>
          </ac:spMkLst>
        </pc:spChg>
        <pc:picChg chg="add">
          <ac:chgData name="Michael Brent" userId="efbb700b7c4874dd" providerId="LiveId" clId="{E47414C9-EA36-4696-90EE-93C6BA762E27}" dt="2020-02-29T16:11:12.389" v="25"/>
          <ac:picMkLst>
            <pc:docMk/>
            <pc:sldMk cId="941402201" sldId="257"/>
            <ac:picMk id="4" creationId="{6231F20C-4FF2-4398-A59D-38AE55D7CE90}"/>
          </ac:picMkLst>
        </pc:picChg>
      </pc:sldChg>
      <pc:sldChg chg="addSp add">
        <pc:chgData name="Michael Brent" userId="efbb700b7c4874dd" providerId="LiveId" clId="{E47414C9-EA36-4696-90EE-93C6BA762E27}" dt="2020-02-29T16:35:47.519" v="687"/>
        <pc:sldMkLst>
          <pc:docMk/>
          <pc:sldMk cId="2165028315" sldId="258"/>
        </pc:sldMkLst>
        <pc:picChg chg="add">
          <ac:chgData name="Michael Brent" userId="efbb700b7c4874dd" providerId="LiveId" clId="{E47414C9-EA36-4696-90EE-93C6BA762E27}" dt="2020-02-29T16:35:47.519" v="687"/>
          <ac:picMkLst>
            <pc:docMk/>
            <pc:sldMk cId="2165028315" sldId="258"/>
            <ac:picMk id="2" creationId="{CE525AC9-7CEA-4C66-86AF-D8BC047CF2D1}"/>
          </ac:picMkLst>
        </pc:picChg>
      </pc:sldChg>
      <pc:sldChg chg="addSp add">
        <pc:chgData name="Michael Brent" userId="efbb700b7c4874dd" providerId="LiveId" clId="{E47414C9-EA36-4696-90EE-93C6BA762E27}" dt="2020-02-29T16:40:03.240" v="1174"/>
        <pc:sldMkLst>
          <pc:docMk/>
          <pc:sldMk cId="3239395535" sldId="259"/>
        </pc:sldMkLst>
        <pc:picChg chg="add">
          <ac:chgData name="Michael Brent" userId="efbb700b7c4874dd" providerId="LiveId" clId="{E47414C9-EA36-4696-90EE-93C6BA762E27}" dt="2020-02-29T16:40:03.240" v="1174"/>
          <ac:picMkLst>
            <pc:docMk/>
            <pc:sldMk cId="3239395535" sldId="259"/>
            <ac:picMk id="2" creationId="{E28FEE29-D137-4393-8A96-BB051BDBD72E}"/>
          </ac:picMkLst>
        </pc:picChg>
      </pc:sldChg>
      <pc:sldChg chg="addSp add">
        <pc:chgData name="Michael Brent" userId="efbb700b7c4874dd" providerId="LiveId" clId="{E47414C9-EA36-4696-90EE-93C6BA762E27}" dt="2020-02-29T16:40:24.216" v="1176"/>
        <pc:sldMkLst>
          <pc:docMk/>
          <pc:sldMk cId="2132737488" sldId="260"/>
        </pc:sldMkLst>
        <pc:picChg chg="add">
          <ac:chgData name="Michael Brent" userId="efbb700b7c4874dd" providerId="LiveId" clId="{E47414C9-EA36-4696-90EE-93C6BA762E27}" dt="2020-02-29T16:40:24.216" v="1176"/>
          <ac:picMkLst>
            <pc:docMk/>
            <pc:sldMk cId="2132737488" sldId="260"/>
            <ac:picMk id="2" creationId="{A75B7F6B-C9C7-4043-915C-FE2C805E1194}"/>
          </ac:picMkLst>
        </pc:picChg>
      </pc:sldChg>
      <pc:sldChg chg="addSp add">
        <pc:chgData name="Michael Brent" userId="efbb700b7c4874dd" providerId="LiveId" clId="{E47414C9-EA36-4696-90EE-93C6BA762E27}" dt="2020-02-29T16:40:46.521" v="1178"/>
        <pc:sldMkLst>
          <pc:docMk/>
          <pc:sldMk cId="3123093990" sldId="261"/>
        </pc:sldMkLst>
        <pc:picChg chg="add">
          <ac:chgData name="Michael Brent" userId="efbb700b7c4874dd" providerId="LiveId" clId="{E47414C9-EA36-4696-90EE-93C6BA762E27}" dt="2020-02-29T16:40:46.521" v="1178"/>
          <ac:picMkLst>
            <pc:docMk/>
            <pc:sldMk cId="3123093990" sldId="261"/>
            <ac:picMk id="2" creationId="{74FA5D2C-11CA-47D3-86EA-82EE52A8F9C5}"/>
          </ac:picMkLst>
        </pc:picChg>
      </pc:sldChg>
      <pc:sldChg chg="addSp add">
        <pc:chgData name="Michael Brent" userId="efbb700b7c4874dd" providerId="LiveId" clId="{E47414C9-EA36-4696-90EE-93C6BA762E27}" dt="2020-02-29T16:41:47.238" v="1180"/>
        <pc:sldMkLst>
          <pc:docMk/>
          <pc:sldMk cId="2393932625" sldId="262"/>
        </pc:sldMkLst>
        <pc:picChg chg="add">
          <ac:chgData name="Michael Brent" userId="efbb700b7c4874dd" providerId="LiveId" clId="{E47414C9-EA36-4696-90EE-93C6BA762E27}" dt="2020-02-29T16:41:47.238" v="1180"/>
          <ac:picMkLst>
            <pc:docMk/>
            <pc:sldMk cId="2393932625" sldId="262"/>
            <ac:picMk id="2" creationId="{9CF1DC70-B8F9-4BB3-BC9A-3DF54F4C9126}"/>
          </ac:picMkLst>
        </pc:picChg>
      </pc:sldChg>
    </pc:docChg>
  </pc:docChgLst>
  <pc:docChgLst>
    <pc:chgData name="Michael Brent" userId="efbb700b7c4874dd" providerId="LiveId" clId="{C2AAA48A-1002-4DD5-ADCF-71BCBC2CFA17}"/>
    <pc:docChg chg="undo custSel addSld delSld modSld modMainMaster">
      <pc:chgData name="Michael Brent" userId="efbb700b7c4874dd" providerId="LiveId" clId="{C2AAA48A-1002-4DD5-ADCF-71BCBC2CFA17}" dt="2020-03-01T10:28:04.627" v="133" actId="6549"/>
      <pc:docMkLst>
        <pc:docMk/>
      </pc:docMkLst>
      <pc:sldChg chg="del">
        <pc:chgData name="Michael Brent" userId="efbb700b7c4874dd" providerId="LiveId" clId="{C2AAA48A-1002-4DD5-ADCF-71BCBC2CFA17}" dt="2020-03-01T10:23:58.274" v="102" actId="47"/>
        <pc:sldMkLst>
          <pc:docMk/>
          <pc:sldMk cId="4291293291" sldId="256"/>
        </pc:sldMkLst>
      </pc:sldChg>
      <pc:sldChg chg="addSp modSp add mod">
        <pc:chgData name="Michael Brent" userId="efbb700b7c4874dd" providerId="LiveId" clId="{C2AAA48A-1002-4DD5-ADCF-71BCBC2CFA17}" dt="2020-03-01T10:19:35.676" v="101" actId="207"/>
        <pc:sldMkLst>
          <pc:docMk/>
          <pc:sldMk cId="3290199498" sldId="263"/>
        </pc:sldMkLst>
        <pc:spChg chg="mod">
          <ac:chgData name="Michael Brent" userId="efbb700b7c4874dd" providerId="LiveId" clId="{C2AAA48A-1002-4DD5-ADCF-71BCBC2CFA17}" dt="2020-03-01T10:16:48.772" v="24" actId="255"/>
          <ac:spMkLst>
            <pc:docMk/>
            <pc:sldMk cId="3290199498" sldId="263"/>
            <ac:spMk id="2" creationId="{81A8C342-BC84-42FD-AC91-7762881AE52D}"/>
          </ac:spMkLst>
        </pc:spChg>
        <pc:spChg chg="mod">
          <ac:chgData name="Michael Brent" userId="efbb700b7c4874dd" providerId="LiveId" clId="{C2AAA48A-1002-4DD5-ADCF-71BCBC2CFA17}" dt="2020-03-01T10:16:33.927" v="22" actId="255"/>
          <ac:spMkLst>
            <pc:docMk/>
            <pc:sldMk cId="3290199498" sldId="263"/>
            <ac:spMk id="3" creationId="{83D9C521-34CB-44C8-8FC6-AC7D61BE8AF9}"/>
          </ac:spMkLst>
        </pc:spChg>
        <pc:spChg chg="add mod ord">
          <ac:chgData name="Michael Brent" userId="efbb700b7c4874dd" providerId="LiveId" clId="{C2AAA48A-1002-4DD5-ADCF-71BCBC2CFA17}" dt="2020-03-01T10:19:35.676" v="101" actId="207"/>
          <ac:spMkLst>
            <pc:docMk/>
            <pc:sldMk cId="3290199498" sldId="263"/>
            <ac:spMk id="4" creationId="{547DF736-1304-44C8-91DE-1C16228B07D1}"/>
          </ac:spMkLst>
        </pc:spChg>
        <pc:spChg chg="add mod ord">
          <ac:chgData name="Michael Brent" userId="efbb700b7c4874dd" providerId="LiveId" clId="{C2AAA48A-1002-4DD5-ADCF-71BCBC2CFA17}" dt="2020-03-01T10:19:15.014" v="65" actId="171"/>
          <ac:spMkLst>
            <pc:docMk/>
            <pc:sldMk cId="3290199498" sldId="263"/>
            <ac:spMk id="6" creationId="{F87F2252-CACA-4669-92E3-F06FCB25AD95}"/>
          </ac:spMkLst>
        </pc:spChg>
        <pc:picChg chg="add mod">
          <ac:chgData name="Michael Brent" userId="efbb700b7c4874dd" providerId="LiveId" clId="{C2AAA48A-1002-4DD5-ADCF-71BCBC2CFA17}" dt="2020-03-01T10:18:11.612" v="29" actId="167"/>
          <ac:picMkLst>
            <pc:docMk/>
            <pc:sldMk cId="3290199498" sldId="263"/>
            <ac:picMk id="1026" creationId="{2A0BD8EA-57D0-48A0-A455-167277421B43}"/>
          </ac:picMkLst>
        </pc:picChg>
      </pc:sldChg>
      <pc:sldMasterChg chg="delSp mod modSldLayout">
        <pc:chgData name="Michael Brent" userId="efbb700b7c4874dd" providerId="LiveId" clId="{C2AAA48A-1002-4DD5-ADCF-71BCBC2CFA17}" dt="2020-03-01T10:28:04.627" v="133" actId="6549"/>
        <pc:sldMasterMkLst>
          <pc:docMk/>
          <pc:sldMasterMk cId="1950473366" sldId="2147483648"/>
        </pc:sldMasterMkLst>
        <pc:spChg chg="del">
          <ac:chgData name="Michael Brent" userId="efbb700b7c4874dd" providerId="LiveId" clId="{C2AAA48A-1002-4DD5-ADCF-71BCBC2CFA17}" dt="2020-03-01T10:25:48.148" v="103" actId="478"/>
          <ac:spMkLst>
            <pc:docMk/>
            <pc:sldMasterMk cId="1950473366" sldId="2147483648"/>
            <ac:spMk id="4" creationId="{1F8B0F05-F8E4-40B4-A4C6-DA49635515E6}"/>
          </ac:spMkLst>
        </pc:spChg>
        <pc:spChg chg="del">
          <ac:chgData name="Michael Brent" userId="efbb700b7c4874dd" providerId="LiveId" clId="{C2AAA48A-1002-4DD5-ADCF-71BCBC2CFA17}" dt="2020-03-01T10:25:48.148" v="103" actId="478"/>
          <ac:spMkLst>
            <pc:docMk/>
            <pc:sldMasterMk cId="1950473366" sldId="2147483648"/>
            <ac:spMk id="5" creationId="{2D7268CC-EF4C-45AC-9D3E-B36C23ADB54A}"/>
          </ac:spMkLst>
        </pc:spChg>
        <pc:spChg chg="del">
          <ac:chgData name="Michael Brent" userId="efbb700b7c4874dd" providerId="LiveId" clId="{C2AAA48A-1002-4DD5-ADCF-71BCBC2CFA17}" dt="2020-03-01T10:25:48.148" v="103" actId="478"/>
          <ac:spMkLst>
            <pc:docMk/>
            <pc:sldMasterMk cId="1950473366" sldId="2147483648"/>
            <ac:spMk id="6" creationId="{0203FD02-C989-407E-B26B-AB71128233DB}"/>
          </ac:spMkLst>
        </pc:spChg>
        <pc:sldLayoutChg chg="delSp mod">
          <pc:chgData name="Michael Brent" userId="efbb700b7c4874dd" providerId="LiveId" clId="{C2AAA48A-1002-4DD5-ADCF-71BCBC2CFA17}" dt="2020-03-01T10:25:55.679" v="104" actId="478"/>
          <pc:sldLayoutMkLst>
            <pc:docMk/>
            <pc:sldMasterMk cId="1950473366" sldId="2147483648"/>
            <pc:sldLayoutMk cId="1007996851" sldId="2147483649"/>
          </pc:sldLayoutMkLst>
          <pc:spChg chg="del">
            <ac:chgData name="Michael Brent" userId="efbb700b7c4874dd" providerId="LiveId" clId="{C2AAA48A-1002-4DD5-ADCF-71BCBC2CFA17}" dt="2020-03-01T10:25:55.679" v="104" actId="478"/>
            <ac:spMkLst>
              <pc:docMk/>
              <pc:sldMasterMk cId="1950473366" sldId="2147483648"/>
              <pc:sldLayoutMk cId="1007996851" sldId="2147483649"/>
              <ac:spMk id="4" creationId="{3AFB2B05-0A28-4CFF-B41E-6D5076FFD13E}"/>
            </ac:spMkLst>
          </pc:spChg>
          <pc:spChg chg="del">
            <ac:chgData name="Michael Brent" userId="efbb700b7c4874dd" providerId="LiveId" clId="{C2AAA48A-1002-4DD5-ADCF-71BCBC2CFA17}" dt="2020-03-01T10:25:55.679" v="104" actId="478"/>
            <ac:spMkLst>
              <pc:docMk/>
              <pc:sldMasterMk cId="1950473366" sldId="2147483648"/>
              <pc:sldLayoutMk cId="1007996851" sldId="2147483649"/>
              <ac:spMk id="5" creationId="{EDCBB337-68FF-4467-8465-292C79034B6A}"/>
            </ac:spMkLst>
          </pc:spChg>
          <pc:spChg chg="del">
            <ac:chgData name="Michael Brent" userId="efbb700b7c4874dd" providerId="LiveId" clId="{C2AAA48A-1002-4DD5-ADCF-71BCBC2CFA17}" dt="2020-03-01T10:25:55.679" v="104" actId="478"/>
            <ac:spMkLst>
              <pc:docMk/>
              <pc:sldMasterMk cId="1950473366" sldId="2147483648"/>
              <pc:sldLayoutMk cId="1007996851" sldId="2147483649"/>
              <ac:spMk id="6" creationId="{7ED6C07F-763E-488B-8D06-D9852146554A}"/>
            </ac:spMkLst>
          </pc:spChg>
        </pc:sldLayoutChg>
        <pc:sldLayoutChg chg="delSp mod">
          <pc:chgData name="Michael Brent" userId="efbb700b7c4874dd" providerId="LiveId" clId="{C2AAA48A-1002-4DD5-ADCF-71BCBC2CFA17}" dt="2020-03-01T10:25:59.756" v="105" actId="478"/>
          <pc:sldLayoutMkLst>
            <pc:docMk/>
            <pc:sldMasterMk cId="1950473366" sldId="2147483648"/>
            <pc:sldLayoutMk cId="2186367940" sldId="2147483650"/>
          </pc:sldLayoutMkLst>
          <pc:spChg chg="del">
            <ac:chgData name="Michael Brent" userId="efbb700b7c4874dd" providerId="LiveId" clId="{C2AAA48A-1002-4DD5-ADCF-71BCBC2CFA17}" dt="2020-03-01T10:25:59.756" v="105" actId="478"/>
            <ac:spMkLst>
              <pc:docMk/>
              <pc:sldMasterMk cId="1950473366" sldId="2147483648"/>
              <pc:sldLayoutMk cId="2186367940" sldId="2147483650"/>
              <ac:spMk id="4" creationId="{E28793CE-536A-4498-9F73-371060749EF6}"/>
            </ac:spMkLst>
          </pc:spChg>
          <pc:spChg chg="del">
            <ac:chgData name="Michael Brent" userId="efbb700b7c4874dd" providerId="LiveId" clId="{C2AAA48A-1002-4DD5-ADCF-71BCBC2CFA17}" dt="2020-03-01T10:25:59.756" v="105" actId="478"/>
            <ac:spMkLst>
              <pc:docMk/>
              <pc:sldMasterMk cId="1950473366" sldId="2147483648"/>
              <pc:sldLayoutMk cId="2186367940" sldId="2147483650"/>
              <ac:spMk id="5" creationId="{4A2EE83A-7163-47A3-BC18-98FD6AF4B3CE}"/>
            </ac:spMkLst>
          </pc:spChg>
          <pc:spChg chg="del">
            <ac:chgData name="Michael Brent" userId="efbb700b7c4874dd" providerId="LiveId" clId="{C2AAA48A-1002-4DD5-ADCF-71BCBC2CFA17}" dt="2020-03-01T10:25:59.756" v="105" actId="478"/>
            <ac:spMkLst>
              <pc:docMk/>
              <pc:sldMasterMk cId="1950473366" sldId="2147483648"/>
              <pc:sldLayoutMk cId="2186367940" sldId="2147483650"/>
              <ac:spMk id="6" creationId="{4E53971F-785D-4929-B9A2-6BCC5C0A2EBA}"/>
            </ac:spMkLst>
          </pc:spChg>
        </pc:sldLayoutChg>
        <pc:sldLayoutChg chg="delSp mod">
          <pc:chgData name="Michael Brent" userId="efbb700b7c4874dd" providerId="LiveId" clId="{C2AAA48A-1002-4DD5-ADCF-71BCBC2CFA17}" dt="2020-03-01T10:26:03.684" v="106" actId="478"/>
          <pc:sldLayoutMkLst>
            <pc:docMk/>
            <pc:sldMasterMk cId="1950473366" sldId="2147483648"/>
            <pc:sldLayoutMk cId="4168728059" sldId="2147483651"/>
          </pc:sldLayoutMkLst>
          <pc:spChg chg="del">
            <ac:chgData name="Michael Brent" userId="efbb700b7c4874dd" providerId="LiveId" clId="{C2AAA48A-1002-4DD5-ADCF-71BCBC2CFA17}" dt="2020-03-01T10:26:03.684" v="106" actId="478"/>
            <ac:spMkLst>
              <pc:docMk/>
              <pc:sldMasterMk cId="1950473366" sldId="2147483648"/>
              <pc:sldLayoutMk cId="4168728059" sldId="2147483651"/>
              <ac:spMk id="4" creationId="{37603370-38F9-45D0-A466-746F2B4F31DD}"/>
            </ac:spMkLst>
          </pc:spChg>
          <pc:spChg chg="del">
            <ac:chgData name="Michael Brent" userId="efbb700b7c4874dd" providerId="LiveId" clId="{C2AAA48A-1002-4DD5-ADCF-71BCBC2CFA17}" dt="2020-03-01T10:26:03.684" v="106" actId="478"/>
            <ac:spMkLst>
              <pc:docMk/>
              <pc:sldMasterMk cId="1950473366" sldId="2147483648"/>
              <pc:sldLayoutMk cId="4168728059" sldId="2147483651"/>
              <ac:spMk id="5" creationId="{77125533-871F-4970-BE0F-D8C1CDF4C03F}"/>
            </ac:spMkLst>
          </pc:spChg>
          <pc:spChg chg="del">
            <ac:chgData name="Michael Brent" userId="efbb700b7c4874dd" providerId="LiveId" clId="{C2AAA48A-1002-4DD5-ADCF-71BCBC2CFA17}" dt="2020-03-01T10:26:03.684" v="106" actId="478"/>
            <ac:spMkLst>
              <pc:docMk/>
              <pc:sldMasterMk cId="1950473366" sldId="2147483648"/>
              <pc:sldLayoutMk cId="4168728059" sldId="2147483651"/>
              <ac:spMk id="6" creationId="{46618E3E-AC82-4A0F-951A-B01D42376955}"/>
            </ac:spMkLst>
          </pc:spChg>
        </pc:sldLayoutChg>
        <pc:sldLayoutChg chg="delSp mod">
          <pc:chgData name="Michael Brent" userId="efbb700b7c4874dd" providerId="LiveId" clId="{C2AAA48A-1002-4DD5-ADCF-71BCBC2CFA17}" dt="2020-03-01T10:26:08.549" v="107" actId="478"/>
          <pc:sldLayoutMkLst>
            <pc:docMk/>
            <pc:sldMasterMk cId="1950473366" sldId="2147483648"/>
            <pc:sldLayoutMk cId="495739615" sldId="2147483652"/>
          </pc:sldLayoutMkLst>
          <pc:spChg chg="del">
            <ac:chgData name="Michael Brent" userId="efbb700b7c4874dd" providerId="LiveId" clId="{C2AAA48A-1002-4DD5-ADCF-71BCBC2CFA17}" dt="2020-03-01T10:26:08.549" v="107" actId="478"/>
            <ac:spMkLst>
              <pc:docMk/>
              <pc:sldMasterMk cId="1950473366" sldId="2147483648"/>
              <pc:sldLayoutMk cId="495739615" sldId="2147483652"/>
              <ac:spMk id="5" creationId="{DC8FF916-7BF4-4FEF-ABF3-F56E0CFB44C8}"/>
            </ac:spMkLst>
          </pc:spChg>
          <pc:spChg chg="del">
            <ac:chgData name="Michael Brent" userId="efbb700b7c4874dd" providerId="LiveId" clId="{C2AAA48A-1002-4DD5-ADCF-71BCBC2CFA17}" dt="2020-03-01T10:26:08.549" v="107" actId="478"/>
            <ac:spMkLst>
              <pc:docMk/>
              <pc:sldMasterMk cId="1950473366" sldId="2147483648"/>
              <pc:sldLayoutMk cId="495739615" sldId="2147483652"/>
              <ac:spMk id="6" creationId="{E2518947-D580-40EC-A1B3-FBD040392415}"/>
            </ac:spMkLst>
          </pc:spChg>
          <pc:spChg chg="del">
            <ac:chgData name="Michael Brent" userId="efbb700b7c4874dd" providerId="LiveId" clId="{C2AAA48A-1002-4DD5-ADCF-71BCBC2CFA17}" dt="2020-03-01T10:26:08.549" v="107" actId="478"/>
            <ac:spMkLst>
              <pc:docMk/>
              <pc:sldMasterMk cId="1950473366" sldId="2147483648"/>
              <pc:sldLayoutMk cId="495739615" sldId="2147483652"/>
              <ac:spMk id="7" creationId="{7BF9E7F4-E3B8-4178-A4C6-1D30D20616CA}"/>
            </ac:spMkLst>
          </pc:spChg>
        </pc:sldLayoutChg>
        <pc:sldLayoutChg chg="delSp mod">
          <pc:chgData name="Michael Brent" userId="efbb700b7c4874dd" providerId="LiveId" clId="{C2AAA48A-1002-4DD5-ADCF-71BCBC2CFA17}" dt="2020-03-01T10:26:12.465" v="108" actId="478"/>
          <pc:sldLayoutMkLst>
            <pc:docMk/>
            <pc:sldMasterMk cId="1950473366" sldId="2147483648"/>
            <pc:sldLayoutMk cId="1540809254" sldId="2147483653"/>
          </pc:sldLayoutMkLst>
          <pc:spChg chg="del">
            <ac:chgData name="Michael Brent" userId="efbb700b7c4874dd" providerId="LiveId" clId="{C2AAA48A-1002-4DD5-ADCF-71BCBC2CFA17}" dt="2020-03-01T10:26:12.465" v="108" actId="478"/>
            <ac:spMkLst>
              <pc:docMk/>
              <pc:sldMasterMk cId="1950473366" sldId="2147483648"/>
              <pc:sldLayoutMk cId="1540809254" sldId="2147483653"/>
              <ac:spMk id="7" creationId="{6CFA9EFE-2797-4B3C-8F0D-502E4782E1CF}"/>
            </ac:spMkLst>
          </pc:spChg>
          <pc:spChg chg="del">
            <ac:chgData name="Michael Brent" userId="efbb700b7c4874dd" providerId="LiveId" clId="{C2AAA48A-1002-4DD5-ADCF-71BCBC2CFA17}" dt="2020-03-01T10:26:12.465" v="108" actId="478"/>
            <ac:spMkLst>
              <pc:docMk/>
              <pc:sldMasterMk cId="1950473366" sldId="2147483648"/>
              <pc:sldLayoutMk cId="1540809254" sldId="2147483653"/>
              <ac:spMk id="8" creationId="{FF17D801-6B57-4711-8C34-5F03E9BD9C78}"/>
            </ac:spMkLst>
          </pc:spChg>
          <pc:spChg chg="del">
            <ac:chgData name="Michael Brent" userId="efbb700b7c4874dd" providerId="LiveId" clId="{C2AAA48A-1002-4DD5-ADCF-71BCBC2CFA17}" dt="2020-03-01T10:26:12.465" v="108" actId="478"/>
            <ac:spMkLst>
              <pc:docMk/>
              <pc:sldMasterMk cId="1950473366" sldId="2147483648"/>
              <pc:sldLayoutMk cId="1540809254" sldId="2147483653"/>
              <ac:spMk id="9" creationId="{C4BE86CC-8593-4AAA-9766-79460B25D6AF}"/>
            </ac:spMkLst>
          </pc:spChg>
        </pc:sldLayoutChg>
        <pc:sldLayoutChg chg="delSp mod">
          <pc:chgData name="Michael Brent" userId="efbb700b7c4874dd" providerId="LiveId" clId="{C2AAA48A-1002-4DD5-ADCF-71BCBC2CFA17}" dt="2020-03-01T10:26:17.751" v="109" actId="478"/>
          <pc:sldLayoutMkLst>
            <pc:docMk/>
            <pc:sldMasterMk cId="1950473366" sldId="2147483648"/>
            <pc:sldLayoutMk cId="427970926" sldId="2147483654"/>
          </pc:sldLayoutMkLst>
          <pc:spChg chg="del">
            <ac:chgData name="Michael Brent" userId="efbb700b7c4874dd" providerId="LiveId" clId="{C2AAA48A-1002-4DD5-ADCF-71BCBC2CFA17}" dt="2020-03-01T10:26:17.751" v="109" actId="478"/>
            <ac:spMkLst>
              <pc:docMk/>
              <pc:sldMasterMk cId="1950473366" sldId="2147483648"/>
              <pc:sldLayoutMk cId="427970926" sldId="2147483654"/>
              <ac:spMk id="3" creationId="{7C506F99-9B04-4B1B-BA59-B9B09F5C9B10}"/>
            </ac:spMkLst>
          </pc:spChg>
          <pc:spChg chg="del">
            <ac:chgData name="Michael Brent" userId="efbb700b7c4874dd" providerId="LiveId" clId="{C2AAA48A-1002-4DD5-ADCF-71BCBC2CFA17}" dt="2020-03-01T10:26:17.751" v="109" actId="478"/>
            <ac:spMkLst>
              <pc:docMk/>
              <pc:sldMasterMk cId="1950473366" sldId="2147483648"/>
              <pc:sldLayoutMk cId="427970926" sldId="2147483654"/>
              <ac:spMk id="4" creationId="{32F518AA-2748-4DC6-BB23-AA1A186036FC}"/>
            </ac:spMkLst>
          </pc:spChg>
          <pc:spChg chg="del">
            <ac:chgData name="Michael Brent" userId="efbb700b7c4874dd" providerId="LiveId" clId="{C2AAA48A-1002-4DD5-ADCF-71BCBC2CFA17}" dt="2020-03-01T10:26:17.751" v="109" actId="478"/>
            <ac:spMkLst>
              <pc:docMk/>
              <pc:sldMasterMk cId="1950473366" sldId="2147483648"/>
              <pc:sldLayoutMk cId="427970926" sldId="2147483654"/>
              <ac:spMk id="5" creationId="{402E069B-45F4-4D33-8C8E-9D5A45BD8A91}"/>
            </ac:spMkLst>
          </pc:spChg>
        </pc:sldLayoutChg>
        <pc:sldLayoutChg chg="delSp mod">
          <pc:chgData name="Michael Brent" userId="efbb700b7c4874dd" providerId="LiveId" clId="{C2AAA48A-1002-4DD5-ADCF-71BCBC2CFA17}" dt="2020-03-01T10:26:23.741" v="110" actId="478"/>
          <pc:sldLayoutMkLst>
            <pc:docMk/>
            <pc:sldMasterMk cId="1950473366" sldId="2147483648"/>
            <pc:sldLayoutMk cId="2552509762" sldId="2147483655"/>
          </pc:sldLayoutMkLst>
          <pc:spChg chg="del">
            <ac:chgData name="Michael Brent" userId="efbb700b7c4874dd" providerId="LiveId" clId="{C2AAA48A-1002-4DD5-ADCF-71BCBC2CFA17}" dt="2020-03-01T10:26:23.741" v="110" actId="478"/>
            <ac:spMkLst>
              <pc:docMk/>
              <pc:sldMasterMk cId="1950473366" sldId="2147483648"/>
              <pc:sldLayoutMk cId="2552509762" sldId="2147483655"/>
              <ac:spMk id="2" creationId="{E9E685AD-9EAC-46C6-8711-2B30BEC4876B}"/>
            </ac:spMkLst>
          </pc:spChg>
          <pc:spChg chg="del">
            <ac:chgData name="Michael Brent" userId="efbb700b7c4874dd" providerId="LiveId" clId="{C2AAA48A-1002-4DD5-ADCF-71BCBC2CFA17}" dt="2020-03-01T10:26:23.741" v="110" actId="478"/>
            <ac:spMkLst>
              <pc:docMk/>
              <pc:sldMasterMk cId="1950473366" sldId="2147483648"/>
              <pc:sldLayoutMk cId="2552509762" sldId="2147483655"/>
              <ac:spMk id="3" creationId="{EF391CE8-93D3-49D8-B778-AFAB5C96DCDA}"/>
            </ac:spMkLst>
          </pc:spChg>
          <pc:spChg chg="del">
            <ac:chgData name="Michael Brent" userId="efbb700b7c4874dd" providerId="LiveId" clId="{C2AAA48A-1002-4DD5-ADCF-71BCBC2CFA17}" dt="2020-03-01T10:26:23.741" v="110" actId="478"/>
            <ac:spMkLst>
              <pc:docMk/>
              <pc:sldMasterMk cId="1950473366" sldId="2147483648"/>
              <pc:sldLayoutMk cId="2552509762" sldId="2147483655"/>
              <ac:spMk id="4" creationId="{2093B030-D0F3-44DB-86AD-08B1E4E306AA}"/>
            </ac:spMkLst>
          </pc:spChg>
        </pc:sldLayoutChg>
        <pc:sldLayoutChg chg="delSp mod">
          <pc:chgData name="Michael Brent" userId="efbb700b7c4874dd" providerId="LiveId" clId="{C2AAA48A-1002-4DD5-ADCF-71BCBC2CFA17}" dt="2020-03-01T10:26:33.184" v="111" actId="478"/>
          <pc:sldLayoutMkLst>
            <pc:docMk/>
            <pc:sldMasterMk cId="1950473366" sldId="2147483648"/>
            <pc:sldLayoutMk cId="2859033013" sldId="2147483656"/>
          </pc:sldLayoutMkLst>
          <pc:spChg chg="del">
            <ac:chgData name="Michael Brent" userId="efbb700b7c4874dd" providerId="LiveId" clId="{C2AAA48A-1002-4DD5-ADCF-71BCBC2CFA17}" dt="2020-03-01T10:26:33.184" v="111" actId="478"/>
            <ac:spMkLst>
              <pc:docMk/>
              <pc:sldMasterMk cId="1950473366" sldId="2147483648"/>
              <pc:sldLayoutMk cId="2859033013" sldId="2147483656"/>
              <ac:spMk id="5" creationId="{170C2DA6-BC47-4D31-9D17-48D4AC757EA4}"/>
            </ac:spMkLst>
          </pc:spChg>
          <pc:spChg chg="del">
            <ac:chgData name="Michael Brent" userId="efbb700b7c4874dd" providerId="LiveId" clId="{C2AAA48A-1002-4DD5-ADCF-71BCBC2CFA17}" dt="2020-03-01T10:26:33.184" v="111" actId="478"/>
            <ac:spMkLst>
              <pc:docMk/>
              <pc:sldMasterMk cId="1950473366" sldId="2147483648"/>
              <pc:sldLayoutMk cId="2859033013" sldId="2147483656"/>
              <ac:spMk id="6" creationId="{CF2A1BBF-844F-4797-9FE3-268C2B1E49DA}"/>
            </ac:spMkLst>
          </pc:spChg>
          <pc:spChg chg="del">
            <ac:chgData name="Michael Brent" userId="efbb700b7c4874dd" providerId="LiveId" clId="{C2AAA48A-1002-4DD5-ADCF-71BCBC2CFA17}" dt="2020-03-01T10:26:33.184" v="111" actId="478"/>
            <ac:spMkLst>
              <pc:docMk/>
              <pc:sldMasterMk cId="1950473366" sldId="2147483648"/>
              <pc:sldLayoutMk cId="2859033013" sldId="2147483656"/>
              <ac:spMk id="7" creationId="{D0859027-5FF0-4115-9B16-43B5B8CAEABB}"/>
            </ac:spMkLst>
          </pc:spChg>
        </pc:sldLayoutChg>
        <pc:sldLayoutChg chg="delSp mod">
          <pc:chgData name="Michael Brent" userId="efbb700b7c4874dd" providerId="LiveId" clId="{C2AAA48A-1002-4DD5-ADCF-71BCBC2CFA17}" dt="2020-03-01T10:26:37.053" v="112" actId="478"/>
          <pc:sldLayoutMkLst>
            <pc:docMk/>
            <pc:sldMasterMk cId="1950473366" sldId="2147483648"/>
            <pc:sldLayoutMk cId="1063556622" sldId="2147483657"/>
          </pc:sldLayoutMkLst>
          <pc:spChg chg="del">
            <ac:chgData name="Michael Brent" userId="efbb700b7c4874dd" providerId="LiveId" clId="{C2AAA48A-1002-4DD5-ADCF-71BCBC2CFA17}" dt="2020-03-01T10:26:37.053" v="112" actId="478"/>
            <ac:spMkLst>
              <pc:docMk/>
              <pc:sldMasterMk cId="1950473366" sldId="2147483648"/>
              <pc:sldLayoutMk cId="1063556622" sldId="2147483657"/>
              <ac:spMk id="5" creationId="{10C31A1F-B35A-49A5-8E3E-CEDFE9882994}"/>
            </ac:spMkLst>
          </pc:spChg>
          <pc:spChg chg="del">
            <ac:chgData name="Michael Brent" userId="efbb700b7c4874dd" providerId="LiveId" clId="{C2AAA48A-1002-4DD5-ADCF-71BCBC2CFA17}" dt="2020-03-01T10:26:37.053" v="112" actId="478"/>
            <ac:spMkLst>
              <pc:docMk/>
              <pc:sldMasterMk cId="1950473366" sldId="2147483648"/>
              <pc:sldLayoutMk cId="1063556622" sldId="2147483657"/>
              <ac:spMk id="6" creationId="{C63ECF5D-806C-40F4-A240-2E1325D515E1}"/>
            </ac:spMkLst>
          </pc:spChg>
          <pc:spChg chg="del">
            <ac:chgData name="Michael Brent" userId="efbb700b7c4874dd" providerId="LiveId" clId="{C2AAA48A-1002-4DD5-ADCF-71BCBC2CFA17}" dt="2020-03-01T10:26:37.053" v="112" actId="478"/>
            <ac:spMkLst>
              <pc:docMk/>
              <pc:sldMasterMk cId="1950473366" sldId="2147483648"/>
              <pc:sldLayoutMk cId="1063556622" sldId="2147483657"/>
              <ac:spMk id="7" creationId="{C1883F80-CCB5-49A9-A5AE-D3E350EE81C9}"/>
            </ac:spMkLst>
          </pc:spChg>
        </pc:sldLayoutChg>
        <pc:sldLayoutChg chg="delSp mod">
          <pc:chgData name="Michael Brent" userId="efbb700b7c4874dd" providerId="LiveId" clId="{C2AAA48A-1002-4DD5-ADCF-71BCBC2CFA17}" dt="2020-03-01T10:26:41.046" v="113" actId="478"/>
          <pc:sldLayoutMkLst>
            <pc:docMk/>
            <pc:sldMasterMk cId="1950473366" sldId="2147483648"/>
            <pc:sldLayoutMk cId="772217018" sldId="2147483658"/>
          </pc:sldLayoutMkLst>
          <pc:spChg chg="del">
            <ac:chgData name="Michael Brent" userId="efbb700b7c4874dd" providerId="LiveId" clId="{C2AAA48A-1002-4DD5-ADCF-71BCBC2CFA17}" dt="2020-03-01T10:26:41.046" v="113" actId="478"/>
            <ac:spMkLst>
              <pc:docMk/>
              <pc:sldMasterMk cId="1950473366" sldId="2147483648"/>
              <pc:sldLayoutMk cId="772217018" sldId="2147483658"/>
              <ac:spMk id="4" creationId="{FCC6ADC7-B4EA-4B2E-8CCA-19E5D147CED3}"/>
            </ac:spMkLst>
          </pc:spChg>
          <pc:spChg chg="del">
            <ac:chgData name="Michael Brent" userId="efbb700b7c4874dd" providerId="LiveId" clId="{C2AAA48A-1002-4DD5-ADCF-71BCBC2CFA17}" dt="2020-03-01T10:26:41.046" v="113" actId="478"/>
            <ac:spMkLst>
              <pc:docMk/>
              <pc:sldMasterMk cId="1950473366" sldId="2147483648"/>
              <pc:sldLayoutMk cId="772217018" sldId="2147483658"/>
              <ac:spMk id="5" creationId="{2C4CED28-5B5C-4A6F-B41C-CA5FB28B8D4A}"/>
            </ac:spMkLst>
          </pc:spChg>
          <pc:spChg chg="del">
            <ac:chgData name="Michael Brent" userId="efbb700b7c4874dd" providerId="LiveId" clId="{C2AAA48A-1002-4DD5-ADCF-71BCBC2CFA17}" dt="2020-03-01T10:26:41.046" v="113" actId="478"/>
            <ac:spMkLst>
              <pc:docMk/>
              <pc:sldMasterMk cId="1950473366" sldId="2147483648"/>
              <pc:sldLayoutMk cId="772217018" sldId="2147483658"/>
              <ac:spMk id="6" creationId="{D6D28934-1289-4397-829F-26DBFAA0B0A6}"/>
            </ac:spMkLst>
          </pc:spChg>
        </pc:sldLayoutChg>
        <pc:sldLayoutChg chg="delSp mod">
          <pc:chgData name="Michael Brent" userId="efbb700b7c4874dd" providerId="LiveId" clId="{C2AAA48A-1002-4DD5-ADCF-71BCBC2CFA17}" dt="2020-03-01T10:26:45.722" v="114" actId="478"/>
          <pc:sldLayoutMkLst>
            <pc:docMk/>
            <pc:sldMasterMk cId="1950473366" sldId="2147483648"/>
            <pc:sldLayoutMk cId="1741220600" sldId="2147483659"/>
          </pc:sldLayoutMkLst>
          <pc:spChg chg="del">
            <ac:chgData name="Michael Brent" userId="efbb700b7c4874dd" providerId="LiveId" clId="{C2AAA48A-1002-4DD5-ADCF-71BCBC2CFA17}" dt="2020-03-01T10:26:45.722" v="114" actId="478"/>
            <ac:spMkLst>
              <pc:docMk/>
              <pc:sldMasterMk cId="1950473366" sldId="2147483648"/>
              <pc:sldLayoutMk cId="1741220600" sldId="2147483659"/>
              <ac:spMk id="4" creationId="{97E9D390-5994-4AC3-83AA-460235FB98A3}"/>
            </ac:spMkLst>
          </pc:spChg>
          <pc:spChg chg="del">
            <ac:chgData name="Michael Brent" userId="efbb700b7c4874dd" providerId="LiveId" clId="{C2AAA48A-1002-4DD5-ADCF-71BCBC2CFA17}" dt="2020-03-01T10:26:45.722" v="114" actId="478"/>
            <ac:spMkLst>
              <pc:docMk/>
              <pc:sldMasterMk cId="1950473366" sldId="2147483648"/>
              <pc:sldLayoutMk cId="1741220600" sldId="2147483659"/>
              <ac:spMk id="5" creationId="{38E79167-766B-49CD-8B98-9AB68C8763CE}"/>
            </ac:spMkLst>
          </pc:spChg>
          <pc:spChg chg="del">
            <ac:chgData name="Michael Brent" userId="efbb700b7c4874dd" providerId="LiveId" clId="{C2AAA48A-1002-4DD5-ADCF-71BCBC2CFA17}" dt="2020-03-01T10:26:45.722" v="114" actId="478"/>
            <ac:spMkLst>
              <pc:docMk/>
              <pc:sldMasterMk cId="1950473366" sldId="2147483648"/>
              <pc:sldLayoutMk cId="1741220600" sldId="2147483659"/>
              <ac:spMk id="6" creationId="{4F5B8BF9-9745-4B07-8C3C-CBAAB71F4B09}"/>
            </ac:spMkLst>
          </pc:spChg>
        </pc:sldLayoutChg>
        <pc:sldLayoutChg chg="addSp modSp mod setBg">
          <pc:chgData name="Michael Brent" userId="efbb700b7c4874dd" providerId="LiveId" clId="{C2AAA48A-1002-4DD5-ADCF-71BCBC2CFA17}" dt="2020-03-01T10:28:04.627" v="133" actId="6549"/>
          <pc:sldLayoutMkLst>
            <pc:docMk/>
            <pc:sldMasterMk cId="1950473366" sldId="2147483648"/>
            <pc:sldLayoutMk cId="2322410236" sldId="2147483660"/>
          </pc:sldLayoutMkLst>
          <pc:spChg chg="add">
            <ac:chgData name="Michael Brent" userId="efbb700b7c4874dd" providerId="LiveId" clId="{C2AAA48A-1002-4DD5-ADCF-71BCBC2CFA17}" dt="2020-03-01T10:27:28.203" v="116"/>
            <ac:spMkLst>
              <pc:docMk/>
              <pc:sldMasterMk cId="1950473366" sldId="2147483648"/>
              <pc:sldLayoutMk cId="2322410236" sldId="2147483660"/>
              <ac:spMk id="2" creationId="{3F8502FB-D9A9-474F-B68C-9B8598CA549D}"/>
            </ac:spMkLst>
          </pc:spChg>
          <pc:spChg chg="add mod">
            <ac:chgData name="Michael Brent" userId="efbb700b7c4874dd" providerId="LiveId" clId="{C2AAA48A-1002-4DD5-ADCF-71BCBC2CFA17}" dt="2020-03-01T10:28:04.627" v="133" actId="6549"/>
            <ac:spMkLst>
              <pc:docMk/>
              <pc:sldMasterMk cId="1950473366" sldId="2147483648"/>
              <pc:sldLayoutMk cId="2322410236" sldId="2147483660"/>
              <ac:spMk id="3" creationId="{18595661-C947-4335-9EB5-04D4CE005D8B}"/>
            </ac:spMkLst>
          </pc:spChg>
        </pc:sldLayoutChg>
      </pc:sldMasterChg>
    </pc:docChg>
  </pc:docChgLst>
  <pc:docChgLst>
    <pc:chgData name="Michael Brent" userId="efbb700b7c4874dd" providerId="LiveId" clId="{480F4BC0-8BE7-4BFC-9717-67D2DECCA68B}"/>
    <pc:docChg chg="delSld">
      <pc:chgData name="Michael Brent" userId="efbb700b7c4874dd" providerId="LiveId" clId="{480F4BC0-8BE7-4BFC-9717-67D2DECCA68B}" dt="2020-12-03T23:44:19.792" v="1" actId="47"/>
      <pc:docMkLst>
        <pc:docMk/>
      </pc:docMkLst>
      <pc:sldChg chg="del">
        <pc:chgData name="Michael Brent" userId="efbb700b7c4874dd" providerId="LiveId" clId="{480F4BC0-8BE7-4BFC-9717-67D2DECCA68B}" dt="2020-12-03T23:44:17.612" v="0" actId="47"/>
        <pc:sldMkLst>
          <pc:docMk/>
          <pc:sldMk cId="3290199498" sldId="263"/>
        </pc:sldMkLst>
      </pc:sldChg>
      <pc:sldChg chg="del">
        <pc:chgData name="Michael Brent" userId="efbb700b7c4874dd" providerId="LiveId" clId="{480F4BC0-8BE7-4BFC-9717-67D2DECCA68B}" dt="2020-12-03T23:44:17.612" v="0" actId="47"/>
        <pc:sldMkLst>
          <pc:docMk/>
          <pc:sldMk cId="3474542099" sldId="264"/>
        </pc:sldMkLst>
      </pc:sldChg>
      <pc:sldChg chg="del">
        <pc:chgData name="Michael Brent" userId="efbb700b7c4874dd" providerId="LiveId" clId="{480F4BC0-8BE7-4BFC-9717-67D2DECCA68B}" dt="2020-12-03T23:44:19.792" v="1" actId="47"/>
        <pc:sldMkLst>
          <pc:docMk/>
          <pc:sldMk cId="1025677381" sldId="266"/>
        </pc:sldMkLst>
      </pc:sldChg>
    </pc:docChg>
  </pc:docChgLst>
  <pc:docChgLst>
    <pc:chgData name="Michael Brent" userId="efbb700b7c4874dd" providerId="LiveId" clId="{4F16A7E7-6C53-44D8-9C0D-B362EC2191BB}"/>
    <pc:docChg chg="undo custSel addSld delSld modSld">
      <pc:chgData name="Michael Brent" userId="efbb700b7c4874dd" providerId="LiveId" clId="{4F16A7E7-6C53-44D8-9C0D-B362EC2191BB}" dt="2021-01-28T15:25:30.730" v="145" actId="20577"/>
      <pc:docMkLst>
        <pc:docMk/>
      </pc:docMkLst>
      <pc:sldChg chg="modSp mod">
        <pc:chgData name="Michael Brent" userId="efbb700b7c4874dd" providerId="LiveId" clId="{4F16A7E7-6C53-44D8-9C0D-B362EC2191BB}" dt="2021-01-28T15:18:42.430" v="70" actId="1036"/>
        <pc:sldMkLst>
          <pc:docMk/>
          <pc:sldMk cId="3035239767" sldId="265"/>
        </pc:sldMkLst>
        <pc:spChg chg="mod">
          <ac:chgData name="Michael Brent" userId="efbb700b7c4874dd" providerId="LiveId" clId="{4F16A7E7-6C53-44D8-9C0D-B362EC2191BB}" dt="2021-01-28T15:18:15.058" v="68" actId="1035"/>
          <ac:spMkLst>
            <pc:docMk/>
            <pc:sldMk cId="3035239767" sldId="265"/>
            <ac:spMk id="5" creationId="{07077087-9C2C-4CE2-9A5C-30995FA5B145}"/>
          </ac:spMkLst>
        </pc:spChg>
        <pc:spChg chg="mod">
          <ac:chgData name="Michael Brent" userId="efbb700b7c4874dd" providerId="LiveId" clId="{4F16A7E7-6C53-44D8-9C0D-B362EC2191BB}" dt="2021-01-28T15:18:15.058" v="68" actId="1035"/>
          <ac:spMkLst>
            <pc:docMk/>
            <pc:sldMk cId="3035239767" sldId="265"/>
            <ac:spMk id="8" creationId="{4B82916D-FDEA-4D5D-AA6C-EFD6FDC91755}"/>
          </ac:spMkLst>
        </pc:spChg>
        <pc:spChg chg="mod">
          <ac:chgData name="Michael Brent" userId="efbb700b7c4874dd" providerId="LiveId" clId="{4F16A7E7-6C53-44D8-9C0D-B362EC2191BB}" dt="2021-01-28T15:18:42.430" v="70" actId="1036"/>
          <ac:spMkLst>
            <pc:docMk/>
            <pc:sldMk cId="3035239767" sldId="265"/>
            <ac:spMk id="10" creationId="{DF97666A-48C5-483E-AB40-EF41DE70E0DD}"/>
          </ac:spMkLst>
        </pc:spChg>
        <pc:spChg chg="mod">
          <ac:chgData name="Michael Brent" userId="efbb700b7c4874dd" providerId="LiveId" clId="{4F16A7E7-6C53-44D8-9C0D-B362EC2191BB}" dt="2021-01-28T15:18:15.058" v="68" actId="1035"/>
          <ac:spMkLst>
            <pc:docMk/>
            <pc:sldMk cId="3035239767" sldId="265"/>
            <ac:spMk id="11" creationId="{5E99B779-150B-40D7-B23D-CE28C1E7104A}"/>
          </ac:spMkLst>
        </pc:spChg>
        <pc:spChg chg="mod">
          <ac:chgData name="Michael Brent" userId="efbb700b7c4874dd" providerId="LiveId" clId="{4F16A7E7-6C53-44D8-9C0D-B362EC2191BB}" dt="2021-01-28T15:18:15.058" v="68" actId="1035"/>
          <ac:spMkLst>
            <pc:docMk/>
            <pc:sldMk cId="3035239767" sldId="265"/>
            <ac:spMk id="12" creationId="{11B1BC89-5EFC-4C2C-87F9-5FF9CD95F3A0}"/>
          </ac:spMkLst>
        </pc:spChg>
        <pc:spChg chg="mod">
          <ac:chgData name="Michael Brent" userId="efbb700b7c4874dd" providerId="LiveId" clId="{4F16A7E7-6C53-44D8-9C0D-B362EC2191BB}" dt="2021-01-28T15:18:15.058" v="68" actId="1035"/>
          <ac:spMkLst>
            <pc:docMk/>
            <pc:sldMk cId="3035239767" sldId="265"/>
            <ac:spMk id="14" creationId="{7623C05F-98BB-43DA-9AE3-5E5FA5E86519}"/>
          </ac:spMkLst>
        </pc:spChg>
        <pc:spChg chg="mod">
          <ac:chgData name="Michael Brent" userId="efbb700b7c4874dd" providerId="LiveId" clId="{4F16A7E7-6C53-44D8-9C0D-B362EC2191BB}" dt="2021-01-28T15:18:15.058" v="68" actId="1035"/>
          <ac:spMkLst>
            <pc:docMk/>
            <pc:sldMk cId="3035239767" sldId="265"/>
            <ac:spMk id="15" creationId="{2E768459-7E5B-42D2-8FE9-82BA8D0E6BC0}"/>
          </ac:spMkLst>
        </pc:spChg>
        <pc:spChg chg="mod">
          <ac:chgData name="Michael Brent" userId="efbb700b7c4874dd" providerId="LiveId" clId="{4F16A7E7-6C53-44D8-9C0D-B362EC2191BB}" dt="2021-01-28T15:18:15.058" v="68" actId="1035"/>
          <ac:spMkLst>
            <pc:docMk/>
            <pc:sldMk cId="3035239767" sldId="265"/>
            <ac:spMk id="16" creationId="{C316667E-37A9-4A59-904D-C26454C98AE1}"/>
          </ac:spMkLst>
        </pc:spChg>
        <pc:spChg chg="mod">
          <ac:chgData name="Michael Brent" userId="efbb700b7c4874dd" providerId="LiveId" clId="{4F16A7E7-6C53-44D8-9C0D-B362EC2191BB}" dt="2021-01-28T15:18:15.058" v="68" actId="1035"/>
          <ac:spMkLst>
            <pc:docMk/>
            <pc:sldMk cId="3035239767" sldId="265"/>
            <ac:spMk id="17" creationId="{F496FAA7-7DB9-4A7B-A762-4DEAB2954F88}"/>
          </ac:spMkLst>
        </pc:spChg>
        <pc:spChg chg="mod">
          <ac:chgData name="Michael Brent" userId="efbb700b7c4874dd" providerId="LiveId" clId="{4F16A7E7-6C53-44D8-9C0D-B362EC2191BB}" dt="2021-01-28T15:18:15.058" v="68" actId="1035"/>
          <ac:spMkLst>
            <pc:docMk/>
            <pc:sldMk cId="3035239767" sldId="265"/>
            <ac:spMk id="18" creationId="{C49EF0FF-968F-48FF-9C9F-AB9C1F1CB968}"/>
          </ac:spMkLst>
        </pc:spChg>
        <pc:spChg chg="mod">
          <ac:chgData name="Michael Brent" userId="efbb700b7c4874dd" providerId="LiveId" clId="{4F16A7E7-6C53-44D8-9C0D-B362EC2191BB}" dt="2021-01-28T15:18:15.058" v="68" actId="1035"/>
          <ac:spMkLst>
            <pc:docMk/>
            <pc:sldMk cId="3035239767" sldId="265"/>
            <ac:spMk id="20" creationId="{83E59289-E62B-4DAA-8CAD-27C05414EA18}"/>
          </ac:spMkLst>
        </pc:spChg>
        <pc:spChg chg="mod">
          <ac:chgData name="Michael Brent" userId="efbb700b7c4874dd" providerId="LiveId" clId="{4F16A7E7-6C53-44D8-9C0D-B362EC2191BB}" dt="2021-01-28T15:18:15.058" v="68" actId="1035"/>
          <ac:spMkLst>
            <pc:docMk/>
            <pc:sldMk cId="3035239767" sldId="265"/>
            <ac:spMk id="21" creationId="{A15F0005-A9C5-40A1-9D5C-DB25055E9622}"/>
          </ac:spMkLst>
        </pc:spChg>
        <pc:spChg chg="mod">
          <ac:chgData name="Michael Brent" userId="efbb700b7c4874dd" providerId="LiveId" clId="{4F16A7E7-6C53-44D8-9C0D-B362EC2191BB}" dt="2021-01-28T15:18:15.058" v="68" actId="1035"/>
          <ac:spMkLst>
            <pc:docMk/>
            <pc:sldMk cId="3035239767" sldId="265"/>
            <ac:spMk id="22" creationId="{82B7B76D-41F5-4F5B-89BA-824BFF5AE728}"/>
          </ac:spMkLst>
        </pc:spChg>
        <pc:spChg chg="mod">
          <ac:chgData name="Michael Brent" userId="efbb700b7c4874dd" providerId="LiveId" clId="{4F16A7E7-6C53-44D8-9C0D-B362EC2191BB}" dt="2021-01-28T15:18:15.058" v="68" actId="1035"/>
          <ac:spMkLst>
            <pc:docMk/>
            <pc:sldMk cId="3035239767" sldId="265"/>
            <ac:spMk id="23" creationId="{2C72AC1A-A45F-4891-AC50-9FDE41E16EC8}"/>
          </ac:spMkLst>
        </pc:spChg>
        <pc:spChg chg="mod">
          <ac:chgData name="Michael Brent" userId="efbb700b7c4874dd" providerId="LiveId" clId="{4F16A7E7-6C53-44D8-9C0D-B362EC2191BB}" dt="2021-01-28T15:18:15.058" v="68" actId="1035"/>
          <ac:spMkLst>
            <pc:docMk/>
            <pc:sldMk cId="3035239767" sldId="265"/>
            <ac:spMk id="24" creationId="{8F89A979-2320-496A-88B2-B7B384EBDE4A}"/>
          </ac:spMkLst>
        </pc:spChg>
        <pc:spChg chg="mod">
          <ac:chgData name="Michael Brent" userId="efbb700b7c4874dd" providerId="LiveId" clId="{4F16A7E7-6C53-44D8-9C0D-B362EC2191BB}" dt="2021-01-28T15:18:15.058" v="68" actId="1035"/>
          <ac:spMkLst>
            <pc:docMk/>
            <pc:sldMk cId="3035239767" sldId="265"/>
            <ac:spMk id="25" creationId="{994D69C1-F965-4C75-AEDE-148DB30D08ED}"/>
          </ac:spMkLst>
        </pc:spChg>
        <pc:spChg chg="mod">
          <ac:chgData name="Michael Brent" userId="efbb700b7c4874dd" providerId="LiveId" clId="{4F16A7E7-6C53-44D8-9C0D-B362EC2191BB}" dt="2021-01-28T15:18:15.058" v="68" actId="1035"/>
          <ac:spMkLst>
            <pc:docMk/>
            <pc:sldMk cId="3035239767" sldId="265"/>
            <ac:spMk id="26" creationId="{0802124E-7DCD-4B9E-91BB-05F0A1A30849}"/>
          </ac:spMkLst>
        </pc:spChg>
        <pc:spChg chg="mod">
          <ac:chgData name="Michael Brent" userId="efbb700b7c4874dd" providerId="LiveId" clId="{4F16A7E7-6C53-44D8-9C0D-B362EC2191BB}" dt="2021-01-28T15:18:15.058" v="68" actId="1035"/>
          <ac:spMkLst>
            <pc:docMk/>
            <pc:sldMk cId="3035239767" sldId="265"/>
            <ac:spMk id="27" creationId="{46A7FC8E-33B6-4CCB-8302-40D140665B80}"/>
          </ac:spMkLst>
        </pc:spChg>
        <pc:spChg chg="mod">
          <ac:chgData name="Michael Brent" userId="efbb700b7c4874dd" providerId="LiveId" clId="{4F16A7E7-6C53-44D8-9C0D-B362EC2191BB}" dt="2021-01-28T15:18:15.058" v="68" actId="1035"/>
          <ac:spMkLst>
            <pc:docMk/>
            <pc:sldMk cId="3035239767" sldId="265"/>
            <ac:spMk id="28" creationId="{B80FE85B-4328-4DAB-8847-463D662ADE1E}"/>
          </ac:spMkLst>
        </pc:spChg>
        <pc:spChg chg="mod">
          <ac:chgData name="Michael Brent" userId="efbb700b7c4874dd" providerId="LiveId" clId="{4F16A7E7-6C53-44D8-9C0D-B362EC2191BB}" dt="2021-01-28T15:18:15.058" v="68" actId="1035"/>
          <ac:spMkLst>
            <pc:docMk/>
            <pc:sldMk cId="3035239767" sldId="265"/>
            <ac:spMk id="29" creationId="{BC31A25A-90C6-41A0-B5A5-FA7103EDD870}"/>
          </ac:spMkLst>
        </pc:spChg>
        <pc:spChg chg="mod">
          <ac:chgData name="Michael Brent" userId="efbb700b7c4874dd" providerId="LiveId" clId="{4F16A7E7-6C53-44D8-9C0D-B362EC2191BB}" dt="2021-01-28T15:18:15.058" v="68" actId="1035"/>
          <ac:spMkLst>
            <pc:docMk/>
            <pc:sldMk cId="3035239767" sldId="265"/>
            <ac:spMk id="30" creationId="{42A845A1-BB2F-4994-A719-84BFE2D21D37}"/>
          </ac:spMkLst>
        </pc:spChg>
        <pc:spChg chg="mod">
          <ac:chgData name="Michael Brent" userId="efbb700b7c4874dd" providerId="LiveId" clId="{4F16A7E7-6C53-44D8-9C0D-B362EC2191BB}" dt="2021-01-28T15:18:15.058" v="68" actId="1035"/>
          <ac:spMkLst>
            <pc:docMk/>
            <pc:sldMk cId="3035239767" sldId="265"/>
            <ac:spMk id="31" creationId="{3CC0FF18-B8B8-42B3-91F8-02FFDC686353}"/>
          </ac:spMkLst>
        </pc:spChg>
        <pc:spChg chg="mod">
          <ac:chgData name="Michael Brent" userId="efbb700b7c4874dd" providerId="LiveId" clId="{4F16A7E7-6C53-44D8-9C0D-B362EC2191BB}" dt="2021-01-28T15:18:15.058" v="68" actId="1035"/>
          <ac:spMkLst>
            <pc:docMk/>
            <pc:sldMk cId="3035239767" sldId="265"/>
            <ac:spMk id="32" creationId="{820506C4-4EF1-49C7-AF6C-D6FBCE9677C7}"/>
          </ac:spMkLst>
        </pc:spChg>
        <pc:spChg chg="mod">
          <ac:chgData name="Michael Brent" userId="efbb700b7c4874dd" providerId="LiveId" clId="{4F16A7E7-6C53-44D8-9C0D-B362EC2191BB}" dt="2021-01-28T15:18:15.058" v="68" actId="1035"/>
          <ac:spMkLst>
            <pc:docMk/>
            <pc:sldMk cId="3035239767" sldId="265"/>
            <ac:spMk id="33" creationId="{148B30E0-F670-474F-BBE1-B13FC8800465}"/>
          </ac:spMkLst>
        </pc:spChg>
        <pc:spChg chg="mod">
          <ac:chgData name="Michael Brent" userId="efbb700b7c4874dd" providerId="LiveId" clId="{4F16A7E7-6C53-44D8-9C0D-B362EC2191BB}" dt="2021-01-28T15:18:15.058" v="68" actId="1035"/>
          <ac:spMkLst>
            <pc:docMk/>
            <pc:sldMk cId="3035239767" sldId="265"/>
            <ac:spMk id="34" creationId="{CC4874D7-0559-4E1D-AD04-E0F15C999103}"/>
          </ac:spMkLst>
        </pc:spChg>
        <pc:spChg chg="mod">
          <ac:chgData name="Michael Brent" userId="efbb700b7c4874dd" providerId="LiveId" clId="{4F16A7E7-6C53-44D8-9C0D-B362EC2191BB}" dt="2021-01-28T15:18:15.058" v="68" actId="1035"/>
          <ac:spMkLst>
            <pc:docMk/>
            <pc:sldMk cId="3035239767" sldId="265"/>
            <ac:spMk id="35" creationId="{C977212B-4FFD-400C-9473-776E3FA75BAD}"/>
          </ac:spMkLst>
        </pc:spChg>
        <pc:spChg chg="mod">
          <ac:chgData name="Michael Brent" userId="efbb700b7c4874dd" providerId="LiveId" clId="{4F16A7E7-6C53-44D8-9C0D-B362EC2191BB}" dt="2021-01-28T15:18:15.058" v="68" actId="1035"/>
          <ac:spMkLst>
            <pc:docMk/>
            <pc:sldMk cId="3035239767" sldId="265"/>
            <ac:spMk id="39" creationId="{9B0A674D-5000-4323-B4AB-FF99D443A62F}"/>
          </ac:spMkLst>
        </pc:spChg>
        <pc:spChg chg="mod">
          <ac:chgData name="Michael Brent" userId="efbb700b7c4874dd" providerId="LiveId" clId="{4F16A7E7-6C53-44D8-9C0D-B362EC2191BB}" dt="2021-01-28T15:18:15.058" v="68" actId="1035"/>
          <ac:spMkLst>
            <pc:docMk/>
            <pc:sldMk cId="3035239767" sldId="265"/>
            <ac:spMk id="41" creationId="{2CF75DB8-264E-4757-8700-E4B3685C30A2}"/>
          </ac:spMkLst>
        </pc:spChg>
        <pc:spChg chg="mod ord">
          <ac:chgData name="Michael Brent" userId="efbb700b7c4874dd" providerId="LiveId" clId="{4F16A7E7-6C53-44D8-9C0D-B362EC2191BB}" dt="2021-01-28T15:18:15.058" v="68" actId="1035"/>
          <ac:spMkLst>
            <pc:docMk/>
            <pc:sldMk cId="3035239767" sldId="265"/>
            <ac:spMk id="42" creationId="{FB781320-8F45-469F-B4B7-83A8A8D17BD6}"/>
          </ac:spMkLst>
        </pc:spChg>
        <pc:spChg chg="mod ord">
          <ac:chgData name="Michael Brent" userId="efbb700b7c4874dd" providerId="LiveId" clId="{4F16A7E7-6C53-44D8-9C0D-B362EC2191BB}" dt="2021-01-28T15:18:15.058" v="68" actId="1035"/>
          <ac:spMkLst>
            <pc:docMk/>
            <pc:sldMk cId="3035239767" sldId="265"/>
            <ac:spMk id="43" creationId="{EF8FF77C-24D9-44CD-A3AB-5D229C39291D}"/>
          </ac:spMkLst>
        </pc:spChg>
        <pc:spChg chg="mod">
          <ac:chgData name="Michael Brent" userId="efbb700b7c4874dd" providerId="LiveId" clId="{4F16A7E7-6C53-44D8-9C0D-B362EC2191BB}" dt="2021-01-28T15:18:15.058" v="68" actId="1035"/>
          <ac:spMkLst>
            <pc:docMk/>
            <pc:sldMk cId="3035239767" sldId="265"/>
            <ac:spMk id="44" creationId="{E0815B99-D799-40AC-BAD4-8D43995D5543}"/>
          </ac:spMkLst>
        </pc:spChg>
        <pc:spChg chg="mod">
          <ac:chgData name="Michael Brent" userId="efbb700b7c4874dd" providerId="LiveId" clId="{4F16A7E7-6C53-44D8-9C0D-B362EC2191BB}" dt="2021-01-28T15:18:15.058" v="68" actId="1035"/>
          <ac:spMkLst>
            <pc:docMk/>
            <pc:sldMk cId="3035239767" sldId="265"/>
            <ac:spMk id="45" creationId="{7A9A4A83-187C-4887-8934-6F7126451A4D}"/>
          </ac:spMkLst>
        </pc:spChg>
        <pc:spChg chg="mod">
          <ac:chgData name="Michael Brent" userId="efbb700b7c4874dd" providerId="LiveId" clId="{4F16A7E7-6C53-44D8-9C0D-B362EC2191BB}" dt="2021-01-28T15:18:15.058" v="68" actId="1035"/>
          <ac:spMkLst>
            <pc:docMk/>
            <pc:sldMk cId="3035239767" sldId="265"/>
            <ac:spMk id="46" creationId="{5E939362-686C-4F14-91F0-A55400063C97}"/>
          </ac:spMkLst>
        </pc:spChg>
        <pc:spChg chg="mod">
          <ac:chgData name="Michael Brent" userId="efbb700b7c4874dd" providerId="LiveId" clId="{4F16A7E7-6C53-44D8-9C0D-B362EC2191BB}" dt="2021-01-28T15:18:15.058" v="68" actId="1035"/>
          <ac:spMkLst>
            <pc:docMk/>
            <pc:sldMk cId="3035239767" sldId="265"/>
            <ac:spMk id="47" creationId="{E0126727-7557-4A3D-9398-579F201A16D5}"/>
          </ac:spMkLst>
        </pc:spChg>
        <pc:spChg chg="mod">
          <ac:chgData name="Michael Brent" userId="efbb700b7c4874dd" providerId="LiveId" clId="{4F16A7E7-6C53-44D8-9C0D-B362EC2191BB}" dt="2021-01-28T15:18:15.058" v="68" actId="1035"/>
          <ac:spMkLst>
            <pc:docMk/>
            <pc:sldMk cId="3035239767" sldId="265"/>
            <ac:spMk id="48" creationId="{314C9487-08E6-421E-9856-9B9837C800DF}"/>
          </ac:spMkLst>
        </pc:spChg>
        <pc:spChg chg="mod">
          <ac:chgData name="Michael Brent" userId="efbb700b7c4874dd" providerId="LiveId" clId="{4F16A7E7-6C53-44D8-9C0D-B362EC2191BB}" dt="2021-01-28T15:18:15.058" v="68" actId="1035"/>
          <ac:spMkLst>
            <pc:docMk/>
            <pc:sldMk cId="3035239767" sldId="265"/>
            <ac:spMk id="49" creationId="{1EDD78B3-53F1-420C-860B-E00F51B60664}"/>
          </ac:spMkLst>
        </pc:spChg>
        <pc:spChg chg="mod">
          <ac:chgData name="Michael Brent" userId="efbb700b7c4874dd" providerId="LiveId" clId="{4F16A7E7-6C53-44D8-9C0D-B362EC2191BB}" dt="2021-01-28T15:18:15.058" v="68" actId="1035"/>
          <ac:spMkLst>
            <pc:docMk/>
            <pc:sldMk cId="3035239767" sldId="265"/>
            <ac:spMk id="50" creationId="{25AB205F-44DD-40B3-97C9-6A72E97ADE82}"/>
          </ac:spMkLst>
        </pc:spChg>
        <pc:spChg chg="mod">
          <ac:chgData name="Michael Brent" userId="efbb700b7c4874dd" providerId="LiveId" clId="{4F16A7E7-6C53-44D8-9C0D-B362EC2191BB}" dt="2021-01-28T15:18:15.058" v="68" actId="1035"/>
          <ac:spMkLst>
            <pc:docMk/>
            <pc:sldMk cId="3035239767" sldId="265"/>
            <ac:spMk id="52" creationId="{7B1B236C-106C-4A5C-AA34-06B11ED00E4E}"/>
          </ac:spMkLst>
        </pc:spChg>
        <pc:spChg chg="mod">
          <ac:chgData name="Michael Brent" userId="efbb700b7c4874dd" providerId="LiveId" clId="{4F16A7E7-6C53-44D8-9C0D-B362EC2191BB}" dt="2021-01-28T15:18:15.058" v="68" actId="1035"/>
          <ac:spMkLst>
            <pc:docMk/>
            <pc:sldMk cId="3035239767" sldId="265"/>
            <ac:spMk id="53" creationId="{166EA757-122B-43BA-AA30-DCB1A8FEC026}"/>
          </ac:spMkLst>
        </pc:spChg>
        <pc:spChg chg="mod">
          <ac:chgData name="Michael Brent" userId="efbb700b7c4874dd" providerId="LiveId" clId="{4F16A7E7-6C53-44D8-9C0D-B362EC2191BB}" dt="2021-01-28T15:18:15.058" v="68" actId="1035"/>
          <ac:spMkLst>
            <pc:docMk/>
            <pc:sldMk cId="3035239767" sldId="265"/>
            <ac:spMk id="54" creationId="{E58CEC46-5B81-4828-828F-1E002382FC78}"/>
          </ac:spMkLst>
        </pc:spChg>
        <pc:spChg chg="mod">
          <ac:chgData name="Michael Brent" userId="efbb700b7c4874dd" providerId="LiveId" clId="{4F16A7E7-6C53-44D8-9C0D-B362EC2191BB}" dt="2021-01-28T15:18:15.058" v="68" actId="1035"/>
          <ac:spMkLst>
            <pc:docMk/>
            <pc:sldMk cId="3035239767" sldId="265"/>
            <ac:spMk id="55" creationId="{9F576CD4-608B-482E-81F1-D282F751143F}"/>
          </ac:spMkLst>
        </pc:spChg>
        <pc:spChg chg="mod">
          <ac:chgData name="Michael Brent" userId="efbb700b7c4874dd" providerId="LiveId" clId="{4F16A7E7-6C53-44D8-9C0D-B362EC2191BB}" dt="2021-01-28T15:18:15.058" v="68" actId="1035"/>
          <ac:spMkLst>
            <pc:docMk/>
            <pc:sldMk cId="3035239767" sldId="265"/>
            <ac:spMk id="56" creationId="{0A9EDF50-3C6A-4C66-9134-E1BD651E9EED}"/>
          </ac:spMkLst>
        </pc:spChg>
        <pc:spChg chg="mod">
          <ac:chgData name="Michael Brent" userId="efbb700b7c4874dd" providerId="LiveId" clId="{4F16A7E7-6C53-44D8-9C0D-B362EC2191BB}" dt="2021-01-28T15:18:15.058" v="68" actId="1035"/>
          <ac:spMkLst>
            <pc:docMk/>
            <pc:sldMk cId="3035239767" sldId="265"/>
            <ac:spMk id="57" creationId="{A4A1BD57-9ECC-494B-8C5E-C080E830CD2E}"/>
          </ac:spMkLst>
        </pc:spChg>
        <pc:spChg chg="mod">
          <ac:chgData name="Michael Brent" userId="efbb700b7c4874dd" providerId="LiveId" clId="{4F16A7E7-6C53-44D8-9C0D-B362EC2191BB}" dt="2021-01-28T15:18:15.058" v="68" actId="1035"/>
          <ac:spMkLst>
            <pc:docMk/>
            <pc:sldMk cId="3035239767" sldId="265"/>
            <ac:spMk id="59" creationId="{57E6CDA6-1C8E-4F9C-AED0-5454DC47065C}"/>
          </ac:spMkLst>
        </pc:spChg>
        <pc:spChg chg="mod">
          <ac:chgData name="Michael Brent" userId="efbb700b7c4874dd" providerId="LiveId" clId="{4F16A7E7-6C53-44D8-9C0D-B362EC2191BB}" dt="2021-01-28T15:18:15.058" v="68" actId="1035"/>
          <ac:spMkLst>
            <pc:docMk/>
            <pc:sldMk cId="3035239767" sldId="265"/>
            <ac:spMk id="60" creationId="{3C693FCA-F416-4034-8D94-A2B4692BD1E9}"/>
          </ac:spMkLst>
        </pc:spChg>
        <pc:spChg chg="mod">
          <ac:chgData name="Michael Brent" userId="efbb700b7c4874dd" providerId="LiveId" clId="{4F16A7E7-6C53-44D8-9C0D-B362EC2191BB}" dt="2021-01-28T15:18:15.058" v="68" actId="1035"/>
          <ac:spMkLst>
            <pc:docMk/>
            <pc:sldMk cId="3035239767" sldId="265"/>
            <ac:spMk id="61" creationId="{69CB6304-5EB5-4289-911E-E80581567E33}"/>
          </ac:spMkLst>
        </pc:spChg>
        <pc:spChg chg="mod">
          <ac:chgData name="Michael Brent" userId="efbb700b7c4874dd" providerId="LiveId" clId="{4F16A7E7-6C53-44D8-9C0D-B362EC2191BB}" dt="2021-01-28T15:18:15.058" v="68" actId="1035"/>
          <ac:spMkLst>
            <pc:docMk/>
            <pc:sldMk cId="3035239767" sldId="265"/>
            <ac:spMk id="62" creationId="{6DB3A354-A1C9-4F78-9329-1A25ACF2A1B8}"/>
          </ac:spMkLst>
        </pc:spChg>
        <pc:spChg chg="mod">
          <ac:chgData name="Michael Brent" userId="efbb700b7c4874dd" providerId="LiveId" clId="{4F16A7E7-6C53-44D8-9C0D-B362EC2191BB}" dt="2021-01-28T15:18:15.058" v="68" actId="1035"/>
          <ac:spMkLst>
            <pc:docMk/>
            <pc:sldMk cId="3035239767" sldId="265"/>
            <ac:spMk id="63" creationId="{DB711FF6-BCEC-4E01-A05E-B1BE5D7ED6B7}"/>
          </ac:spMkLst>
        </pc:spChg>
        <pc:spChg chg="mod">
          <ac:chgData name="Michael Brent" userId="efbb700b7c4874dd" providerId="LiveId" clId="{4F16A7E7-6C53-44D8-9C0D-B362EC2191BB}" dt="2021-01-28T15:18:15.058" v="68" actId="1035"/>
          <ac:spMkLst>
            <pc:docMk/>
            <pc:sldMk cId="3035239767" sldId="265"/>
            <ac:spMk id="64" creationId="{6AB392E8-DE5C-4A3B-9012-C6BAF4CC624C}"/>
          </ac:spMkLst>
        </pc:spChg>
        <pc:spChg chg="mod">
          <ac:chgData name="Michael Brent" userId="efbb700b7c4874dd" providerId="LiveId" clId="{4F16A7E7-6C53-44D8-9C0D-B362EC2191BB}" dt="2021-01-28T15:18:15.058" v="68" actId="1035"/>
          <ac:spMkLst>
            <pc:docMk/>
            <pc:sldMk cId="3035239767" sldId="265"/>
            <ac:spMk id="65" creationId="{910EE3D0-25E0-4614-832B-1CF00DBA0B98}"/>
          </ac:spMkLst>
        </pc:spChg>
        <pc:spChg chg="mod">
          <ac:chgData name="Michael Brent" userId="efbb700b7c4874dd" providerId="LiveId" clId="{4F16A7E7-6C53-44D8-9C0D-B362EC2191BB}" dt="2021-01-28T15:18:15.058" v="68" actId="1035"/>
          <ac:spMkLst>
            <pc:docMk/>
            <pc:sldMk cId="3035239767" sldId="265"/>
            <ac:spMk id="66" creationId="{AF3BA059-7BB2-40AC-B6E9-227105031E5C}"/>
          </ac:spMkLst>
        </pc:spChg>
        <pc:spChg chg="mod">
          <ac:chgData name="Michael Brent" userId="efbb700b7c4874dd" providerId="LiveId" clId="{4F16A7E7-6C53-44D8-9C0D-B362EC2191BB}" dt="2021-01-28T15:18:15.058" v="68" actId="1035"/>
          <ac:spMkLst>
            <pc:docMk/>
            <pc:sldMk cId="3035239767" sldId="265"/>
            <ac:spMk id="67" creationId="{4B6621FE-FAF0-466B-9AC3-F5DD6EC98562}"/>
          </ac:spMkLst>
        </pc:spChg>
      </pc:sldChg>
      <pc:sldChg chg="addSp modSp add del mod">
        <pc:chgData name="Michael Brent" userId="efbb700b7c4874dd" providerId="LiveId" clId="{4F16A7E7-6C53-44D8-9C0D-B362EC2191BB}" dt="2021-01-28T15:17:26.605" v="65" actId="2696"/>
        <pc:sldMkLst>
          <pc:docMk/>
          <pc:sldMk cId="1336371633" sldId="310"/>
        </pc:sldMkLst>
        <pc:spChg chg="mod">
          <ac:chgData name="Michael Brent" userId="efbb700b7c4874dd" providerId="LiveId" clId="{4F16A7E7-6C53-44D8-9C0D-B362EC2191BB}" dt="2021-01-28T15:14:11.221" v="44" actId="164"/>
          <ac:spMkLst>
            <pc:docMk/>
            <pc:sldMk cId="1336371633" sldId="310"/>
            <ac:spMk id="9" creationId="{CC4C8EC7-D76A-4688-84EA-4EB9B7276A3D}"/>
          </ac:spMkLst>
        </pc:spChg>
        <pc:spChg chg="mod">
          <ac:chgData name="Michael Brent" userId="efbb700b7c4874dd" providerId="LiveId" clId="{4F16A7E7-6C53-44D8-9C0D-B362EC2191BB}" dt="2021-01-28T15:14:11.221" v="44" actId="164"/>
          <ac:spMkLst>
            <pc:docMk/>
            <pc:sldMk cId="1336371633" sldId="310"/>
            <ac:spMk id="10" creationId="{947CA449-48B9-40A8-BEAF-A41E0DB1EB80}"/>
          </ac:spMkLst>
        </pc:spChg>
        <pc:spChg chg="mod">
          <ac:chgData name="Michael Brent" userId="efbb700b7c4874dd" providerId="LiveId" clId="{4F16A7E7-6C53-44D8-9C0D-B362EC2191BB}" dt="2021-01-28T15:14:11.221" v="44" actId="164"/>
          <ac:spMkLst>
            <pc:docMk/>
            <pc:sldMk cId="1336371633" sldId="310"/>
            <ac:spMk id="11" creationId="{0D60DF6F-8A03-4F55-97F0-3631B8B3759C}"/>
          </ac:spMkLst>
        </pc:spChg>
        <pc:spChg chg="mod">
          <ac:chgData name="Michael Brent" userId="efbb700b7c4874dd" providerId="LiveId" clId="{4F16A7E7-6C53-44D8-9C0D-B362EC2191BB}" dt="2021-01-28T15:14:11.221" v="44" actId="164"/>
          <ac:spMkLst>
            <pc:docMk/>
            <pc:sldMk cId="1336371633" sldId="310"/>
            <ac:spMk id="12" creationId="{0902CE44-B756-4402-89B3-1F4C783B5372}"/>
          </ac:spMkLst>
        </pc:spChg>
        <pc:spChg chg="mod">
          <ac:chgData name="Michael Brent" userId="efbb700b7c4874dd" providerId="LiveId" clId="{4F16A7E7-6C53-44D8-9C0D-B362EC2191BB}" dt="2021-01-28T15:14:11.221" v="44" actId="164"/>
          <ac:spMkLst>
            <pc:docMk/>
            <pc:sldMk cId="1336371633" sldId="310"/>
            <ac:spMk id="14" creationId="{993DBACE-AF1B-4376-A034-F3F1B07CCD22}"/>
          </ac:spMkLst>
        </pc:spChg>
        <pc:spChg chg="mod">
          <ac:chgData name="Michael Brent" userId="efbb700b7c4874dd" providerId="LiveId" clId="{4F16A7E7-6C53-44D8-9C0D-B362EC2191BB}" dt="2021-01-28T15:14:11.221" v="44" actId="164"/>
          <ac:spMkLst>
            <pc:docMk/>
            <pc:sldMk cId="1336371633" sldId="310"/>
            <ac:spMk id="15" creationId="{67AFAE95-19DB-448C-89C3-12A3E64DC09B}"/>
          </ac:spMkLst>
        </pc:spChg>
        <pc:spChg chg="mod">
          <ac:chgData name="Michael Brent" userId="efbb700b7c4874dd" providerId="LiveId" clId="{4F16A7E7-6C53-44D8-9C0D-B362EC2191BB}" dt="2021-01-28T15:14:11.221" v="44" actId="164"/>
          <ac:spMkLst>
            <pc:docMk/>
            <pc:sldMk cId="1336371633" sldId="310"/>
            <ac:spMk id="16" creationId="{BA75E399-2368-4928-B3C8-9A39E10CE12C}"/>
          </ac:spMkLst>
        </pc:spChg>
        <pc:spChg chg="mod">
          <ac:chgData name="Michael Brent" userId="efbb700b7c4874dd" providerId="LiveId" clId="{4F16A7E7-6C53-44D8-9C0D-B362EC2191BB}" dt="2021-01-28T15:14:11.221" v="44" actId="164"/>
          <ac:spMkLst>
            <pc:docMk/>
            <pc:sldMk cId="1336371633" sldId="310"/>
            <ac:spMk id="17" creationId="{DEC69E75-6F02-48F3-A1E3-DCFBF9B418BD}"/>
          </ac:spMkLst>
        </pc:spChg>
        <pc:spChg chg="mod">
          <ac:chgData name="Michael Brent" userId="efbb700b7c4874dd" providerId="LiveId" clId="{4F16A7E7-6C53-44D8-9C0D-B362EC2191BB}" dt="2021-01-28T15:14:11.221" v="44" actId="164"/>
          <ac:spMkLst>
            <pc:docMk/>
            <pc:sldMk cId="1336371633" sldId="310"/>
            <ac:spMk id="18" creationId="{E77F7001-B57E-49BF-B793-445441F7A1FC}"/>
          </ac:spMkLst>
        </pc:spChg>
        <pc:spChg chg="mod">
          <ac:chgData name="Michael Brent" userId="efbb700b7c4874dd" providerId="LiveId" clId="{4F16A7E7-6C53-44D8-9C0D-B362EC2191BB}" dt="2021-01-28T15:14:11.221" v="44" actId="164"/>
          <ac:spMkLst>
            <pc:docMk/>
            <pc:sldMk cId="1336371633" sldId="310"/>
            <ac:spMk id="20" creationId="{566FC7BA-2545-424E-B60A-1220511828EB}"/>
          </ac:spMkLst>
        </pc:spChg>
        <pc:spChg chg="mod">
          <ac:chgData name="Michael Brent" userId="efbb700b7c4874dd" providerId="LiveId" clId="{4F16A7E7-6C53-44D8-9C0D-B362EC2191BB}" dt="2021-01-28T15:14:11.221" v="44" actId="164"/>
          <ac:spMkLst>
            <pc:docMk/>
            <pc:sldMk cId="1336371633" sldId="310"/>
            <ac:spMk id="29" creationId="{114EEE72-EC0E-4D14-BDB4-E1B026F6B6ED}"/>
          </ac:spMkLst>
        </pc:spChg>
        <pc:spChg chg="mod">
          <ac:chgData name="Michael Brent" userId="efbb700b7c4874dd" providerId="LiveId" clId="{4F16A7E7-6C53-44D8-9C0D-B362EC2191BB}" dt="2021-01-28T15:14:11.221" v="44" actId="164"/>
          <ac:spMkLst>
            <pc:docMk/>
            <pc:sldMk cId="1336371633" sldId="310"/>
            <ac:spMk id="31" creationId="{7C17E718-F6C2-4E3E-AC00-13F05A347385}"/>
          </ac:spMkLst>
        </pc:spChg>
        <pc:grpChg chg="add mod">
          <ac:chgData name="Michael Brent" userId="efbb700b7c4874dd" providerId="LiveId" clId="{4F16A7E7-6C53-44D8-9C0D-B362EC2191BB}" dt="2021-01-28T15:14:14.055" v="45" actId="12788"/>
          <ac:grpSpMkLst>
            <pc:docMk/>
            <pc:sldMk cId="1336371633" sldId="310"/>
            <ac:grpSpMk id="2" creationId="{571C6FD4-338C-4D2F-BBBE-DA71F08F9761}"/>
          </ac:grpSpMkLst>
        </pc:grpChg>
      </pc:sldChg>
      <pc:sldChg chg="add del">
        <pc:chgData name="Michael Brent" userId="efbb700b7c4874dd" providerId="LiveId" clId="{4F16A7E7-6C53-44D8-9C0D-B362EC2191BB}" dt="2021-01-28T15:18:54.827" v="71" actId="2696"/>
        <pc:sldMkLst>
          <pc:docMk/>
          <pc:sldMk cId="1479822788" sldId="310"/>
        </pc:sldMkLst>
      </pc:sldChg>
      <pc:sldChg chg="modSp add mod">
        <pc:chgData name="Michael Brent" userId="efbb700b7c4874dd" providerId="LiveId" clId="{4F16A7E7-6C53-44D8-9C0D-B362EC2191BB}" dt="2021-01-28T15:22:11.034" v="81" actId="20577"/>
        <pc:sldMkLst>
          <pc:docMk/>
          <pc:sldMk cId="1748029875" sldId="310"/>
        </pc:sldMkLst>
        <pc:spChg chg="mod">
          <ac:chgData name="Michael Brent" userId="efbb700b7c4874dd" providerId="LiveId" clId="{4F16A7E7-6C53-44D8-9C0D-B362EC2191BB}" dt="2021-01-28T15:20:46.040" v="79" actId="20577"/>
          <ac:spMkLst>
            <pc:docMk/>
            <pc:sldMk cId="1748029875" sldId="310"/>
            <ac:spMk id="15" creationId="{67AFAE95-19DB-448C-89C3-12A3E64DC09B}"/>
          </ac:spMkLst>
        </pc:spChg>
        <pc:spChg chg="mod">
          <ac:chgData name="Michael Brent" userId="efbb700b7c4874dd" providerId="LiveId" clId="{4F16A7E7-6C53-44D8-9C0D-B362EC2191BB}" dt="2021-01-28T15:22:11.034" v="81" actId="20577"/>
          <ac:spMkLst>
            <pc:docMk/>
            <pc:sldMk cId="1748029875" sldId="310"/>
            <ac:spMk id="17" creationId="{DEC69E75-6F02-48F3-A1E3-DCFBF9B418BD}"/>
          </ac:spMkLst>
        </pc:spChg>
        <pc:spChg chg="mod">
          <ac:chgData name="Michael Brent" userId="efbb700b7c4874dd" providerId="LiveId" clId="{4F16A7E7-6C53-44D8-9C0D-B362EC2191BB}" dt="2021-01-28T15:20:42.643" v="77" actId="20577"/>
          <ac:spMkLst>
            <pc:docMk/>
            <pc:sldMk cId="1748029875" sldId="310"/>
            <ac:spMk id="18" creationId="{E77F7001-B57E-49BF-B793-445441F7A1FC}"/>
          </ac:spMkLst>
        </pc:spChg>
      </pc:sldChg>
      <pc:sldChg chg="add del">
        <pc:chgData name="Michael Brent" userId="efbb700b7c4874dd" providerId="LiveId" clId="{4F16A7E7-6C53-44D8-9C0D-B362EC2191BB}" dt="2021-01-28T15:13:27.888" v="42" actId="2696"/>
        <pc:sldMkLst>
          <pc:docMk/>
          <pc:sldMk cId="2296787606" sldId="310"/>
        </pc:sldMkLst>
      </pc:sldChg>
      <pc:sldChg chg="add">
        <pc:chgData name="Michael Brent" userId="efbb700b7c4874dd" providerId="LiveId" clId="{4F16A7E7-6C53-44D8-9C0D-B362EC2191BB}" dt="2021-01-28T15:19:11.052" v="72"/>
        <pc:sldMkLst>
          <pc:docMk/>
          <pc:sldMk cId="2620131683" sldId="315"/>
        </pc:sldMkLst>
      </pc:sldChg>
      <pc:sldChg chg="add del">
        <pc:chgData name="Michael Brent" userId="efbb700b7c4874dd" providerId="LiveId" clId="{4F16A7E7-6C53-44D8-9C0D-B362EC2191BB}" dt="2021-01-28T15:18:54.827" v="71" actId="2696"/>
        <pc:sldMkLst>
          <pc:docMk/>
          <pc:sldMk cId="2818981334" sldId="315"/>
        </pc:sldMkLst>
      </pc:sldChg>
      <pc:sldChg chg="add del">
        <pc:chgData name="Michael Brent" userId="efbb700b7c4874dd" providerId="LiveId" clId="{4F16A7E7-6C53-44D8-9C0D-B362EC2191BB}" dt="2021-01-28T15:13:27.888" v="42" actId="2696"/>
        <pc:sldMkLst>
          <pc:docMk/>
          <pc:sldMk cId="3261608209" sldId="315"/>
        </pc:sldMkLst>
      </pc:sldChg>
      <pc:sldChg chg="addSp modSp add del mod">
        <pc:chgData name="Michael Brent" userId="efbb700b7c4874dd" providerId="LiveId" clId="{4F16A7E7-6C53-44D8-9C0D-B362EC2191BB}" dt="2021-01-28T15:17:26.605" v="65" actId="2696"/>
        <pc:sldMkLst>
          <pc:docMk/>
          <pc:sldMk cId="3866495472" sldId="315"/>
        </pc:sldMkLst>
        <pc:spChg chg="mod">
          <ac:chgData name="Michael Brent" userId="efbb700b7c4874dd" providerId="LiveId" clId="{4F16A7E7-6C53-44D8-9C0D-B362EC2191BB}" dt="2021-01-28T15:14:22.398" v="46" actId="164"/>
          <ac:spMkLst>
            <pc:docMk/>
            <pc:sldMk cId="3866495472" sldId="315"/>
            <ac:spMk id="25" creationId="{5E93B501-1AC4-41D4-B070-6CE2AA2A35AD}"/>
          </ac:spMkLst>
        </pc:spChg>
        <pc:spChg chg="mod">
          <ac:chgData name="Michael Brent" userId="efbb700b7c4874dd" providerId="LiveId" clId="{4F16A7E7-6C53-44D8-9C0D-B362EC2191BB}" dt="2021-01-28T15:14:22.398" v="46" actId="164"/>
          <ac:spMkLst>
            <pc:docMk/>
            <pc:sldMk cId="3866495472" sldId="315"/>
            <ac:spMk id="27" creationId="{7C7B4F9F-5643-4F47-B2E5-B70B2154D53B}"/>
          </ac:spMkLst>
        </pc:spChg>
        <pc:spChg chg="mod">
          <ac:chgData name="Michael Brent" userId="efbb700b7c4874dd" providerId="LiveId" clId="{4F16A7E7-6C53-44D8-9C0D-B362EC2191BB}" dt="2021-01-28T15:14:22.398" v="46" actId="164"/>
          <ac:spMkLst>
            <pc:docMk/>
            <pc:sldMk cId="3866495472" sldId="315"/>
            <ac:spMk id="39" creationId="{A6AB42D2-8697-4915-B5E9-F46C8EA1A2B7}"/>
          </ac:spMkLst>
        </pc:spChg>
        <pc:spChg chg="mod">
          <ac:chgData name="Michael Brent" userId="efbb700b7c4874dd" providerId="LiveId" clId="{4F16A7E7-6C53-44D8-9C0D-B362EC2191BB}" dt="2021-01-28T15:14:22.398" v="46" actId="164"/>
          <ac:spMkLst>
            <pc:docMk/>
            <pc:sldMk cId="3866495472" sldId="315"/>
            <ac:spMk id="43" creationId="{AC0422A8-C90C-4203-BEA9-3063EEBF85E8}"/>
          </ac:spMkLst>
        </pc:spChg>
        <pc:spChg chg="mod">
          <ac:chgData name="Michael Brent" userId="efbb700b7c4874dd" providerId="LiveId" clId="{4F16A7E7-6C53-44D8-9C0D-B362EC2191BB}" dt="2021-01-28T15:14:22.398" v="46" actId="164"/>
          <ac:spMkLst>
            <pc:docMk/>
            <pc:sldMk cId="3866495472" sldId="315"/>
            <ac:spMk id="46" creationId="{B2FB40D6-7B78-4A96-9ABB-A39F6AABAF4D}"/>
          </ac:spMkLst>
        </pc:spChg>
        <pc:spChg chg="mod">
          <ac:chgData name="Michael Brent" userId="efbb700b7c4874dd" providerId="LiveId" clId="{4F16A7E7-6C53-44D8-9C0D-B362EC2191BB}" dt="2021-01-28T15:14:22.398" v="46" actId="164"/>
          <ac:spMkLst>
            <pc:docMk/>
            <pc:sldMk cId="3866495472" sldId="315"/>
            <ac:spMk id="47" creationId="{0D349623-FCB8-4A88-8E62-EA502136AADD}"/>
          </ac:spMkLst>
        </pc:spChg>
        <pc:grpChg chg="add mod">
          <ac:chgData name="Michael Brent" userId="efbb700b7c4874dd" providerId="LiveId" clId="{4F16A7E7-6C53-44D8-9C0D-B362EC2191BB}" dt="2021-01-28T15:14:25.268" v="47" actId="12788"/>
          <ac:grpSpMkLst>
            <pc:docMk/>
            <pc:sldMk cId="3866495472" sldId="315"/>
            <ac:grpSpMk id="2" creationId="{3DAA3D23-C5BC-48EC-85B8-B1D07F1575B2}"/>
          </ac:grpSpMkLst>
        </pc:grpChg>
      </pc:sldChg>
      <pc:sldChg chg="add del">
        <pc:chgData name="Michael Brent" userId="efbb700b7c4874dd" providerId="LiveId" clId="{4F16A7E7-6C53-44D8-9C0D-B362EC2191BB}" dt="2021-01-28T15:18:54.827" v="71" actId="2696"/>
        <pc:sldMkLst>
          <pc:docMk/>
          <pc:sldMk cId="1425939361" sldId="316"/>
        </pc:sldMkLst>
      </pc:sldChg>
      <pc:sldChg chg="modSp add mod">
        <pc:chgData name="Michael Brent" userId="efbb700b7c4874dd" providerId="LiveId" clId="{4F16A7E7-6C53-44D8-9C0D-B362EC2191BB}" dt="2021-01-28T15:25:30.730" v="145" actId="20577"/>
        <pc:sldMkLst>
          <pc:docMk/>
          <pc:sldMk cId="2184194978" sldId="316"/>
        </pc:sldMkLst>
        <pc:spChg chg="mod">
          <ac:chgData name="Michael Brent" userId="efbb700b7c4874dd" providerId="LiveId" clId="{4F16A7E7-6C53-44D8-9C0D-B362EC2191BB}" dt="2021-01-28T15:25:30.730" v="145" actId="20577"/>
          <ac:spMkLst>
            <pc:docMk/>
            <pc:sldMk cId="2184194978" sldId="316"/>
            <ac:spMk id="9" creationId="{CC4C8EC7-D76A-4688-84EA-4EB9B7276A3D}"/>
          </ac:spMkLst>
        </pc:spChg>
        <pc:spChg chg="mod">
          <ac:chgData name="Michael Brent" userId="efbb700b7c4874dd" providerId="LiveId" clId="{4F16A7E7-6C53-44D8-9C0D-B362EC2191BB}" dt="2021-01-28T15:24:26.383" v="93" actId="20577"/>
          <ac:spMkLst>
            <pc:docMk/>
            <pc:sldMk cId="2184194978" sldId="316"/>
            <ac:spMk id="14" creationId="{993DBACE-AF1B-4376-A034-F3F1B07CCD22}"/>
          </ac:spMkLst>
        </pc:spChg>
        <pc:spChg chg="mod">
          <ac:chgData name="Michael Brent" userId="efbb700b7c4874dd" providerId="LiveId" clId="{4F16A7E7-6C53-44D8-9C0D-B362EC2191BB}" dt="2021-01-28T15:25:25.759" v="136" actId="20577"/>
          <ac:spMkLst>
            <pc:docMk/>
            <pc:sldMk cId="2184194978" sldId="316"/>
            <ac:spMk id="15" creationId="{67AFAE95-19DB-448C-89C3-12A3E64DC09B}"/>
          </ac:spMkLst>
        </pc:spChg>
        <pc:spChg chg="mod">
          <ac:chgData name="Michael Brent" userId="efbb700b7c4874dd" providerId="LiveId" clId="{4F16A7E7-6C53-44D8-9C0D-B362EC2191BB}" dt="2021-01-28T15:23:29.077" v="87" actId="20577"/>
          <ac:spMkLst>
            <pc:docMk/>
            <pc:sldMk cId="2184194978" sldId="316"/>
            <ac:spMk id="17" creationId="{DEC69E75-6F02-48F3-A1E3-DCFBF9B418BD}"/>
          </ac:spMkLst>
        </pc:spChg>
      </pc:sldChg>
      <pc:sldChg chg="add del">
        <pc:chgData name="Michael Brent" userId="efbb700b7c4874dd" providerId="LiveId" clId="{4F16A7E7-6C53-44D8-9C0D-B362EC2191BB}" dt="2021-01-28T15:13:27.888" v="42" actId="2696"/>
        <pc:sldMkLst>
          <pc:docMk/>
          <pc:sldMk cId="2649364817" sldId="316"/>
        </pc:sldMkLst>
      </pc:sldChg>
      <pc:sldChg chg="addSp modSp add del mod">
        <pc:chgData name="Michael Brent" userId="efbb700b7c4874dd" providerId="LiveId" clId="{4F16A7E7-6C53-44D8-9C0D-B362EC2191BB}" dt="2021-01-28T15:17:26.605" v="65" actId="2696"/>
        <pc:sldMkLst>
          <pc:docMk/>
          <pc:sldMk cId="4002588928" sldId="316"/>
        </pc:sldMkLst>
        <pc:spChg chg="mod">
          <ac:chgData name="Michael Brent" userId="efbb700b7c4874dd" providerId="LiveId" clId="{4F16A7E7-6C53-44D8-9C0D-B362EC2191BB}" dt="2021-01-28T15:14:34.651" v="48" actId="164"/>
          <ac:spMkLst>
            <pc:docMk/>
            <pc:sldMk cId="4002588928" sldId="316"/>
            <ac:spMk id="9" creationId="{CC4C8EC7-D76A-4688-84EA-4EB9B7276A3D}"/>
          </ac:spMkLst>
        </pc:spChg>
        <pc:spChg chg="mod">
          <ac:chgData name="Michael Brent" userId="efbb700b7c4874dd" providerId="LiveId" clId="{4F16A7E7-6C53-44D8-9C0D-B362EC2191BB}" dt="2021-01-28T15:14:34.651" v="48" actId="164"/>
          <ac:spMkLst>
            <pc:docMk/>
            <pc:sldMk cId="4002588928" sldId="316"/>
            <ac:spMk id="10" creationId="{947CA449-48B9-40A8-BEAF-A41E0DB1EB80}"/>
          </ac:spMkLst>
        </pc:spChg>
        <pc:spChg chg="mod">
          <ac:chgData name="Michael Brent" userId="efbb700b7c4874dd" providerId="LiveId" clId="{4F16A7E7-6C53-44D8-9C0D-B362EC2191BB}" dt="2021-01-28T15:14:34.651" v="48" actId="164"/>
          <ac:spMkLst>
            <pc:docMk/>
            <pc:sldMk cId="4002588928" sldId="316"/>
            <ac:spMk id="11" creationId="{0D60DF6F-8A03-4F55-97F0-3631B8B3759C}"/>
          </ac:spMkLst>
        </pc:spChg>
        <pc:spChg chg="mod">
          <ac:chgData name="Michael Brent" userId="efbb700b7c4874dd" providerId="LiveId" clId="{4F16A7E7-6C53-44D8-9C0D-B362EC2191BB}" dt="2021-01-28T15:14:34.651" v="48" actId="164"/>
          <ac:spMkLst>
            <pc:docMk/>
            <pc:sldMk cId="4002588928" sldId="316"/>
            <ac:spMk id="14" creationId="{993DBACE-AF1B-4376-A034-F3F1B07CCD22}"/>
          </ac:spMkLst>
        </pc:spChg>
        <pc:spChg chg="mod">
          <ac:chgData name="Michael Brent" userId="efbb700b7c4874dd" providerId="LiveId" clId="{4F16A7E7-6C53-44D8-9C0D-B362EC2191BB}" dt="2021-01-28T15:14:34.651" v="48" actId="164"/>
          <ac:spMkLst>
            <pc:docMk/>
            <pc:sldMk cId="4002588928" sldId="316"/>
            <ac:spMk id="15" creationId="{67AFAE95-19DB-448C-89C3-12A3E64DC09B}"/>
          </ac:spMkLst>
        </pc:spChg>
        <pc:spChg chg="mod">
          <ac:chgData name="Michael Brent" userId="efbb700b7c4874dd" providerId="LiveId" clId="{4F16A7E7-6C53-44D8-9C0D-B362EC2191BB}" dt="2021-01-28T15:14:34.651" v="48" actId="164"/>
          <ac:spMkLst>
            <pc:docMk/>
            <pc:sldMk cId="4002588928" sldId="316"/>
            <ac:spMk id="16" creationId="{BA75E399-2368-4928-B3C8-9A39E10CE12C}"/>
          </ac:spMkLst>
        </pc:spChg>
        <pc:spChg chg="mod">
          <ac:chgData name="Michael Brent" userId="efbb700b7c4874dd" providerId="LiveId" clId="{4F16A7E7-6C53-44D8-9C0D-B362EC2191BB}" dt="2021-01-28T15:14:34.651" v="48" actId="164"/>
          <ac:spMkLst>
            <pc:docMk/>
            <pc:sldMk cId="4002588928" sldId="316"/>
            <ac:spMk id="17" creationId="{DEC69E75-6F02-48F3-A1E3-DCFBF9B418BD}"/>
          </ac:spMkLst>
        </pc:spChg>
        <pc:spChg chg="mod">
          <ac:chgData name="Michael Brent" userId="efbb700b7c4874dd" providerId="LiveId" clId="{4F16A7E7-6C53-44D8-9C0D-B362EC2191BB}" dt="2021-01-28T15:14:34.651" v="48" actId="164"/>
          <ac:spMkLst>
            <pc:docMk/>
            <pc:sldMk cId="4002588928" sldId="316"/>
            <ac:spMk id="18" creationId="{E77F7001-B57E-49BF-B793-445441F7A1FC}"/>
          </ac:spMkLst>
        </pc:spChg>
        <pc:spChg chg="mod">
          <ac:chgData name="Michael Brent" userId="efbb700b7c4874dd" providerId="LiveId" clId="{4F16A7E7-6C53-44D8-9C0D-B362EC2191BB}" dt="2021-01-28T15:14:34.651" v="48" actId="164"/>
          <ac:spMkLst>
            <pc:docMk/>
            <pc:sldMk cId="4002588928" sldId="316"/>
            <ac:spMk id="20" creationId="{566FC7BA-2545-424E-B60A-1220511828EB}"/>
          </ac:spMkLst>
        </pc:spChg>
        <pc:spChg chg="mod">
          <ac:chgData name="Michael Brent" userId="efbb700b7c4874dd" providerId="LiveId" clId="{4F16A7E7-6C53-44D8-9C0D-B362EC2191BB}" dt="2021-01-28T15:14:34.651" v="48" actId="164"/>
          <ac:spMkLst>
            <pc:docMk/>
            <pc:sldMk cId="4002588928" sldId="316"/>
            <ac:spMk id="29" creationId="{114EEE72-EC0E-4D14-BDB4-E1B026F6B6ED}"/>
          </ac:spMkLst>
        </pc:spChg>
        <pc:spChg chg="mod">
          <ac:chgData name="Michael Brent" userId="efbb700b7c4874dd" providerId="LiveId" clId="{4F16A7E7-6C53-44D8-9C0D-B362EC2191BB}" dt="2021-01-28T15:14:34.651" v="48" actId="164"/>
          <ac:spMkLst>
            <pc:docMk/>
            <pc:sldMk cId="4002588928" sldId="316"/>
            <ac:spMk id="31" creationId="{7C17E718-F6C2-4E3E-AC00-13F05A347385}"/>
          </ac:spMkLst>
        </pc:spChg>
        <pc:spChg chg="mod">
          <ac:chgData name="Michael Brent" userId="efbb700b7c4874dd" providerId="LiveId" clId="{4F16A7E7-6C53-44D8-9C0D-B362EC2191BB}" dt="2021-01-28T15:14:34.651" v="48" actId="164"/>
          <ac:spMkLst>
            <pc:docMk/>
            <pc:sldMk cId="4002588928" sldId="316"/>
            <ac:spMk id="34" creationId="{F224B8DA-237A-4105-B1ED-AD397A668503}"/>
          </ac:spMkLst>
        </pc:spChg>
        <pc:grpChg chg="add mod">
          <ac:chgData name="Michael Brent" userId="efbb700b7c4874dd" providerId="LiveId" clId="{4F16A7E7-6C53-44D8-9C0D-B362EC2191BB}" dt="2021-01-28T15:14:36.956" v="49" actId="12788"/>
          <ac:grpSpMkLst>
            <pc:docMk/>
            <pc:sldMk cId="4002588928" sldId="316"/>
            <ac:grpSpMk id="2" creationId="{5E624896-590E-484C-B200-27AFBFF12445}"/>
          </ac:grpSpMkLst>
        </pc:grpChg>
      </pc:sldChg>
      <pc:sldChg chg="addSp modSp add del mod">
        <pc:chgData name="Michael Brent" userId="efbb700b7c4874dd" providerId="LiveId" clId="{4F16A7E7-6C53-44D8-9C0D-B362EC2191BB}" dt="2021-01-28T15:17:26.605" v="65" actId="2696"/>
        <pc:sldMkLst>
          <pc:docMk/>
          <pc:sldMk cId="140793878" sldId="317"/>
        </pc:sldMkLst>
        <pc:spChg chg="mod">
          <ac:chgData name="Michael Brent" userId="efbb700b7c4874dd" providerId="LiveId" clId="{4F16A7E7-6C53-44D8-9C0D-B362EC2191BB}" dt="2021-01-28T15:14:48.870" v="50" actId="164"/>
          <ac:spMkLst>
            <pc:docMk/>
            <pc:sldMk cId="140793878" sldId="317"/>
            <ac:spMk id="45" creationId="{088F1116-D2E5-4847-9C30-9617361F059E}"/>
          </ac:spMkLst>
        </pc:spChg>
        <pc:spChg chg="mod">
          <ac:chgData name="Michael Brent" userId="efbb700b7c4874dd" providerId="LiveId" clId="{4F16A7E7-6C53-44D8-9C0D-B362EC2191BB}" dt="2021-01-28T15:14:48.870" v="50" actId="164"/>
          <ac:spMkLst>
            <pc:docMk/>
            <pc:sldMk cId="140793878" sldId="317"/>
            <ac:spMk id="46" creationId="{5A6749D0-667D-47F8-B6CC-73D45B4CADEC}"/>
          </ac:spMkLst>
        </pc:spChg>
        <pc:spChg chg="mod">
          <ac:chgData name="Michael Brent" userId="efbb700b7c4874dd" providerId="LiveId" clId="{4F16A7E7-6C53-44D8-9C0D-B362EC2191BB}" dt="2021-01-28T15:14:48.870" v="50" actId="164"/>
          <ac:spMkLst>
            <pc:docMk/>
            <pc:sldMk cId="140793878" sldId="317"/>
            <ac:spMk id="47" creationId="{CFB49602-96CC-4F5A-821D-84D642D6A8F9}"/>
          </ac:spMkLst>
        </pc:spChg>
        <pc:spChg chg="mod">
          <ac:chgData name="Michael Brent" userId="efbb700b7c4874dd" providerId="LiveId" clId="{4F16A7E7-6C53-44D8-9C0D-B362EC2191BB}" dt="2021-01-28T15:14:48.870" v="50" actId="164"/>
          <ac:spMkLst>
            <pc:docMk/>
            <pc:sldMk cId="140793878" sldId="317"/>
            <ac:spMk id="48" creationId="{A7AE2694-152F-4F18-A24A-CD4403537A0A}"/>
          </ac:spMkLst>
        </pc:spChg>
        <pc:spChg chg="mod">
          <ac:chgData name="Michael Brent" userId="efbb700b7c4874dd" providerId="LiveId" clId="{4F16A7E7-6C53-44D8-9C0D-B362EC2191BB}" dt="2021-01-28T15:14:48.870" v="50" actId="164"/>
          <ac:spMkLst>
            <pc:docMk/>
            <pc:sldMk cId="140793878" sldId="317"/>
            <ac:spMk id="49" creationId="{D4510620-1755-4FD9-906A-50C1BA31D03F}"/>
          </ac:spMkLst>
        </pc:spChg>
        <pc:spChg chg="mod">
          <ac:chgData name="Michael Brent" userId="efbb700b7c4874dd" providerId="LiveId" clId="{4F16A7E7-6C53-44D8-9C0D-B362EC2191BB}" dt="2021-01-28T15:14:48.870" v="50" actId="164"/>
          <ac:spMkLst>
            <pc:docMk/>
            <pc:sldMk cId="140793878" sldId="317"/>
            <ac:spMk id="50" creationId="{4A0CD0E7-DCDA-4CD8-A860-4E31C6F9F670}"/>
          </ac:spMkLst>
        </pc:spChg>
        <pc:spChg chg="mod">
          <ac:chgData name="Michael Brent" userId="efbb700b7c4874dd" providerId="LiveId" clId="{4F16A7E7-6C53-44D8-9C0D-B362EC2191BB}" dt="2021-01-28T15:14:48.870" v="50" actId="164"/>
          <ac:spMkLst>
            <pc:docMk/>
            <pc:sldMk cId="140793878" sldId="317"/>
            <ac:spMk id="51" creationId="{DC8AE4AE-5920-4898-849A-CE798C9D2791}"/>
          </ac:spMkLst>
        </pc:spChg>
        <pc:spChg chg="mod">
          <ac:chgData name="Michael Brent" userId="efbb700b7c4874dd" providerId="LiveId" clId="{4F16A7E7-6C53-44D8-9C0D-B362EC2191BB}" dt="2021-01-28T15:14:48.870" v="50" actId="164"/>
          <ac:spMkLst>
            <pc:docMk/>
            <pc:sldMk cId="140793878" sldId="317"/>
            <ac:spMk id="52" creationId="{A7C435C0-333B-4F3E-BB7C-0D06D5A49195}"/>
          </ac:spMkLst>
        </pc:spChg>
        <pc:spChg chg="mod">
          <ac:chgData name="Michael Brent" userId="efbb700b7c4874dd" providerId="LiveId" clId="{4F16A7E7-6C53-44D8-9C0D-B362EC2191BB}" dt="2021-01-28T15:14:48.870" v="50" actId="164"/>
          <ac:spMkLst>
            <pc:docMk/>
            <pc:sldMk cId="140793878" sldId="317"/>
            <ac:spMk id="53" creationId="{77BBC1DA-6811-4649-8E4B-D0EFFA115020}"/>
          </ac:spMkLst>
        </pc:spChg>
        <pc:spChg chg="mod">
          <ac:chgData name="Michael Brent" userId="efbb700b7c4874dd" providerId="LiveId" clId="{4F16A7E7-6C53-44D8-9C0D-B362EC2191BB}" dt="2021-01-28T15:14:48.870" v="50" actId="164"/>
          <ac:spMkLst>
            <pc:docMk/>
            <pc:sldMk cId="140793878" sldId="317"/>
            <ac:spMk id="54" creationId="{C520D8DB-92E7-4120-99FE-21CA533D34E0}"/>
          </ac:spMkLst>
        </pc:spChg>
        <pc:spChg chg="mod">
          <ac:chgData name="Michael Brent" userId="efbb700b7c4874dd" providerId="LiveId" clId="{4F16A7E7-6C53-44D8-9C0D-B362EC2191BB}" dt="2021-01-28T15:14:48.870" v="50" actId="164"/>
          <ac:spMkLst>
            <pc:docMk/>
            <pc:sldMk cId="140793878" sldId="317"/>
            <ac:spMk id="55" creationId="{1B45B631-63DD-4C9E-B6FE-1FB72B0C53B1}"/>
          </ac:spMkLst>
        </pc:spChg>
        <pc:spChg chg="mod">
          <ac:chgData name="Michael Brent" userId="efbb700b7c4874dd" providerId="LiveId" clId="{4F16A7E7-6C53-44D8-9C0D-B362EC2191BB}" dt="2021-01-28T15:14:48.870" v="50" actId="164"/>
          <ac:spMkLst>
            <pc:docMk/>
            <pc:sldMk cId="140793878" sldId="317"/>
            <ac:spMk id="56" creationId="{09D15888-28DE-45BB-B2CF-B7E2DD6D696A}"/>
          </ac:spMkLst>
        </pc:spChg>
        <pc:grpChg chg="add mod">
          <ac:chgData name="Michael Brent" userId="efbb700b7c4874dd" providerId="LiveId" clId="{4F16A7E7-6C53-44D8-9C0D-B362EC2191BB}" dt="2021-01-28T15:14:51.518" v="51" actId="12788"/>
          <ac:grpSpMkLst>
            <pc:docMk/>
            <pc:sldMk cId="140793878" sldId="317"/>
            <ac:grpSpMk id="2" creationId="{E78A7F86-0240-426F-B716-6E0F609FFEFC}"/>
          </ac:grpSpMkLst>
        </pc:grpChg>
      </pc:sldChg>
      <pc:sldChg chg="modSp add mod">
        <pc:chgData name="Michael Brent" userId="efbb700b7c4874dd" providerId="LiveId" clId="{4F16A7E7-6C53-44D8-9C0D-B362EC2191BB}" dt="2021-01-28T15:24:06.482" v="91" actId="20577"/>
        <pc:sldMkLst>
          <pc:docMk/>
          <pc:sldMk cId="971205107" sldId="317"/>
        </pc:sldMkLst>
        <pc:spChg chg="mod">
          <ac:chgData name="Michael Brent" userId="efbb700b7c4874dd" providerId="LiveId" clId="{4F16A7E7-6C53-44D8-9C0D-B362EC2191BB}" dt="2021-01-28T15:24:03.234" v="89" actId="20577"/>
          <ac:spMkLst>
            <pc:docMk/>
            <pc:sldMk cId="971205107" sldId="317"/>
            <ac:spMk id="46" creationId="{5A6749D0-667D-47F8-B6CC-73D45B4CADEC}"/>
          </ac:spMkLst>
        </pc:spChg>
        <pc:spChg chg="mod">
          <ac:chgData name="Michael Brent" userId="efbb700b7c4874dd" providerId="LiveId" clId="{4F16A7E7-6C53-44D8-9C0D-B362EC2191BB}" dt="2021-01-28T15:24:06.482" v="91" actId="20577"/>
          <ac:spMkLst>
            <pc:docMk/>
            <pc:sldMk cId="971205107" sldId="317"/>
            <ac:spMk id="54" creationId="{C520D8DB-92E7-4120-99FE-21CA533D34E0}"/>
          </ac:spMkLst>
        </pc:spChg>
      </pc:sldChg>
      <pc:sldChg chg="add del">
        <pc:chgData name="Michael Brent" userId="efbb700b7c4874dd" providerId="LiveId" clId="{4F16A7E7-6C53-44D8-9C0D-B362EC2191BB}" dt="2021-01-28T15:18:54.827" v="71" actId="2696"/>
        <pc:sldMkLst>
          <pc:docMk/>
          <pc:sldMk cId="2212520485" sldId="317"/>
        </pc:sldMkLst>
      </pc:sldChg>
      <pc:sldChg chg="add del">
        <pc:chgData name="Michael Brent" userId="efbb700b7c4874dd" providerId="LiveId" clId="{4F16A7E7-6C53-44D8-9C0D-B362EC2191BB}" dt="2021-01-28T15:13:27.888" v="42" actId="2696"/>
        <pc:sldMkLst>
          <pc:docMk/>
          <pc:sldMk cId="2235658499" sldId="317"/>
        </pc:sldMkLst>
      </pc:sldChg>
    </pc:docChg>
  </pc:docChgLst>
  <pc:docChgLst>
    <pc:chgData name="Michael Brent" userId="efbb700b7c4874dd" providerId="LiveId" clId="{115F0794-D06E-4C4F-A65A-8E333F460EC4}"/>
    <pc:docChg chg="undo custSel addSld delSld modSld">
      <pc:chgData name="Michael Brent" userId="efbb700b7c4874dd" providerId="LiveId" clId="{115F0794-D06E-4C4F-A65A-8E333F460EC4}" dt="2021-01-31T21:35:14.482" v="1089"/>
      <pc:docMkLst>
        <pc:docMk/>
      </pc:docMkLst>
      <pc:sldChg chg="modSp mod">
        <pc:chgData name="Michael Brent" userId="efbb700b7c4874dd" providerId="LiveId" clId="{115F0794-D06E-4C4F-A65A-8E333F460EC4}" dt="2021-01-31T21:24:36.459" v="1087" actId="1076"/>
        <pc:sldMkLst>
          <pc:docMk/>
          <pc:sldMk cId="3035239767" sldId="265"/>
        </pc:sldMkLst>
        <pc:spChg chg="mod">
          <ac:chgData name="Michael Brent" userId="efbb700b7c4874dd" providerId="LiveId" clId="{115F0794-D06E-4C4F-A65A-8E333F460EC4}" dt="2021-01-29T15:47:51.810" v="424" actId="14100"/>
          <ac:spMkLst>
            <pc:docMk/>
            <pc:sldMk cId="3035239767" sldId="265"/>
            <ac:spMk id="27" creationId="{46A7FC8E-33B6-4CCB-8302-40D140665B80}"/>
          </ac:spMkLst>
        </pc:spChg>
        <pc:spChg chg="mod">
          <ac:chgData name="Michael Brent" userId="efbb700b7c4874dd" providerId="LiveId" clId="{115F0794-D06E-4C4F-A65A-8E333F460EC4}" dt="2021-01-29T15:47:06.786" v="324" actId="20577"/>
          <ac:spMkLst>
            <pc:docMk/>
            <pc:sldMk cId="3035239767" sldId="265"/>
            <ac:spMk id="28" creationId="{B80FE85B-4328-4DAB-8847-463D662ADE1E}"/>
          </ac:spMkLst>
        </pc:spChg>
        <pc:spChg chg="mod">
          <ac:chgData name="Michael Brent" userId="efbb700b7c4874dd" providerId="LiveId" clId="{115F0794-D06E-4C4F-A65A-8E333F460EC4}" dt="2021-01-29T15:46:28.209" v="233" actId="20577"/>
          <ac:spMkLst>
            <pc:docMk/>
            <pc:sldMk cId="3035239767" sldId="265"/>
            <ac:spMk id="29" creationId="{BC31A25A-90C6-41A0-B5A5-FA7103EDD870}"/>
          </ac:spMkLst>
        </pc:spChg>
        <pc:spChg chg="mod">
          <ac:chgData name="Michael Brent" userId="efbb700b7c4874dd" providerId="LiveId" clId="{115F0794-D06E-4C4F-A65A-8E333F460EC4}" dt="2021-01-29T15:46:04.557" v="131" actId="20577"/>
          <ac:spMkLst>
            <pc:docMk/>
            <pc:sldMk cId="3035239767" sldId="265"/>
            <ac:spMk id="30" creationId="{42A845A1-BB2F-4994-A719-84BFE2D21D37}"/>
          </ac:spMkLst>
        </pc:spChg>
        <pc:spChg chg="mod">
          <ac:chgData name="Michael Brent" userId="efbb700b7c4874dd" providerId="LiveId" clId="{115F0794-D06E-4C4F-A65A-8E333F460EC4}" dt="2021-01-29T15:45:34.150" v="39" actId="20577"/>
          <ac:spMkLst>
            <pc:docMk/>
            <pc:sldMk cId="3035239767" sldId="265"/>
            <ac:spMk id="31" creationId="{3CC0FF18-B8B8-42B3-91F8-02FFDC686353}"/>
          </ac:spMkLst>
        </pc:spChg>
        <pc:spChg chg="mod">
          <ac:chgData name="Michael Brent" userId="efbb700b7c4874dd" providerId="LiveId" clId="{115F0794-D06E-4C4F-A65A-8E333F460EC4}" dt="2021-01-31T21:24:36.459" v="1087" actId="1076"/>
          <ac:spMkLst>
            <pc:docMk/>
            <pc:sldMk cId="3035239767" sldId="265"/>
            <ac:spMk id="39" creationId="{9B0A674D-5000-4323-B4AB-FF99D443A62F}"/>
          </ac:spMkLst>
        </pc:spChg>
        <pc:spChg chg="mod">
          <ac:chgData name="Michael Brent" userId="efbb700b7c4874dd" providerId="LiveId" clId="{115F0794-D06E-4C4F-A65A-8E333F460EC4}" dt="2021-01-31T21:24:16.459" v="1072" actId="1035"/>
          <ac:spMkLst>
            <pc:docMk/>
            <pc:sldMk cId="3035239767" sldId="265"/>
            <ac:spMk id="43" creationId="{EF8FF77C-24D9-44CD-A3AB-5D229C39291D}"/>
          </ac:spMkLst>
        </pc:spChg>
        <pc:spChg chg="mod">
          <ac:chgData name="Michael Brent" userId="efbb700b7c4874dd" providerId="LiveId" clId="{115F0794-D06E-4C4F-A65A-8E333F460EC4}" dt="2021-01-29T15:53:56.530" v="427" actId="1076"/>
          <ac:spMkLst>
            <pc:docMk/>
            <pc:sldMk cId="3035239767" sldId="265"/>
            <ac:spMk id="57" creationId="{A4A1BD57-9ECC-494B-8C5E-C080E830CD2E}"/>
          </ac:spMkLst>
        </pc:spChg>
      </pc:sldChg>
      <pc:sldChg chg="add">
        <pc:chgData name="Michael Brent" userId="efbb700b7c4874dd" providerId="LiveId" clId="{115F0794-D06E-4C4F-A65A-8E333F460EC4}" dt="2021-01-29T15:48:47.611" v="426"/>
        <pc:sldMkLst>
          <pc:docMk/>
          <pc:sldMk cId="1348466182" sldId="310"/>
        </pc:sldMkLst>
      </pc:sldChg>
      <pc:sldChg chg="del">
        <pc:chgData name="Michael Brent" userId="efbb700b7c4874dd" providerId="LiveId" clId="{115F0794-D06E-4C4F-A65A-8E333F460EC4}" dt="2021-01-29T15:48:17.455" v="425" actId="2696"/>
        <pc:sldMkLst>
          <pc:docMk/>
          <pc:sldMk cId="1748029875" sldId="310"/>
        </pc:sldMkLst>
      </pc:sldChg>
      <pc:sldChg chg="add">
        <pc:chgData name="Michael Brent" userId="efbb700b7c4874dd" providerId="LiveId" clId="{115F0794-D06E-4C4F-A65A-8E333F460EC4}" dt="2021-01-29T15:48:47.611" v="426"/>
        <pc:sldMkLst>
          <pc:docMk/>
          <pc:sldMk cId="970797153" sldId="315"/>
        </pc:sldMkLst>
      </pc:sldChg>
      <pc:sldChg chg="del">
        <pc:chgData name="Michael Brent" userId="efbb700b7c4874dd" providerId="LiveId" clId="{115F0794-D06E-4C4F-A65A-8E333F460EC4}" dt="2021-01-29T15:48:17.455" v="425" actId="2696"/>
        <pc:sldMkLst>
          <pc:docMk/>
          <pc:sldMk cId="2620131683" sldId="315"/>
        </pc:sldMkLst>
      </pc:sldChg>
      <pc:sldChg chg="del">
        <pc:chgData name="Michael Brent" userId="efbb700b7c4874dd" providerId="LiveId" clId="{115F0794-D06E-4C4F-A65A-8E333F460EC4}" dt="2021-01-29T15:48:17.455" v="425" actId="2696"/>
        <pc:sldMkLst>
          <pc:docMk/>
          <pc:sldMk cId="2184194978" sldId="316"/>
        </pc:sldMkLst>
      </pc:sldChg>
      <pc:sldChg chg="add">
        <pc:chgData name="Michael Brent" userId="efbb700b7c4874dd" providerId="LiveId" clId="{115F0794-D06E-4C4F-A65A-8E333F460EC4}" dt="2021-01-29T15:48:47.611" v="426"/>
        <pc:sldMkLst>
          <pc:docMk/>
          <pc:sldMk cId="2992495314" sldId="316"/>
        </pc:sldMkLst>
      </pc:sldChg>
      <pc:sldChg chg="del">
        <pc:chgData name="Michael Brent" userId="efbb700b7c4874dd" providerId="LiveId" clId="{115F0794-D06E-4C4F-A65A-8E333F460EC4}" dt="2021-01-29T15:48:17.455" v="425" actId="2696"/>
        <pc:sldMkLst>
          <pc:docMk/>
          <pc:sldMk cId="971205107" sldId="317"/>
        </pc:sldMkLst>
      </pc:sldChg>
      <pc:sldChg chg="add">
        <pc:chgData name="Michael Brent" userId="efbb700b7c4874dd" providerId="LiveId" clId="{115F0794-D06E-4C4F-A65A-8E333F460EC4}" dt="2021-01-29T15:48:47.611" v="426"/>
        <pc:sldMkLst>
          <pc:docMk/>
          <pc:sldMk cId="1653496416" sldId="317"/>
        </pc:sldMkLst>
      </pc:sldChg>
      <pc:sldChg chg="addSp modSp new del mod">
        <pc:chgData name="Michael Brent" userId="efbb700b7c4874dd" providerId="LiveId" clId="{115F0794-D06E-4C4F-A65A-8E333F460EC4}" dt="2021-01-29T15:48:17.455" v="425" actId="2696"/>
        <pc:sldMkLst>
          <pc:docMk/>
          <pc:sldMk cId="3918648003" sldId="318"/>
        </pc:sldMkLst>
        <pc:spChg chg="mod">
          <ac:chgData name="Michael Brent" userId="efbb700b7c4874dd" providerId="LiveId" clId="{115F0794-D06E-4C4F-A65A-8E333F460EC4}" dt="2021-01-29T15:29:26.043" v="3" actId="207"/>
          <ac:spMkLst>
            <pc:docMk/>
            <pc:sldMk cId="3918648003" sldId="318"/>
            <ac:spMk id="3" creationId="{59FBD588-9D89-4C65-9D68-42D043045D84}"/>
          </ac:spMkLst>
        </pc:spChg>
        <pc:spChg chg="mod">
          <ac:chgData name="Michael Brent" userId="efbb700b7c4874dd" providerId="LiveId" clId="{115F0794-D06E-4C4F-A65A-8E333F460EC4}" dt="2021-01-29T15:29:07.470" v="1"/>
          <ac:spMkLst>
            <pc:docMk/>
            <pc:sldMk cId="3918648003" sldId="318"/>
            <ac:spMk id="4" creationId="{1B8CB3EE-943E-4D50-8FEA-36D43442C3D7}"/>
          </ac:spMkLst>
        </pc:spChg>
        <pc:spChg chg="mod">
          <ac:chgData name="Michael Brent" userId="efbb700b7c4874dd" providerId="LiveId" clId="{115F0794-D06E-4C4F-A65A-8E333F460EC4}" dt="2021-01-29T15:29:07.470" v="1"/>
          <ac:spMkLst>
            <pc:docMk/>
            <pc:sldMk cId="3918648003" sldId="318"/>
            <ac:spMk id="5" creationId="{9FE41BB7-1F91-4B22-AAB3-CCB9C4C8D85E}"/>
          </ac:spMkLst>
        </pc:spChg>
        <pc:spChg chg="mod">
          <ac:chgData name="Michael Brent" userId="efbb700b7c4874dd" providerId="LiveId" clId="{115F0794-D06E-4C4F-A65A-8E333F460EC4}" dt="2021-01-29T15:29:07.470" v="1"/>
          <ac:spMkLst>
            <pc:docMk/>
            <pc:sldMk cId="3918648003" sldId="318"/>
            <ac:spMk id="6" creationId="{3A36CD63-6B8A-4008-8721-7654883F7114}"/>
          </ac:spMkLst>
        </pc:spChg>
        <pc:spChg chg="mod">
          <ac:chgData name="Michael Brent" userId="efbb700b7c4874dd" providerId="LiveId" clId="{115F0794-D06E-4C4F-A65A-8E333F460EC4}" dt="2021-01-29T15:29:07.470" v="1"/>
          <ac:spMkLst>
            <pc:docMk/>
            <pc:sldMk cId="3918648003" sldId="318"/>
            <ac:spMk id="7" creationId="{3BAA0EBD-69C0-472B-8C6F-9BA8F74DF733}"/>
          </ac:spMkLst>
        </pc:spChg>
        <pc:spChg chg="mod">
          <ac:chgData name="Michael Brent" userId="efbb700b7c4874dd" providerId="LiveId" clId="{115F0794-D06E-4C4F-A65A-8E333F460EC4}" dt="2021-01-29T15:29:07.470" v="1"/>
          <ac:spMkLst>
            <pc:docMk/>
            <pc:sldMk cId="3918648003" sldId="318"/>
            <ac:spMk id="8" creationId="{FBA3E089-1ABD-4B38-86EF-4DC409E8536E}"/>
          </ac:spMkLst>
        </pc:spChg>
        <pc:spChg chg="mod">
          <ac:chgData name="Michael Brent" userId="efbb700b7c4874dd" providerId="LiveId" clId="{115F0794-D06E-4C4F-A65A-8E333F460EC4}" dt="2021-01-29T15:29:07.470" v="1"/>
          <ac:spMkLst>
            <pc:docMk/>
            <pc:sldMk cId="3918648003" sldId="318"/>
            <ac:spMk id="9" creationId="{9B07FEB1-287C-4274-80D3-C5869065238E}"/>
          </ac:spMkLst>
        </pc:spChg>
        <pc:spChg chg="mod">
          <ac:chgData name="Michael Brent" userId="efbb700b7c4874dd" providerId="LiveId" clId="{115F0794-D06E-4C4F-A65A-8E333F460EC4}" dt="2021-01-29T15:29:07.470" v="1"/>
          <ac:spMkLst>
            <pc:docMk/>
            <pc:sldMk cId="3918648003" sldId="318"/>
            <ac:spMk id="10" creationId="{1310D1B1-40DC-4915-B82D-172577418E72}"/>
          </ac:spMkLst>
        </pc:spChg>
        <pc:spChg chg="mod">
          <ac:chgData name="Michael Brent" userId="efbb700b7c4874dd" providerId="LiveId" clId="{115F0794-D06E-4C4F-A65A-8E333F460EC4}" dt="2021-01-29T15:29:07.470" v="1"/>
          <ac:spMkLst>
            <pc:docMk/>
            <pc:sldMk cId="3918648003" sldId="318"/>
            <ac:spMk id="11" creationId="{794D5D27-5611-41D3-AF27-17F534D741FD}"/>
          </ac:spMkLst>
        </pc:spChg>
        <pc:spChg chg="mod">
          <ac:chgData name="Michael Brent" userId="efbb700b7c4874dd" providerId="LiveId" clId="{115F0794-D06E-4C4F-A65A-8E333F460EC4}" dt="2021-01-29T15:29:07.470" v="1"/>
          <ac:spMkLst>
            <pc:docMk/>
            <pc:sldMk cId="3918648003" sldId="318"/>
            <ac:spMk id="12" creationId="{6604342C-3233-4EEF-8BAC-7ECE141EB8E4}"/>
          </ac:spMkLst>
        </pc:spChg>
        <pc:spChg chg="mod">
          <ac:chgData name="Michael Brent" userId="efbb700b7c4874dd" providerId="LiveId" clId="{115F0794-D06E-4C4F-A65A-8E333F460EC4}" dt="2021-01-29T15:29:07.470" v="1"/>
          <ac:spMkLst>
            <pc:docMk/>
            <pc:sldMk cId="3918648003" sldId="318"/>
            <ac:spMk id="13" creationId="{36B5F535-2CAE-450D-B15F-CA7EF6372163}"/>
          </ac:spMkLst>
        </pc:spChg>
        <pc:spChg chg="mod">
          <ac:chgData name="Michael Brent" userId="efbb700b7c4874dd" providerId="LiveId" clId="{115F0794-D06E-4C4F-A65A-8E333F460EC4}" dt="2021-01-29T15:29:07.470" v="1"/>
          <ac:spMkLst>
            <pc:docMk/>
            <pc:sldMk cId="3918648003" sldId="318"/>
            <ac:spMk id="14" creationId="{5A49552F-1DC9-4E6E-BA26-56DDDBB5814E}"/>
          </ac:spMkLst>
        </pc:spChg>
        <pc:spChg chg="mod">
          <ac:chgData name="Michael Brent" userId="efbb700b7c4874dd" providerId="LiveId" clId="{115F0794-D06E-4C4F-A65A-8E333F460EC4}" dt="2021-01-29T15:29:07.470" v="1"/>
          <ac:spMkLst>
            <pc:docMk/>
            <pc:sldMk cId="3918648003" sldId="318"/>
            <ac:spMk id="15" creationId="{B5A23AD0-E10A-4834-AB42-1F8C004C4C5E}"/>
          </ac:spMkLst>
        </pc:spChg>
        <pc:spChg chg="mod">
          <ac:chgData name="Michael Brent" userId="efbb700b7c4874dd" providerId="LiveId" clId="{115F0794-D06E-4C4F-A65A-8E333F460EC4}" dt="2021-01-29T15:29:07.470" v="1"/>
          <ac:spMkLst>
            <pc:docMk/>
            <pc:sldMk cId="3918648003" sldId="318"/>
            <ac:spMk id="16" creationId="{DCF43689-EFD1-435E-8171-44C0DC13D671}"/>
          </ac:spMkLst>
        </pc:spChg>
        <pc:grpChg chg="add mod">
          <ac:chgData name="Michael Brent" userId="efbb700b7c4874dd" providerId="LiveId" clId="{115F0794-D06E-4C4F-A65A-8E333F460EC4}" dt="2021-01-29T15:29:13.338" v="2" actId="12788"/>
          <ac:grpSpMkLst>
            <pc:docMk/>
            <pc:sldMk cId="3918648003" sldId="318"/>
            <ac:grpSpMk id="2" creationId="{2BABD5B5-3FE9-4361-90F3-1A23AB304C34}"/>
          </ac:grpSpMkLst>
        </pc:grpChg>
      </pc:sldChg>
      <pc:sldChg chg="addSp delSp modSp add mod">
        <pc:chgData name="Michael Brent" userId="efbb700b7c4874dd" providerId="LiveId" clId="{115F0794-D06E-4C4F-A65A-8E333F460EC4}" dt="2021-01-29T16:19:08.200" v="434" actId="207"/>
        <pc:sldMkLst>
          <pc:docMk/>
          <pc:sldMk cId="3967059024" sldId="318"/>
        </pc:sldMkLst>
        <pc:spChg chg="mod">
          <ac:chgData name="Michael Brent" userId="efbb700b7c4874dd" providerId="LiveId" clId="{115F0794-D06E-4C4F-A65A-8E333F460EC4}" dt="2021-01-29T16:15:11.903" v="429"/>
          <ac:spMkLst>
            <pc:docMk/>
            <pc:sldMk cId="3967059024" sldId="318"/>
            <ac:spMk id="18" creationId="{0CBBCCED-57EF-43EA-905A-74E59AEBCD4B}"/>
          </ac:spMkLst>
        </pc:spChg>
        <pc:spChg chg="mod">
          <ac:chgData name="Michael Brent" userId="efbb700b7c4874dd" providerId="LiveId" clId="{115F0794-D06E-4C4F-A65A-8E333F460EC4}" dt="2021-01-29T16:15:11.903" v="429"/>
          <ac:spMkLst>
            <pc:docMk/>
            <pc:sldMk cId="3967059024" sldId="318"/>
            <ac:spMk id="19" creationId="{72057C12-9DEF-4DEA-8F3D-05027F5DEB64}"/>
          </ac:spMkLst>
        </pc:spChg>
        <pc:spChg chg="mod">
          <ac:chgData name="Michael Brent" userId="efbb700b7c4874dd" providerId="LiveId" clId="{115F0794-D06E-4C4F-A65A-8E333F460EC4}" dt="2021-01-29T16:15:11.903" v="429"/>
          <ac:spMkLst>
            <pc:docMk/>
            <pc:sldMk cId="3967059024" sldId="318"/>
            <ac:spMk id="20" creationId="{0EB7D58D-5FD7-4B7A-A100-34862F27C0FB}"/>
          </ac:spMkLst>
        </pc:spChg>
        <pc:spChg chg="mod">
          <ac:chgData name="Michael Brent" userId="efbb700b7c4874dd" providerId="LiveId" clId="{115F0794-D06E-4C4F-A65A-8E333F460EC4}" dt="2021-01-29T16:15:11.903" v="429"/>
          <ac:spMkLst>
            <pc:docMk/>
            <pc:sldMk cId="3967059024" sldId="318"/>
            <ac:spMk id="21" creationId="{E1EDAAE4-8875-4E95-B184-0DA42E1B2712}"/>
          </ac:spMkLst>
        </pc:spChg>
        <pc:spChg chg="mod">
          <ac:chgData name="Michael Brent" userId="efbb700b7c4874dd" providerId="LiveId" clId="{115F0794-D06E-4C4F-A65A-8E333F460EC4}" dt="2021-01-29T16:15:11.903" v="429"/>
          <ac:spMkLst>
            <pc:docMk/>
            <pc:sldMk cId="3967059024" sldId="318"/>
            <ac:spMk id="22" creationId="{1CBD78D1-266F-4E12-9291-B9BB372C9CD1}"/>
          </ac:spMkLst>
        </pc:spChg>
        <pc:spChg chg="mod">
          <ac:chgData name="Michael Brent" userId="efbb700b7c4874dd" providerId="LiveId" clId="{115F0794-D06E-4C4F-A65A-8E333F460EC4}" dt="2021-01-29T16:15:11.903" v="429"/>
          <ac:spMkLst>
            <pc:docMk/>
            <pc:sldMk cId="3967059024" sldId="318"/>
            <ac:spMk id="23" creationId="{C75ECD63-0FA2-45F1-9645-AD3E0855B3B3}"/>
          </ac:spMkLst>
        </pc:spChg>
        <pc:spChg chg="mod">
          <ac:chgData name="Michael Brent" userId="efbb700b7c4874dd" providerId="LiveId" clId="{115F0794-D06E-4C4F-A65A-8E333F460EC4}" dt="2021-01-29T16:15:11.903" v="429"/>
          <ac:spMkLst>
            <pc:docMk/>
            <pc:sldMk cId="3967059024" sldId="318"/>
            <ac:spMk id="24" creationId="{5CE6F12D-7D28-448B-BAAB-B8AB35AC025F}"/>
          </ac:spMkLst>
        </pc:spChg>
        <pc:spChg chg="mod">
          <ac:chgData name="Michael Brent" userId="efbb700b7c4874dd" providerId="LiveId" clId="{115F0794-D06E-4C4F-A65A-8E333F460EC4}" dt="2021-01-29T16:15:11.903" v="429"/>
          <ac:spMkLst>
            <pc:docMk/>
            <pc:sldMk cId="3967059024" sldId="318"/>
            <ac:spMk id="25" creationId="{BCB40C9C-1171-46DA-AADD-F6AA9B3FFB96}"/>
          </ac:spMkLst>
        </pc:spChg>
        <pc:spChg chg="mod">
          <ac:chgData name="Michael Brent" userId="efbb700b7c4874dd" providerId="LiveId" clId="{115F0794-D06E-4C4F-A65A-8E333F460EC4}" dt="2021-01-29T16:15:11.903" v="429"/>
          <ac:spMkLst>
            <pc:docMk/>
            <pc:sldMk cId="3967059024" sldId="318"/>
            <ac:spMk id="26" creationId="{1C6B024E-34A7-4D44-AB4B-35FEF872798E}"/>
          </ac:spMkLst>
        </pc:spChg>
        <pc:spChg chg="mod">
          <ac:chgData name="Michael Brent" userId="efbb700b7c4874dd" providerId="LiveId" clId="{115F0794-D06E-4C4F-A65A-8E333F460EC4}" dt="2021-01-29T16:15:11.903" v="429"/>
          <ac:spMkLst>
            <pc:docMk/>
            <pc:sldMk cId="3967059024" sldId="318"/>
            <ac:spMk id="27" creationId="{A94532F5-6D49-4C5B-9FED-A2BEFB9E6AE2}"/>
          </ac:spMkLst>
        </pc:spChg>
        <pc:spChg chg="mod">
          <ac:chgData name="Michael Brent" userId="efbb700b7c4874dd" providerId="LiveId" clId="{115F0794-D06E-4C4F-A65A-8E333F460EC4}" dt="2021-01-29T16:15:11.903" v="429"/>
          <ac:spMkLst>
            <pc:docMk/>
            <pc:sldMk cId="3967059024" sldId="318"/>
            <ac:spMk id="28" creationId="{EE9AB4BC-7C11-49C7-8CEA-47A98E9ECB50}"/>
          </ac:spMkLst>
        </pc:spChg>
        <pc:spChg chg="mod">
          <ac:chgData name="Michael Brent" userId="efbb700b7c4874dd" providerId="LiveId" clId="{115F0794-D06E-4C4F-A65A-8E333F460EC4}" dt="2021-01-29T16:15:11.903" v="429"/>
          <ac:spMkLst>
            <pc:docMk/>
            <pc:sldMk cId="3967059024" sldId="318"/>
            <ac:spMk id="29" creationId="{0E5133CB-5A4F-444A-9F23-65FE4BA52020}"/>
          </ac:spMkLst>
        </pc:spChg>
        <pc:spChg chg="mod">
          <ac:chgData name="Michael Brent" userId="efbb700b7c4874dd" providerId="LiveId" clId="{115F0794-D06E-4C4F-A65A-8E333F460EC4}" dt="2021-01-29T16:15:11.903" v="429"/>
          <ac:spMkLst>
            <pc:docMk/>
            <pc:sldMk cId="3967059024" sldId="318"/>
            <ac:spMk id="30" creationId="{3CC99317-7CC4-4EB2-98BB-507757B0A154}"/>
          </ac:spMkLst>
        </pc:spChg>
        <pc:spChg chg="mod">
          <ac:chgData name="Michael Brent" userId="efbb700b7c4874dd" providerId="LiveId" clId="{115F0794-D06E-4C4F-A65A-8E333F460EC4}" dt="2021-01-29T16:15:11.903" v="429"/>
          <ac:spMkLst>
            <pc:docMk/>
            <pc:sldMk cId="3967059024" sldId="318"/>
            <ac:spMk id="31" creationId="{5CF0B449-8550-45CD-86B8-A09D7AEEA777}"/>
          </ac:spMkLst>
        </pc:spChg>
        <pc:spChg chg="mod">
          <ac:chgData name="Michael Brent" userId="efbb700b7c4874dd" providerId="LiveId" clId="{115F0794-D06E-4C4F-A65A-8E333F460EC4}" dt="2021-01-29T16:19:08.200" v="434" actId="207"/>
          <ac:spMkLst>
            <pc:docMk/>
            <pc:sldMk cId="3967059024" sldId="318"/>
            <ac:spMk id="33" creationId="{96DCE11F-EC9B-4FEC-9652-60FC5BD89492}"/>
          </ac:spMkLst>
        </pc:spChg>
        <pc:spChg chg="mod">
          <ac:chgData name="Michael Brent" userId="efbb700b7c4874dd" providerId="LiveId" clId="{115F0794-D06E-4C4F-A65A-8E333F460EC4}" dt="2021-01-29T16:18:54.086" v="432"/>
          <ac:spMkLst>
            <pc:docMk/>
            <pc:sldMk cId="3967059024" sldId="318"/>
            <ac:spMk id="34" creationId="{3B324633-B784-4425-85D5-3524D563E89A}"/>
          </ac:spMkLst>
        </pc:spChg>
        <pc:spChg chg="mod">
          <ac:chgData name="Michael Brent" userId="efbb700b7c4874dd" providerId="LiveId" clId="{115F0794-D06E-4C4F-A65A-8E333F460EC4}" dt="2021-01-29T16:18:54.086" v="432"/>
          <ac:spMkLst>
            <pc:docMk/>
            <pc:sldMk cId="3967059024" sldId="318"/>
            <ac:spMk id="35" creationId="{CA793513-CA0D-48F9-B063-A4F951F7E0FB}"/>
          </ac:spMkLst>
        </pc:spChg>
        <pc:spChg chg="mod">
          <ac:chgData name="Michael Brent" userId="efbb700b7c4874dd" providerId="LiveId" clId="{115F0794-D06E-4C4F-A65A-8E333F460EC4}" dt="2021-01-29T16:18:54.086" v="432"/>
          <ac:spMkLst>
            <pc:docMk/>
            <pc:sldMk cId="3967059024" sldId="318"/>
            <ac:spMk id="36" creationId="{C192203C-4915-4E71-983A-DBA8EF28D1A3}"/>
          </ac:spMkLst>
        </pc:spChg>
        <pc:spChg chg="mod">
          <ac:chgData name="Michael Brent" userId="efbb700b7c4874dd" providerId="LiveId" clId="{115F0794-D06E-4C4F-A65A-8E333F460EC4}" dt="2021-01-29T16:18:54.086" v="432"/>
          <ac:spMkLst>
            <pc:docMk/>
            <pc:sldMk cId="3967059024" sldId="318"/>
            <ac:spMk id="37" creationId="{E1BC5312-BE39-4802-B5D4-59D2DE25C525}"/>
          </ac:spMkLst>
        </pc:spChg>
        <pc:spChg chg="mod">
          <ac:chgData name="Michael Brent" userId="efbb700b7c4874dd" providerId="LiveId" clId="{115F0794-D06E-4C4F-A65A-8E333F460EC4}" dt="2021-01-29T16:18:54.086" v="432"/>
          <ac:spMkLst>
            <pc:docMk/>
            <pc:sldMk cId="3967059024" sldId="318"/>
            <ac:spMk id="38" creationId="{E1D06003-B4B2-40C5-9173-B02D0C2B7FCA}"/>
          </ac:spMkLst>
        </pc:spChg>
        <pc:spChg chg="mod">
          <ac:chgData name="Michael Brent" userId="efbb700b7c4874dd" providerId="LiveId" clId="{115F0794-D06E-4C4F-A65A-8E333F460EC4}" dt="2021-01-29T16:18:54.086" v="432"/>
          <ac:spMkLst>
            <pc:docMk/>
            <pc:sldMk cId="3967059024" sldId="318"/>
            <ac:spMk id="39" creationId="{20F3378F-CCEB-4D85-B254-CE6EB96C72DD}"/>
          </ac:spMkLst>
        </pc:spChg>
        <pc:spChg chg="mod">
          <ac:chgData name="Michael Brent" userId="efbb700b7c4874dd" providerId="LiveId" clId="{115F0794-D06E-4C4F-A65A-8E333F460EC4}" dt="2021-01-29T16:18:54.086" v="432"/>
          <ac:spMkLst>
            <pc:docMk/>
            <pc:sldMk cId="3967059024" sldId="318"/>
            <ac:spMk id="40" creationId="{EFB4CAC9-E50D-4C65-A066-261D15E4C5E0}"/>
          </ac:spMkLst>
        </pc:spChg>
        <pc:spChg chg="mod">
          <ac:chgData name="Michael Brent" userId="efbb700b7c4874dd" providerId="LiveId" clId="{115F0794-D06E-4C4F-A65A-8E333F460EC4}" dt="2021-01-29T16:18:54.086" v="432"/>
          <ac:spMkLst>
            <pc:docMk/>
            <pc:sldMk cId="3967059024" sldId="318"/>
            <ac:spMk id="41" creationId="{3DD110A7-24FF-4A17-8524-58E49479E225}"/>
          </ac:spMkLst>
        </pc:spChg>
        <pc:spChg chg="mod">
          <ac:chgData name="Michael Brent" userId="efbb700b7c4874dd" providerId="LiveId" clId="{115F0794-D06E-4C4F-A65A-8E333F460EC4}" dt="2021-01-29T16:18:54.086" v="432"/>
          <ac:spMkLst>
            <pc:docMk/>
            <pc:sldMk cId="3967059024" sldId="318"/>
            <ac:spMk id="42" creationId="{81490930-00E4-4A1F-BEF9-73606F02AF18}"/>
          </ac:spMkLst>
        </pc:spChg>
        <pc:spChg chg="mod">
          <ac:chgData name="Michael Brent" userId="efbb700b7c4874dd" providerId="LiveId" clId="{115F0794-D06E-4C4F-A65A-8E333F460EC4}" dt="2021-01-29T16:18:54.086" v="432"/>
          <ac:spMkLst>
            <pc:docMk/>
            <pc:sldMk cId="3967059024" sldId="318"/>
            <ac:spMk id="43" creationId="{DF7DE6ED-BFDA-44BC-99AE-801529C8CA1C}"/>
          </ac:spMkLst>
        </pc:spChg>
        <pc:spChg chg="mod">
          <ac:chgData name="Michael Brent" userId="efbb700b7c4874dd" providerId="LiveId" clId="{115F0794-D06E-4C4F-A65A-8E333F460EC4}" dt="2021-01-29T16:18:54.086" v="432"/>
          <ac:spMkLst>
            <pc:docMk/>
            <pc:sldMk cId="3967059024" sldId="318"/>
            <ac:spMk id="44" creationId="{46A24679-B602-46A9-B3AA-F4AF1D9FD84D}"/>
          </ac:spMkLst>
        </pc:spChg>
        <pc:spChg chg="mod">
          <ac:chgData name="Michael Brent" userId="efbb700b7c4874dd" providerId="LiveId" clId="{115F0794-D06E-4C4F-A65A-8E333F460EC4}" dt="2021-01-29T16:18:54.086" v="432"/>
          <ac:spMkLst>
            <pc:docMk/>
            <pc:sldMk cId="3967059024" sldId="318"/>
            <ac:spMk id="45" creationId="{AC7AEE12-5FA2-4351-8B42-0EED3216F9A4}"/>
          </ac:spMkLst>
        </pc:spChg>
        <pc:spChg chg="mod">
          <ac:chgData name="Michael Brent" userId="efbb700b7c4874dd" providerId="LiveId" clId="{115F0794-D06E-4C4F-A65A-8E333F460EC4}" dt="2021-01-29T16:18:54.086" v="432"/>
          <ac:spMkLst>
            <pc:docMk/>
            <pc:sldMk cId="3967059024" sldId="318"/>
            <ac:spMk id="46" creationId="{18227B8B-A699-48D0-BD53-6289E1D73650}"/>
          </ac:spMkLst>
        </pc:spChg>
        <pc:grpChg chg="del">
          <ac:chgData name="Michael Brent" userId="efbb700b7c4874dd" providerId="LiveId" clId="{115F0794-D06E-4C4F-A65A-8E333F460EC4}" dt="2021-01-29T16:15:10.931" v="428" actId="478"/>
          <ac:grpSpMkLst>
            <pc:docMk/>
            <pc:sldMk cId="3967059024" sldId="318"/>
            <ac:grpSpMk id="2" creationId="{2BABD5B5-3FE9-4361-90F3-1A23AB304C34}"/>
          </ac:grpSpMkLst>
        </pc:grpChg>
        <pc:grpChg chg="add del mod">
          <ac:chgData name="Michael Brent" userId="efbb700b7c4874dd" providerId="LiveId" clId="{115F0794-D06E-4C4F-A65A-8E333F460EC4}" dt="2021-01-29T16:18:53.246" v="431" actId="478"/>
          <ac:grpSpMkLst>
            <pc:docMk/>
            <pc:sldMk cId="3967059024" sldId="318"/>
            <ac:grpSpMk id="17" creationId="{F20150A2-7557-42C5-A1B6-BEA6A0AB49E8}"/>
          </ac:grpSpMkLst>
        </pc:grpChg>
        <pc:grpChg chg="add mod">
          <ac:chgData name="Michael Brent" userId="efbb700b7c4874dd" providerId="LiveId" clId="{115F0794-D06E-4C4F-A65A-8E333F460EC4}" dt="2021-01-29T16:18:59.201" v="433" actId="12788"/>
          <ac:grpSpMkLst>
            <pc:docMk/>
            <pc:sldMk cId="3967059024" sldId="318"/>
            <ac:grpSpMk id="32" creationId="{8E2B067A-18AE-4FA2-B1DF-A9007A7B0D45}"/>
          </ac:grpSpMkLst>
        </pc:grpChg>
      </pc:sldChg>
      <pc:sldChg chg="new del">
        <pc:chgData name="Michael Brent" userId="efbb700b7c4874dd" providerId="LiveId" clId="{115F0794-D06E-4C4F-A65A-8E333F460EC4}" dt="2021-01-29T15:48:17.455" v="425" actId="2696"/>
        <pc:sldMkLst>
          <pc:docMk/>
          <pc:sldMk cId="2627034519" sldId="319"/>
        </pc:sldMkLst>
      </pc:sldChg>
      <pc:sldChg chg="addSp delSp modSp add mod">
        <pc:chgData name="Michael Brent" userId="efbb700b7c4874dd" providerId="LiveId" clId="{115F0794-D06E-4C4F-A65A-8E333F460EC4}" dt="2021-01-29T17:00:46.242" v="968" actId="20577"/>
        <pc:sldMkLst>
          <pc:docMk/>
          <pc:sldMk cId="3604195709" sldId="319"/>
        </pc:sldMkLst>
        <pc:spChg chg="mod">
          <ac:chgData name="Michael Brent" userId="efbb700b7c4874dd" providerId="LiveId" clId="{115F0794-D06E-4C4F-A65A-8E333F460EC4}" dt="2021-01-29T16:32:47.325" v="437" actId="207"/>
          <ac:spMkLst>
            <pc:docMk/>
            <pc:sldMk cId="3604195709" sldId="319"/>
            <ac:spMk id="3" creationId="{82565351-2F0B-4AB8-AE62-2117F09A3CCD}"/>
          </ac:spMkLst>
        </pc:spChg>
        <pc:spChg chg="mod">
          <ac:chgData name="Michael Brent" userId="efbb700b7c4874dd" providerId="LiveId" clId="{115F0794-D06E-4C4F-A65A-8E333F460EC4}" dt="2021-01-29T16:32:32.922" v="435"/>
          <ac:spMkLst>
            <pc:docMk/>
            <pc:sldMk cId="3604195709" sldId="319"/>
            <ac:spMk id="4" creationId="{D1CC9A08-5D44-4787-B36F-6CF3FDDB6427}"/>
          </ac:spMkLst>
        </pc:spChg>
        <pc:spChg chg="mod">
          <ac:chgData name="Michael Brent" userId="efbb700b7c4874dd" providerId="LiveId" clId="{115F0794-D06E-4C4F-A65A-8E333F460EC4}" dt="2021-01-29T16:32:32.922" v="435"/>
          <ac:spMkLst>
            <pc:docMk/>
            <pc:sldMk cId="3604195709" sldId="319"/>
            <ac:spMk id="5" creationId="{959CF39D-1399-40C5-AC50-F0B4BE21B31A}"/>
          </ac:spMkLst>
        </pc:spChg>
        <pc:spChg chg="mod">
          <ac:chgData name="Michael Brent" userId="efbb700b7c4874dd" providerId="LiveId" clId="{115F0794-D06E-4C4F-A65A-8E333F460EC4}" dt="2021-01-29T16:32:32.922" v="435"/>
          <ac:spMkLst>
            <pc:docMk/>
            <pc:sldMk cId="3604195709" sldId="319"/>
            <ac:spMk id="6" creationId="{BEC02F3F-9306-4554-8796-67632FB6A004}"/>
          </ac:spMkLst>
        </pc:spChg>
        <pc:spChg chg="mod">
          <ac:chgData name="Michael Brent" userId="efbb700b7c4874dd" providerId="LiveId" clId="{115F0794-D06E-4C4F-A65A-8E333F460EC4}" dt="2021-01-29T16:32:32.922" v="435"/>
          <ac:spMkLst>
            <pc:docMk/>
            <pc:sldMk cId="3604195709" sldId="319"/>
            <ac:spMk id="7" creationId="{F0FF979C-6D8E-4972-96BF-3A5C7082E7F1}"/>
          </ac:spMkLst>
        </pc:spChg>
        <pc:spChg chg="mod">
          <ac:chgData name="Michael Brent" userId="efbb700b7c4874dd" providerId="LiveId" clId="{115F0794-D06E-4C4F-A65A-8E333F460EC4}" dt="2021-01-29T16:32:32.922" v="435"/>
          <ac:spMkLst>
            <pc:docMk/>
            <pc:sldMk cId="3604195709" sldId="319"/>
            <ac:spMk id="8" creationId="{1765FA29-DA63-402B-AE61-7C7888648AA3}"/>
          </ac:spMkLst>
        </pc:spChg>
        <pc:spChg chg="mod">
          <ac:chgData name="Michael Brent" userId="efbb700b7c4874dd" providerId="LiveId" clId="{115F0794-D06E-4C4F-A65A-8E333F460EC4}" dt="2021-01-29T16:32:32.922" v="435"/>
          <ac:spMkLst>
            <pc:docMk/>
            <pc:sldMk cId="3604195709" sldId="319"/>
            <ac:spMk id="9" creationId="{F4E871E1-BB9B-4854-B685-9634BD5C8F6E}"/>
          </ac:spMkLst>
        </pc:spChg>
        <pc:spChg chg="mod">
          <ac:chgData name="Michael Brent" userId="efbb700b7c4874dd" providerId="LiveId" clId="{115F0794-D06E-4C4F-A65A-8E333F460EC4}" dt="2021-01-29T16:32:32.922" v="435"/>
          <ac:spMkLst>
            <pc:docMk/>
            <pc:sldMk cId="3604195709" sldId="319"/>
            <ac:spMk id="10" creationId="{23A1FB17-0C53-4058-8ABA-250994E693DC}"/>
          </ac:spMkLst>
        </pc:spChg>
        <pc:spChg chg="mod">
          <ac:chgData name="Michael Brent" userId="efbb700b7c4874dd" providerId="LiveId" clId="{115F0794-D06E-4C4F-A65A-8E333F460EC4}" dt="2021-01-29T16:32:32.922" v="435"/>
          <ac:spMkLst>
            <pc:docMk/>
            <pc:sldMk cId="3604195709" sldId="319"/>
            <ac:spMk id="11" creationId="{CC689A3E-7872-490E-BF7B-4AB02C6CBFC9}"/>
          </ac:spMkLst>
        </pc:spChg>
        <pc:spChg chg="mod">
          <ac:chgData name="Michael Brent" userId="efbb700b7c4874dd" providerId="LiveId" clId="{115F0794-D06E-4C4F-A65A-8E333F460EC4}" dt="2021-01-29T16:32:32.922" v="435"/>
          <ac:spMkLst>
            <pc:docMk/>
            <pc:sldMk cId="3604195709" sldId="319"/>
            <ac:spMk id="12" creationId="{537258A9-C9F2-4F2F-8304-5F1A1DBED649}"/>
          </ac:spMkLst>
        </pc:spChg>
        <pc:spChg chg="mod">
          <ac:chgData name="Michael Brent" userId="efbb700b7c4874dd" providerId="LiveId" clId="{115F0794-D06E-4C4F-A65A-8E333F460EC4}" dt="2021-01-29T16:32:32.922" v="435"/>
          <ac:spMkLst>
            <pc:docMk/>
            <pc:sldMk cId="3604195709" sldId="319"/>
            <ac:spMk id="13" creationId="{6E3861D4-8E03-4218-9151-8E7C890808A5}"/>
          </ac:spMkLst>
        </pc:spChg>
        <pc:spChg chg="mod">
          <ac:chgData name="Michael Brent" userId="efbb700b7c4874dd" providerId="LiveId" clId="{115F0794-D06E-4C4F-A65A-8E333F460EC4}" dt="2021-01-29T16:32:32.922" v="435"/>
          <ac:spMkLst>
            <pc:docMk/>
            <pc:sldMk cId="3604195709" sldId="319"/>
            <ac:spMk id="14" creationId="{0BF04505-7DD0-4B34-8ED9-C3BB33F1B21B}"/>
          </ac:spMkLst>
        </pc:spChg>
        <pc:spChg chg="mod">
          <ac:chgData name="Michael Brent" userId="efbb700b7c4874dd" providerId="LiveId" clId="{115F0794-D06E-4C4F-A65A-8E333F460EC4}" dt="2021-01-29T16:32:32.922" v="435"/>
          <ac:spMkLst>
            <pc:docMk/>
            <pc:sldMk cId="3604195709" sldId="319"/>
            <ac:spMk id="15" creationId="{228BA830-16A2-4777-B79F-1C2C9E4584C6}"/>
          </ac:spMkLst>
        </pc:spChg>
        <pc:spChg chg="mod">
          <ac:chgData name="Michael Brent" userId="efbb700b7c4874dd" providerId="LiveId" clId="{115F0794-D06E-4C4F-A65A-8E333F460EC4}" dt="2021-01-29T16:32:32.922" v="435"/>
          <ac:spMkLst>
            <pc:docMk/>
            <pc:sldMk cId="3604195709" sldId="319"/>
            <ac:spMk id="16" creationId="{63AE7EF6-B387-46BD-AC45-A42928ABEF2B}"/>
          </ac:spMkLst>
        </pc:spChg>
        <pc:spChg chg="mod">
          <ac:chgData name="Michael Brent" userId="efbb700b7c4874dd" providerId="LiveId" clId="{115F0794-D06E-4C4F-A65A-8E333F460EC4}" dt="2021-01-29T16:32:32.922" v="435"/>
          <ac:spMkLst>
            <pc:docMk/>
            <pc:sldMk cId="3604195709" sldId="319"/>
            <ac:spMk id="17" creationId="{D7EEC4B8-0ED8-45E5-9BA8-8AAE5F7523DD}"/>
          </ac:spMkLst>
        </pc:spChg>
        <pc:spChg chg="mod">
          <ac:chgData name="Michael Brent" userId="efbb700b7c4874dd" providerId="LiveId" clId="{115F0794-D06E-4C4F-A65A-8E333F460EC4}" dt="2021-01-29T16:32:32.922" v="435"/>
          <ac:spMkLst>
            <pc:docMk/>
            <pc:sldMk cId="3604195709" sldId="319"/>
            <ac:spMk id="18" creationId="{3784D46D-C94A-4B5B-9B70-DD6746CDBFFD}"/>
          </ac:spMkLst>
        </pc:spChg>
        <pc:spChg chg="mod">
          <ac:chgData name="Michael Brent" userId="efbb700b7c4874dd" providerId="LiveId" clId="{115F0794-D06E-4C4F-A65A-8E333F460EC4}" dt="2021-01-29T16:32:32.922" v="435"/>
          <ac:spMkLst>
            <pc:docMk/>
            <pc:sldMk cId="3604195709" sldId="319"/>
            <ac:spMk id="19" creationId="{5295AD57-0F00-4D2F-9D0E-4ECD2D48F66C}"/>
          </ac:spMkLst>
        </pc:spChg>
        <pc:spChg chg="mod">
          <ac:chgData name="Michael Brent" userId="efbb700b7c4874dd" providerId="LiveId" clId="{115F0794-D06E-4C4F-A65A-8E333F460EC4}" dt="2021-01-29T16:32:32.922" v="435"/>
          <ac:spMkLst>
            <pc:docMk/>
            <pc:sldMk cId="3604195709" sldId="319"/>
            <ac:spMk id="20" creationId="{7B7CDF27-FCBB-40EC-8A7F-699155306D18}"/>
          </ac:spMkLst>
        </pc:spChg>
        <pc:spChg chg="mod">
          <ac:chgData name="Michael Brent" userId="efbb700b7c4874dd" providerId="LiveId" clId="{115F0794-D06E-4C4F-A65A-8E333F460EC4}" dt="2021-01-29T16:32:32.922" v="435"/>
          <ac:spMkLst>
            <pc:docMk/>
            <pc:sldMk cId="3604195709" sldId="319"/>
            <ac:spMk id="21" creationId="{CF516617-B845-42F0-81F5-5072E92E9EF2}"/>
          </ac:spMkLst>
        </pc:spChg>
        <pc:spChg chg="mod">
          <ac:chgData name="Michael Brent" userId="efbb700b7c4874dd" providerId="LiveId" clId="{115F0794-D06E-4C4F-A65A-8E333F460EC4}" dt="2021-01-29T16:32:32.922" v="435"/>
          <ac:spMkLst>
            <pc:docMk/>
            <pc:sldMk cId="3604195709" sldId="319"/>
            <ac:spMk id="22" creationId="{740B6972-3059-427B-8F9F-1B3E63ABF9D3}"/>
          </ac:spMkLst>
        </pc:spChg>
        <pc:spChg chg="mod">
          <ac:chgData name="Michael Brent" userId="efbb700b7c4874dd" providerId="LiveId" clId="{115F0794-D06E-4C4F-A65A-8E333F460EC4}" dt="2021-01-29T16:32:32.922" v="435"/>
          <ac:spMkLst>
            <pc:docMk/>
            <pc:sldMk cId="3604195709" sldId="319"/>
            <ac:spMk id="23" creationId="{CBCC163E-782F-484D-8311-1771E497CB45}"/>
          </ac:spMkLst>
        </pc:spChg>
        <pc:spChg chg="mod">
          <ac:chgData name="Michael Brent" userId="efbb700b7c4874dd" providerId="LiveId" clId="{115F0794-D06E-4C4F-A65A-8E333F460EC4}" dt="2021-01-29T16:33:50.640" v="441" actId="207"/>
          <ac:spMkLst>
            <pc:docMk/>
            <pc:sldMk cId="3604195709" sldId="319"/>
            <ac:spMk id="25" creationId="{BDA5FA9D-B97D-4EAE-AAC9-C3D350C61EA1}"/>
          </ac:spMkLst>
        </pc:spChg>
        <pc:spChg chg="mod">
          <ac:chgData name="Michael Brent" userId="efbb700b7c4874dd" providerId="LiveId" clId="{115F0794-D06E-4C4F-A65A-8E333F460EC4}" dt="2021-01-29T16:34:06.317" v="444" actId="20577"/>
          <ac:spMkLst>
            <pc:docMk/>
            <pc:sldMk cId="3604195709" sldId="319"/>
            <ac:spMk id="26" creationId="{F42ED15B-C66E-4B06-A858-7F1B397C0148}"/>
          </ac:spMkLst>
        </pc:spChg>
        <pc:spChg chg="mod">
          <ac:chgData name="Michael Brent" userId="efbb700b7c4874dd" providerId="LiveId" clId="{115F0794-D06E-4C4F-A65A-8E333F460EC4}" dt="2021-01-29T16:33:38.443" v="439"/>
          <ac:spMkLst>
            <pc:docMk/>
            <pc:sldMk cId="3604195709" sldId="319"/>
            <ac:spMk id="27" creationId="{C498C36E-2647-43FE-8FAF-053CFBCF4894}"/>
          </ac:spMkLst>
        </pc:spChg>
        <pc:spChg chg="mod">
          <ac:chgData name="Michael Brent" userId="efbb700b7c4874dd" providerId="LiveId" clId="{115F0794-D06E-4C4F-A65A-8E333F460EC4}" dt="2021-01-29T16:33:38.443" v="439"/>
          <ac:spMkLst>
            <pc:docMk/>
            <pc:sldMk cId="3604195709" sldId="319"/>
            <ac:spMk id="28" creationId="{C317287A-0752-4CEB-97F2-F28AD8FD37D8}"/>
          </ac:spMkLst>
        </pc:spChg>
        <pc:spChg chg="mod">
          <ac:chgData name="Michael Brent" userId="efbb700b7c4874dd" providerId="LiveId" clId="{115F0794-D06E-4C4F-A65A-8E333F460EC4}" dt="2021-01-29T16:33:38.443" v="439"/>
          <ac:spMkLst>
            <pc:docMk/>
            <pc:sldMk cId="3604195709" sldId="319"/>
            <ac:spMk id="29" creationId="{8815B3D8-7DD0-4DFF-8805-11CBE52EBF2B}"/>
          </ac:spMkLst>
        </pc:spChg>
        <pc:spChg chg="mod">
          <ac:chgData name="Michael Brent" userId="efbb700b7c4874dd" providerId="LiveId" clId="{115F0794-D06E-4C4F-A65A-8E333F460EC4}" dt="2021-01-29T16:33:38.443" v="439"/>
          <ac:spMkLst>
            <pc:docMk/>
            <pc:sldMk cId="3604195709" sldId="319"/>
            <ac:spMk id="30" creationId="{E2187EAD-48C9-4A9B-83E0-5D0D0F776FB4}"/>
          </ac:spMkLst>
        </pc:spChg>
        <pc:spChg chg="mod">
          <ac:chgData name="Michael Brent" userId="efbb700b7c4874dd" providerId="LiveId" clId="{115F0794-D06E-4C4F-A65A-8E333F460EC4}" dt="2021-01-29T16:33:38.443" v="439"/>
          <ac:spMkLst>
            <pc:docMk/>
            <pc:sldMk cId="3604195709" sldId="319"/>
            <ac:spMk id="31" creationId="{567481AF-3D1D-46B0-B619-E901E58ACF38}"/>
          </ac:spMkLst>
        </pc:spChg>
        <pc:spChg chg="mod">
          <ac:chgData name="Michael Brent" userId="efbb700b7c4874dd" providerId="LiveId" clId="{115F0794-D06E-4C4F-A65A-8E333F460EC4}" dt="2021-01-29T16:40:27.908" v="517" actId="20577"/>
          <ac:spMkLst>
            <pc:docMk/>
            <pc:sldMk cId="3604195709" sldId="319"/>
            <ac:spMk id="32" creationId="{8EE12CD7-4EEB-4A19-AF8C-A5E2022A0507}"/>
          </ac:spMkLst>
        </pc:spChg>
        <pc:spChg chg="mod">
          <ac:chgData name="Michael Brent" userId="efbb700b7c4874dd" providerId="LiveId" clId="{115F0794-D06E-4C4F-A65A-8E333F460EC4}" dt="2021-01-29T16:33:38.443" v="439"/>
          <ac:spMkLst>
            <pc:docMk/>
            <pc:sldMk cId="3604195709" sldId="319"/>
            <ac:spMk id="33" creationId="{2A2062AE-A449-4991-89AC-615DD29D4A62}"/>
          </ac:spMkLst>
        </pc:spChg>
        <pc:spChg chg="mod">
          <ac:chgData name="Michael Brent" userId="efbb700b7c4874dd" providerId="LiveId" clId="{115F0794-D06E-4C4F-A65A-8E333F460EC4}" dt="2021-01-29T16:55:07.177" v="946" actId="20577"/>
          <ac:spMkLst>
            <pc:docMk/>
            <pc:sldMk cId="3604195709" sldId="319"/>
            <ac:spMk id="34" creationId="{9117C772-5E2F-4E5F-A29B-4BDC64544A67}"/>
          </ac:spMkLst>
        </pc:spChg>
        <pc:spChg chg="mod">
          <ac:chgData name="Michael Brent" userId="efbb700b7c4874dd" providerId="LiveId" clId="{115F0794-D06E-4C4F-A65A-8E333F460EC4}" dt="2021-01-29T16:33:38.443" v="439"/>
          <ac:spMkLst>
            <pc:docMk/>
            <pc:sldMk cId="3604195709" sldId="319"/>
            <ac:spMk id="35" creationId="{CA99AB17-5A3A-4680-B462-34B2E37D263F}"/>
          </ac:spMkLst>
        </pc:spChg>
        <pc:spChg chg="mod">
          <ac:chgData name="Michael Brent" userId="efbb700b7c4874dd" providerId="LiveId" clId="{115F0794-D06E-4C4F-A65A-8E333F460EC4}" dt="2021-01-29T16:40:17.453" v="512" actId="20577"/>
          <ac:spMkLst>
            <pc:docMk/>
            <pc:sldMk cId="3604195709" sldId="319"/>
            <ac:spMk id="36" creationId="{29D2BC3D-C465-4DEE-A7D0-00569A045D0D}"/>
          </ac:spMkLst>
        </pc:spChg>
        <pc:spChg chg="mod">
          <ac:chgData name="Michael Brent" userId="efbb700b7c4874dd" providerId="LiveId" clId="{115F0794-D06E-4C4F-A65A-8E333F460EC4}" dt="2021-01-29T16:33:38.443" v="439"/>
          <ac:spMkLst>
            <pc:docMk/>
            <pc:sldMk cId="3604195709" sldId="319"/>
            <ac:spMk id="37" creationId="{8CF6A30C-73D8-4DCA-B60F-876020A69D04}"/>
          </ac:spMkLst>
        </pc:spChg>
        <pc:spChg chg="mod">
          <ac:chgData name="Michael Brent" userId="efbb700b7c4874dd" providerId="LiveId" clId="{115F0794-D06E-4C4F-A65A-8E333F460EC4}" dt="2021-01-29T16:33:38.443" v="439"/>
          <ac:spMkLst>
            <pc:docMk/>
            <pc:sldMk cId="3604195709" sldId="319"/>
            <ac:spMk id="38" creationId="{0ACE40EC-5386-46C1-AD79-E69E66A6700D}"/>
          </ac:spMkLst>
        </pc:spChg>
        <pc:spChg chg="mod">
          <ac:chgData name="Michael Brent" userId="efbb700b7c4874dd" providerId="LiveId" clId="{115F0794-D06E-4C4F-A65A-8E333F460EC4}" dt="2021-01-29T17:00:46.242" v="968" actId="20577"/>
          <ac:spMkLst>
            <pc:docMk/>
            <pc:sldMk cId="3604195709" sldId="319"/>
            <ac:spMk id="39" creationId="{643E33FF-663E-48F3-8A78-8A8813B685B4}"/>
          </ac:spMkLst>
        </pc:spChg>
        <pc:spChg chg="mod">
          <ac:chgData name="Michael Brent" userId="efbb700b7c4874dd" providerId="LiveId" clId="{115F0794-D06E-4C4F-A65A-8E333F460EC4}" dt="2021-01-29T16:33:38.443" v="439"/>
          <ac:spMkLst>
            <pc:docMk/>
            <pc:sldMk cId="3604195709" sldId="319"/>
            <ac:spMk id="40" creationId="{0D891623-4A25-4A5B-99C7-1F84B01F2C48}"/>
          </ac:spMkLst>
        </pc:spChg>
        <pc:spChg chg="mod">
          <ac:chgData name="Michael Brent" userId="efbb700b7c4874dd" providerId="LiveId" clId="{115F0794-D06E-4C4F-A65A-8E333F460EC4}" dt="2021-01-29T16:36:27.714" v="451" actId="20577"/>
          <ac:spMkLst>
            <pc:docMk/>
            <pc:sldMk cId="3604195709" sldId="319"/>
            <ac:spMk id="41" creationId="{C3DBAF78-7F75-4EA7-8D89-42FC357CD50B}"/>
          </ac:spMkLst>
        </pc:spChg>
        <pc:spChg chg="mod">
          <ac:chgData name="Michael Brent" userId="efbb700b7c4874dd" providerId="LiveId" clId="{115F0794-D06E-4C4F-A65A-8E333F460EC4}" dt="2021-01-29T16:42:58.954" v="574" actId="20577"/>
          <ac:spMkLst>
            <pc:docMk/>
            <pc:sldMk cId="3604195709" sldId="319"/>
            <ac:spMk id="42" creationId="{0F6FDEA0-A87F-444D-9720-527F65D77A0A}"/>
          </ac:spMkLst>
        </pc:spChg>
        <pc:spChg chg="mod">
          <ac:chgData name="Michael Brent" userId="efbb700b7c4874dd" providerId="LiveId" clId="{115F0794-D06E-4C4F-A65A-8E333F460EC4}" dt="2021-01-29T16:33:38.443" v="439"/>
          <ac:spMkLst>
            <pc:docMk/>
            <pc:sldMk cId="3604195709" sldId="319"/>
            <ac:spMk id="43" creationId="{31AA8D7C-58B7-435F-B2B6-6509B95E465D}"/>
          </ac:spMkLst>
        </pc:spChg>
        <pc:spChg chg="mod">
          <ac:chgData name="Michael Brent" userId="efbb700b7c4874dd" providerId="LiveId" clId="{115F0794-D06E-4C4F-A65A-8E333F460EC4}" dt="2021-01-29T16:37:38.394" v="455" actId="20577"/>
          <ac:spMkLst>
            <pc:docMk/>
            <pc:sldMk cId="3604195709" sldId="319"/>
            <ac:spMk id="44" creationId="{0BFF1A2E-1678-4716-9B2F-A2208CA5B1D3}"/>
          </ac:spMkLst>
        </pc:spChg>
        <pc:spChg chg="mod">
          <ac:chgData name="Michael Brent" userId="efbb700b7c4874dd" providerId="LiveId" clId="{115F0794-D06E-4C4F-A65A-8E333F460EC4}" dt="2021-01-29T16:33:38.443" v="439"/>
          <ac:spMkLst>
            <pc:docMk/>
            <pc:sldMk cId="3604195709" sldId="319"/>
            <ac:spMk id="45" creationId="{F17D9DFE-B98D-48BA-93C4-C883EF997E06}"/>
          </ac:spMkLst>
        </pc:spChg>
        <pc:spChg chg="mod">
          <ac:chgData name="Michael Brent" userId="efbb700b7c4874dd" providerId="LiveId" clId="{115F0794-D06E-4C4F-A65A-8E333F460EC4}" dt="2021-01-29T16:52:11.757" v="935" actId="20577"/>
          <ac:spMkLst>
            <pc:docMk/>
            <pc:sldMk cId="3604195709" sldId="319"/>
            <ac:spMk id="46" creationId="{A8E893E2-87E8-43D4-BABC-E1074B1734D6}"/>
          </ac:spMkLst>
        </pc:spChg>
        <pc:grpChg chg="add del mod">
          <ac:chgData name="Michael Brent" userId="efbb700b7c4874dd" providerId="LiveId" clId="{115F0794-D06E-4C4F-A65A-8E333F460EC4}" dt="2021-01-29T16:33:37.517" v="438" actId="478"/>
          <ac:grpSpMkLst>
            <pc:docMk/>
            <pc:sldMk cId="3604195709" sldId="319"/>
            <ac:grpSpMk id="2" creationId="{B6593DBB-0D26-4D62-98EE-7CD611ED847F}"/>
          </ac:grpSpMkLst>
        </pc:grpChg>
        <pc:grpChg chg="add mod">
          <ac:chgData name="Michael Brent" userId="efbb700b7c4874dd" providerId="LiveId" clId="{115F0794-D06E-4C4F-A65A-8E333F460EC4}" dt="2021-01-29T16:33:45.517" v="440" actId="12788"/>
          <ac:grpSpMkLst>
            <pc:docMk/>
            <pc:sldMk cId="3604195709" sldId="319"/>
            <ac:grpSpMk id="24" creationId="{0D18DC71-B7A9-4BCF-9A7A-892D305311F4}"/>
          </ac:grpSpMkLst>
        </pc:grpChg>
      </pc:sldChg>
      <pc:sldChg chg="addSp modSp new">
        <pc:chgData name="Michael Brent" userId="efbb700b7c4874dd" providerId="LiveId" clId="{115F0794-D06E-4C4F-A65A-8E333F460EC4}" dt="2021-01-31T21:35:14.482" v="1089"/>
        <pc:sldMkLst>
          <pc:docMk/>
          <pc:sldMk cId="2019383450" sldId="320"/>
        </pc:sldMkLst>
        <pc:spChg chg="mod">
          <ac:chgData name="Michael Brent" userId="efbb700b7c4874dd" providerId="LiveId" clId="{115F0794-D06E-4C4F-A65A-8E333F460EC4}" dt="2021-01-31T21:35:14.482" v="1089"/>
          <ac:spMkLst>
            <pc:docMk/>
            <pc:sldMk cId="2019383450" sldId="320"/>
            <ac:spMk id="3" creationId="{3EE42EAA-C7E8-495E-AE80-EF8A4B84B405}"/>
          </ac:spMkLst>
        </pc:spChg>
        <pc:spChg chg="mod">
          <ac:chgData name="Michael Brent" userId="efbb700b7c4874dd" providerId="LiveId" clId="{115F0794-D06E-4C4F-A65A-8E333F460EC4}" dt="2021-01-31T21:35:14.482" v="1089"/>
          <ac:spMkLst>
            <pc:docMk/>
            <pc:sldMk cId="2019383450" sldId="320"/>
            <ac:spMk id="4" creationId="{54733CD2-CE30-4BB2-8507-812E842359FC}"/>
          </ac:spMkLst>
        </pc:spChg>
        <pc:spChg chg="mod">
          <ac:chgData name="Michael Brent" userId="efbb700b7c4874dd" providerId="LiveId" clId="{115F0794-D06E-4C4F-A65A-8E333F460EC4}" dt="2021-01-31T21:35:14.482" v="1089"/>
          <ac:spMkLst>
            <pc:docMk/>
            <pc:sldMk cId="2019383450" sldId="320"/>
            <ac:spMk id="5" creationId="{93320318-EC4B-4285-8484-801768D4F206}"/>
          </ac:spMkLst>
        </pc:spChg>
        <pc:spChg chg="mod">
          <ac:chgData name="Michael Brent" userId="efbb700b7c4874dd" providerId="LiveId" clId="{115F0794-D06E-4C4F-A65A-8E333F460EC4}" dt="2021-01-31T21:35:14.482" v="1089"/>
          <ac:spMkLst>
            <pc:docMk/>
            <pc:sldMk cId="2019383450" sldId="320"/>
            <ac:spMk id="6" creationId="{239D88D5-1D97-4DE8-9B14-D008CF54214D}"/>
          </ac:spMkLst>
        </pc:spChg>
        <pc:spChg chg="mod">
          <ac:chgData name="Michael Brent" userId="efbb700b7c4874dd" providerId="LiveId" clId="{115F0794-D06E-4C4F-A65A-8E333F460EC4}" dt="2021-01-31T21:35:14.482" v="1089"/>
          <ac:spMkLst>
            <pc:docMk/>
            <pc:sldMk cId="2019383450" sldId="320"/>
            <ac:spMk id="7" creationId="{625F7FE8-8131-4AC6-AA2F-23BD2B349187}"/>
          </ac:spMkLst>
        </pc:spChg>
        <pc:spChg chg="mod">
          <ac:chgData name="Michael Brent" userId="efbb700b7c4874dd" providerId="LiveId" clId="{115F0794-D06E-4C4F-A65A-8E333F460EC4}" dt="2021-01-31T21:35:14.482" v="1089"/>
          <ac:spMkLst>
            <pc:docMk/>
            <pc:sldMk cId="2019383450" sldId="320"/>
            <ac:spMk id="8" creationId="{E9B92030-946A-4C78-8242-3FC54388C397}"/>
          </ac:spMkLst>
        </pc:spChg>
        <pc:spChg chg="mod">
          <ac:chgData name="Michael Brent" userId="efbb700b7c4874dd" providerId="LiveId" clId="{115F0794-D06E-4C4F-A65A-8E333F460EC4}" dt="2021-01-31T21:35:14.482" v="1089"/>
          <ac:spMkLst>
            <pc:docMk/>
            <pc:sldMk cId="2019383450" sldId="320"/>
            <ac:spMk id="9" creationId="{D8BE5E14-A694-446E-BC2D-236214F4419D}"/>
          </ac:spMkLst>
        </pc:spChg>
        <pc:spChg chg="mod">
          <ac:chgData name="Michael Brent" userId="efbb700b7c4874dd" providerId="LiveId" clId="{115F0794-D06E-4C4F-A65A-8E333F460EC4}" dt="2021-01-31T21:35:14.482" v="1089"/>
          <ac:spMkLst>
            <pc:docMk/>
            <pc:sldMk cId="2019383450" sldId="320"/>
            <ac:spMk id="10" creationId="{BB804E01-3D92-42C1-94EB-39C953FE03D7}"/>
          </ac:spMkLst>
        </pc:spChg>
        <pc:spChg chg="mod">
          <ac:chgData name="Michael Brent" userId="efbb700b7c4874dd" providerId="LiveId" clId="{115F0794-D06E-4C4F-A65A-8E333F460EC4}" dt="2021-01-31T21:35:14.482" v="1089"/>
          <ac:spMkLst>
            <pc:docMk/>
            <pc:sldMk cId="2019383450" sldId="320"/>
            <ac:spMk id="11" creationId="{2D7BBE80-F0C7-40BE-B9CC-A40E48C090DF}"/>
          </ac:spMkLst>
        </pc:spChg>
        <pc:spChg chg="mod">
          <ac:chgData name="Michael Brent" userId="efbb700b7c4874dd" providerId="LiveId" clId="{115F0794-D06E-4C4F-A65A-8E333F460EC4}" dt="2021-01-31T21:35:14.482" v="1089"/>
          <ac:spMkLst>
            <pc:docMk/>
            <pc:sldMk cId="2019383450" sldId="320"/>
            <ac:spMk id="12" creationId="{99A87A3C-115B-4AA6-88CB-9D08636C5826}"/>
          </ac:spMkLst>
        </pc:spChg>
        <pc:spChg chg="mod">
          <ac:chgData name="Michael Brent" userId="efbb700b7c4874dd" providerId="LiveId" clId="{115F0794-D06E-4C4F-A65A-8E333F460EC4}" dt="2021-01-31T21:35:14.482" v="1089"/>
          <ac:spMkLst>
            <pc:docMk/>
            <pc:sldMk cId="2019383450" sldId="320"/>
            <ac:spMk id="13" creationId="{9EE901E4-B7A3-4196-8FF2-8ABDC7F6249E}"/>
          </ac:spMkLst>
        </pc:spChg>
        <pc:spChg chg="mod">
          <ac:chgData name="Michael Brent" userId="efbb700b7c4874dd" providerId="LiveId" clId="{115F0794-D06E-4C4F-A65A-8E333F460EC4}" dt="2021-01-31T21:35:14.482" v="1089"/>
          <ac:spMkLst>
            <pc:docMk/>
            <pc:sldMk cId="2019383450" sldId="320"/>
            <ac:spMk id="14" creationId="{517D4F31-9D9B-4F4D-A52B-2BC136BC4CC3}"/>
          </ac:spMkLst>
        </pc:spChg>
        <pc:spChg chg="mod">
          <ac:chgData name="Michael Brent" userId="efbb700b7c4874dd" providerId="LiveId" clId="{115F0794-D06E-4C4F-A65A-8E333F460EC4}" dt="2021-01-31T21:35:14.482" v="1089"/>
          <ac:spMkLst>
            <pc:docMk/>
            <pc:sldMk cId="2019383450" sldId="320"/>
            <ac:spMk id="15" creationId="{B808F1CF-FAEC-4B5D-A766-84179EF4EE33}"/>
          </ac:spMkLst>
        </pc:spChg>
        <pc:spChg chg="mod">
          <ac:chgData name="Michael Brent" userId="efbb700b7c4874dd" providerId="LiveId" clId="{115F0794-D06E-4C4F-A65A-8E333F460EC4}" dt="2021-01-31T21:35:14.482" v="1089"/>
          <ac:spMkLst>
            <pc:docMk/>
            <pc:sldMk cId="2019383450" sldId="320"/>
            <ac:spMk id="16" creationId="{11C99837-32A3-48E0-BD40-BA680FE5BA3E}"/>
          </ac:spMkLst>
        </pc:spChg>
        <pc:spChg chg="mod">
          <ac:chgData name="Michael Brent" userId="efbb700b7c4874dd" providerId="LiveId" clId="{115F0794-D06E-4C4F-A65A-8E333F460EC4}" dt="2021-01-31T21:35:14.482" v="1089"/>
          <ac:spMkLst>
            <pc:docMk/>
            <pc:sldMk cId="2019383450" sldId="320"/>
            <ac:spMk id="17" creationId="{41C63F0D-FA87-42EA-82A3-37B0F68A7308}"/>
          </ac:spMkLst>
        </pc:spChg>
        <pc:spChg chg="mod">
          <ac:chgData name="Michael Brent" userId="efbb700b7c4874dd" providerId="LiveId" clId="{115F0794-D06E-4C4F-A65A-8E333F460EC4}" dt="2021-01-31T21:35:14.482" v="1089"/>
          <ac:spMkLst>
            <pc:docMk/>
            <pc:sldMk cId="2019383450" sldId="320"/>
            <ac:spMk id="18" creationId="{7E5B4645-9D1D-407E-B808-62F05C01132A}"/>
          </ac:spMkLst>
        </pc:spChg>
        <pc:spChg chg="mod">
          <ac:chgData name="Michael Brent" userId="efbb700b7c4874dd" providerId="LiveId" clId="{115F0794-D06E-4C4F-A65A-8E333F460EC4}" dt="2021-01-31T21:35:14.482" v="1089"/>
          <ac:spMkLst>
            <pc:docMk/>
            <pc:sldMk cId="2019383450" sldId="320"/>
            <ac:spMk id="19" creationId="{DB985354-13E2-4039-92D7-22D6CD81341C}"/>
          </ac:spMkLst>
        </pc:spChg>
        <pc:spChg chg="mod">
          <ac:chgData name="Michael Brent" userId="efbb700b7c4874dd" providerId="LiveId" clId="{115F0794-D06E-4C4F-A65A-8E333F460EC4}" dt="2021-01-31T21:35:14.482" v="1089"/>
          <ac:spMkLst>
            <pc:docMk/>
            <pc:sldMk cId="2019383450" sldId="320"/>
            <ac:spMk id="20" creationId="{CD258223-AE8D-4483-8352-3CB6F3F54BA6}"/>
          </ac:spMkLst>
        </pc:spChg>
        <pc:spChg chg="mod">
          <ac:chgData name="Michael Brent" userId="efbb700b7c4874dd" providerId="LiveId" clId="{115F0794-D06E-4C4F-A65A-8E333F460EC4}" dt="2021-01-31T21:35:14.482" v="1089"/>
          <ac:spMkLst>
            <pc:docMk/>
            <pc:sldMk cId="2019383450" sldId="320"/>
            <ac:spMk id="21" creationId="{5370025E-735E-4C62-8432-4C5DC73A20FE}"/>
          </ac:spMkLst>
        </pc:spChg>
        <pc:spChg chg="mod">
          <ac:chgData name="Michael Brent" userId="efbb700b7c4874dd" providerId="LiveId" clId="{115F0794-D06E-4C4F-A65A-8E333F460EC4}" dt="2021-01-31T21:35:14.482" v="1089"/>
          <ac:spMkLst>
            <pc:docMk/>
            <pc:sldMk cId="2019383450" sldId="320"/>
            <ac:spMk id="22" creationId="{17DD0DB4-1960-4FDF-B1C6-7844B77C15DC}"/>
          </ac:spMkLst>
        </pc:spChg>
        <pc:spChg chg="mod">
          <ac:chgData name="Michael Brent" userId="efbb700b7c4874dd" providerId="LiveId" clId="{115F0794-D06E-4C4F-A65A-8E333F460EC4}" dt="2021-01-31T21:35:14.482" v="1089"/>
          <ac:spMkLst>
            <pc:docMk/>
            <pc:sldMk cId="2019383450" sldId="320"/>
            <ac:spMk id="23" creationId="{0532D6F5-F1B8-4760-844D-7E4D27E271BA}"/>
          </ac:spMkLst>
        </pc:spChg>
        <pc:spChg chg="mod">
          <ac:chgData name="Michael Brent" userId="efbb700b7c4874dd" providerId="LiveId" clId="{115F0794-D06E-4C4F-A65A-8E333F460EC4}" dt="2021-01-31T21:35:14.482" v="1089"/>
          <ac:spMkLst>
            <pc:docMk/>
            <pc:sldMk cId="2019383450" sldId="320"/>
            <ac:spMk id="24" creationId="{18F53F87-D8A5-4E1C-B1CC-EABFAE38D1D6}"/>
          </ac:spMkLst>
        </pc:spChg>
        <pc:spChg chg="mod">
          <ac:chgData name="Michael Brent" userId="efbb700b7c4874dd" providerId="LiveId" clId="{115F0794-D06E-4C4F-A65A-8E333F460EC4}" dt="2021-01-31T21:35:14.482" v="1089"/>
          <ac:spMkLst>
            <pc:docMk/>
            <pc:sldMk cId="2019383450" sldId="320"/>
            <ac:spMk id="25" creationId="{67BB2C78-CFAB-4659-9B95-D71C60CEE5A8}"/>
          </ac:spMkLst>
        </pc:spChg>
        <pc:spChg chg="mod">
          <ac:chgData name="Michael Brent" userId="efbb700b7c4874dd" providerId="LiveId" clId="{115F0794-D06E-4C4F-A65A-8E333F460EC4}" dt="2021-01-31T21:35:14.482" v="1089"/>
          <ac:spMkLst>
            <pc:docMk/>
            <pc:sldMk cId="2019383450" sldId="320"/>
            <ac:spMk id="26" creationId="{EABFE365-235C-4C3E-8478-5FBB1CAC5C05}"/>
          </ac:spMkLst>
        </pc:spChg>
        <pc:spChg chg="mod">
          <ac:chgData name="Michael Brent" userId="efbb700b7c4874dd" providerId="LiveId" clId="{115F0794-D06E-4C4F-A65A-8E333F460EC4}" dt="2021-01-31T21:35:14.482" v="1089"/>
          <ac:spMkLst>
            <pc:docMk/>
            <pc:sldMk cId="2019383450" sldId="320"/>
            <ac:spMk id="27" creationId="{620399B9-6284-4F23-8FC1-76DD8CC21CE0}"/>
          </ac:spMkLst>
        </pc:spChg>
        <pc:spChg chg="mod">
          <ac:chgData name="Michael Brent" userId="efbb700b7c4874dd" providerId="LiveId" clId="{115F0794-D06E-4C4F-A65A-8E333F460EC4}" dt="2021-01-31T21:35:14.482" v="1089"/>
          <ac:spMkLst>
            <pc:docMk/>
            <pc:sldMk cId="2019383450" sldId="320"/>
            <ac:spMk id="28" creationId="{63371A30-7FAC-4C7F-9838-16EF09DA658D}"/>
          </ac:spMkLst>
        </pc:spChg>
        <pc:spChg chg="mod">
          <ac:chgData name="Michael Brent" userId="efbb700b7c4874dd" providerId="LiveId" clId="{115F0794-D06E-4C4F-A65A-8E333F460EC4}" dt="2021-01-31T21:35:14.482" v="1089"/>
          <ac:spMkLst>
            <pc:docMk/>
            <pc:sldMk cId="2019383450" sldId="320"/>
            <ac:spMk id="29" creationId="{7C28EB4F-060B-43E6-A6DF-32622C38B4C1}"/>
          </ac:spMkLst>
        </pc:spChg>
        <pc:spChg chg="mod">
          <ac:chgData name="Michael Brent" userId="efbb700b7c4874dd" providerId="LiveId" clId="{115F0794-D06E-4C4F-A65A-8E333F460EC4}" dt="2021-01-31T21:35:14.482" v="1089"/>
          <ac:spMkLst>
            <pc:docMk/>
            <pc:sldMk cId="2019383450" sldId="320"/>
            <ac:spMk id="30" creationId="{C3A402F3-BF85-4727-B309-F2DA1F4EF4A0}"/>
          </ac:spMkLst>
        </pc:spChg>
        <pc:spChg chg="mod">
          <ac:chgData name="Michael Brent" userId="efbb700b7c4874dd" providerId="LiveId" clId="{115F0794-D06E-4C4F-A65A-8E333F460EC4}" dt="2021-01-31T21:35:14.482" v="1089"/>
          <ac:spMkLst>
            <pc:docMk/>
            <pc:sldMk cId="2019383450" sldId="320"/>
            <ac:spMk id="31" creationId="{BCA8C322-16AD-4270-9D5A-7D821FFF1938}"/>
          </ac:spMkLst>
        </pc:spChg>
        <pc:spChg chg="mod">
          <ac:chgData name="Michael Brent" userId="efbb700b7c4874dd" providerId="LiveId" clId="{115F0794-D06E-4C4F-A65A-8E333F460EC4}" dt="2021-01-31T21:35:14.482" v="1089"/>
          <ac:spMkLst>
            <pc:docMk/>
            <pc:sldMk cId="2019383450" sldId="320"/>
            <ac:spMk id="32" creationId="{667DB10A-532F-42C6-9342-9D94E6C47CD6}"/>
          </ac:spMkLst>
        </pc:spChg>
        <pc:spChg chg="mod">
          <ac:chgData name="Michael Brent" userId="efbb700b7c4874dd" providerId="LiveId" clId="{115F0794-D06E-4C4F-A65A-8E333F460EC4}" dt="2021-01-31T21:35:14.482" v="1089"/>
          <ac:spMkLst>
            <pc:docMk/>
            <pc:sldMk cId="2019383450" sldId="320"/>
            <ac:spMk id="33" creationId="{43341FB4-7EE3-4C9A-87FA-968F7AC2E294}"/>
          </ac:spMkLst>
        </pc:spChg>
        <pc:spChg chg="mod">
          <ac:chgData name="Michael Brent" userId="efbb700b7c4874dd" providerId="LiveId" clId="{115F0794-D06E-4C4F-A65A-8E333F460EC4}" dt="2021-01-31T21:35:14.482" v="1089"/>
          <ac:spMkLst>
            <pc:docMk/>
            <pc:sldMk cId="2019383450" sldId="320"/>
            <ac:spMk id="34" creationId="{C1262BA0-A513-43A3-93D1-2F7C916D4C39}"/>
          </ac:spMkLst>
        </pc:spChg>
        <pc:spChg chg="mod">
          <ac:chgData name="Michael Brent" userId="efbb700b7c4874dd" providerId="LiveId" clId="{115F0794-D06E-4C4F-A65A-8E333F460EC4}" dt="2021-01-31T21:35:14.482" v="1089"/>
          <ac:spMkLst>
            <pc:docMk/>
            <pc:sldMk cId="2019383450" sldId="320"/>
            <ac:spMk id="35" creationId="{C6DA5B4D-DCE8-4B51-8DDA-612BB6C95ACB}"/>
          </ac:spMkLst>
        </pc:spChg>
        <pc:spChg chg="mod">
          <ac:chgData name="Michael Brent" userId="efbb700b7c4874dd" providerId="LiveId" clId="{115F0794-D06E-4C4F-A65A-8E333F460EC4}" dt="2021-01-31T21:35:14.482" v="1089"/>
          <ac:spMkLst>
            <pc:docMk/>
            <pc:sldMk cId="2019383450" sldId="320"/>
            <ac:spMk id="36" creationId="{794123A6-D956-4288-B409-D3CC16FDF08F}"/>
          </ac:spMkLst>
        </pc:spChg>
        <pc:spChg chg="mod">
          <ac:chgData name="Michael Brent" userId="efbb700b7c4874dd" providerId="LiveId" clId="{115F0794-D06E-4C4F-A65A-8E333F460EC4}" dt="2021-01-31T21:35:14.482" v="1089"/>
          <ac:spMkLst>
            <pc:docMk/>
            <pc:sldMk cId="2019383450" sldId="320"/>
            <ac:spMk id="37" creationId="{78D8E7FA-F411-415B-A9D9-449E88047E81}"/>
          </ac:spMkLst>
        </pc:spChg>
        <pc:spChg chg="mod">
          <ac:chgData name="Michael Brent" userId="efbb700b7c4874dd" providerId="LiveId" clId="{115F0794-D06E-4C4F-A65A-8E333F460EC4}" dt="2021-01-31T21:35:14.482" v="1089"/>
          <ac:spMkLst>
            <pc:docMk/>
            <pc:sldMk cId="2019383450" sldId="320"/>
            <ac:spMk id="38" creationId="{3B8C8FD0-B9B1-4A06-B2EE-CFAB09D34327}"/>
          </ac:spMkLst>
        </pc:spChg>
        <pc:spChg chg="mod">
          <ac:chgData name="Michael Brent" userId="efbb700b7c4874dd" providerId="LiveId" clId="{115F0794-D06E-4C4F-A65A-8E333F460EC4}" dt="2021-01-31T21:35:14.482" v="1089"/>
          <ac:spMkLst>
            <pc:docMk/>
            <pc:sldMk cId="2019383450" sldId="320"/>
            <ac:spMk id="39" creationId="{6469CA95-8031-4955-94B3-369F52CC8F13}"/>
          </ac:spMkLst>
        </pc:spChg>
        <pc:spChg chg="mod">
          <ac:chgData name="Michael Brent" userId="efbb700b7c4874dd" providerId="LiveId" clId="{115F0794-D06E-4C4F-A65A-8E333F460EC4}" dt="2021-01-31T21:35:14.482" v="1089"/>
          <ac:spMkLst>
            <pc:docMk/>
            <pc:sldMk cId="2019383450" sldId="320"/>
            <ac:spMk id="40" creationId="{1F8A1800-D47F-4C9D-A3FB-DCB282ED5D54}"/>
          </ac:spMkLst>
        </pc:spChg>
        <pc:spChg chg="mod">
          <ac:chgData name="Michael Brent" userId="efbb700b7c4874dd" providerId="LiveId" clId="{115F0794-D06E-4C4F-A65A-8E333F460EC4}" dt="2021-01-31T21:35:14.482" v="1089"/>
          <ac:spMkLst>
            <pc:docMk/>
            <pc:sldMk cId="2019383450" sldId="320"/>
            <ac:spMk id="41" creationId="{B0238EC9-0975-4B25-8D55-83154582E5AC}"/>
          </ac:spMkLst>
        </pc:spChg>
        <pc:spChg chg="mod">
          <ac:chgData name="Michael Brent" userId="efbb700b7c4874dd" providerId="LiveId" clId="{115F0794-D06E-4C4F-A65A-8E333F460EC4}" dt="2021-01-31T21:35:14.482" v="1089"/>
          <ac:spMkLst>
            <pc:docMk/>
            <pc:sldMk cId="2019383450" sldId="320"/>
            <ac:spMk id="42" creationId="{B5DE366B-A298-453C-8B20-03BD293D0FC9}"/>
          </ac:spMkLst>
        </pc:spChg>
        <pc:spChg chg="mod">
          <ac:chgData name="Michael Brent" userId="efbb700b7c4874dd" providerId="LiveId" clId="{115F0794-D06E-4C4F-A65A-8E333F460EC4}" dt="2021-01-31T21:35:14.482" v="1089"/>
          <ac:spMkLst>
            <pc:docMk/>
            <pc:sldMk cId="2019383450" sldId="320"/>
            <ac:spMk id="43" creationId="{6F9F1A8A-9F60-4C2D-A74A-1F1907DA0605}"/>
          </ac:spMkLst>
        </pc:spChg>
        <pc:spChg chg="mod">
          <ac:chgData name="Michael Brent" userId="efbb700b7c4874dd" providerId="LiveId" clId="{115F0794-D06E-4C4F-A65A-8E333F460EC4}" dt="2021-01-31T21:35:14.482" v="1089"/>
          <ac:spMkLst>
            <pc:docMk/>
            <pc:sldMk cId="2019383450" sldId="320"/>
            <ac:spMk id="44" creationId="{A9E105E5-4DCF-4077-BDA0-3DD30F434BC2}"/>
          </ac:spMkLst>
        </pc:spChg>
        <pc:spChg chg="mod">
          <ac:chgData name="Michael Brent" userId="efbb700b7c4874dd" providerId="LiveId" clId="{115F0794-D06E-4C4F-A65A-8E333F460EC4}" dt="2021-01-31T21:35:14.482" v="1089"/>
          <ac:spMkLst>
            <pc:docMk/>
            <pc:sldMk cId="2019383450" sldId="320"/>
            <ac:spMk id="45" creationId="{CCE30E67-AB94-4303-AD27-E23CF01FCF5B}"/>
          </ac:spMkLst>
        </pc:spChg>
        <pc:spChg chg="mod">
          <ac:chgData name="Michael Brent" userId="efbb700b7c4874dd" providerId="LiveId" clId="{115F0794-D06E-4C4F-A65A-8E333F460EC4}" dt="2021-01-31T21:35:14.482" v="1089"/>
          <ac:spMkLst>
            <pc:docMk/>
            <pc:sldMk cId="2019383450" sldId="320"/>
            <ac:spMk id="46" creationId="{B6757237-206F-46F8-8D23-6F45E1BCE8B4}"/>
          </ac:spMkLst>
        </pc:spChg>
        <pc:spChg chg="mod">
          <ac:chgData name="Michael Brent" userId="efbb700b7c4874dd" providerId="LiveId" clId="{115F0794-D06E-4C4F-A65A-8E333F460EC4}" dt="2021-01-31T21:35:14.482" v="1089"/>
          <ac:spMkLst>
            <pc:docMk/>
            <pc:sldMk cId="2019383450" sldId="320"/>
            <ac:spMk id="47" creationId="{0A4C5540-1FE4-40A8-A543-DE2EE33B94EB}"/>
          </ac:spMkLst>
        </pc:spChg>
        <pc:spChg chg="mod">
          <ac:chgData name="Michael Brent" userId="efbb700b7c4874dd" providerId="LiveId" clId="{115F0794-D06E-4C4F-A65A-8E333F460EC4}" dt="2021-01-31T21:35:14.482" v="1089"/>
          <ac:spMkLst>
            <pc:docMk/>
            <pc:sldMk cId="2019383450" sldId="320"/>
            <ac:spMk id="48" creationId="{51B8AF48-6DD1-41E5-A590-268458E788E8}"/>
          </ac:spMkLst>
        </pc:spChg>
        <pc:spChg chg="mod">
          <ac:chgData name="Michael Brent" userId="efbb700b7c4874dd" providerId="LiveId" clId="{115F0794-D06E-4C4F-A65A-8E333F460EC4}" dt="2021-01-31T21:35:14.482" v="1089"/>
          <ac:spMkLst>
            <pc:docMk/>
            <pc:sldMk cId="2019383450" sldId="320"/>
            <ac:spMk id="49" creationId="{2087D0DE-4657-4630-B6CF-CD71FA34C462}"/>
          </ac:spMkLst>
        </pc:spChg>
        <pc:spChg chg="mod">
          <ac:chgData name="Michael Brent" userId="efbb700b7c4874dd" providerId="LiveId" clId="{115F0794-D06E-4C4F-A65A-8E333F460EC4}" dt="2021-01-31T21:35:14.482" v="1089"/>
          <ac:spMkLst>
            <pc:docMk/>
            <pc:sldMk cId="2019383450" sldId="320"/>
            <ac:spMk id="50" creationId="{7B805201-D4B5-4D98-B3B3-A1131D80E5BE}"/>
          </ac:spMkLst>
        </pc:spChg>
        <pc:spChg chg="mod">
          <ac:chgData name="Michael Brent" userId="efbb700b7c4874dd" providerId="LiveId" clId="{115F0794-D06E-4C4F-A65A-8E333F460EC4}" dt="2021-01-31T21:35:14.482" v="1089"/>
          <ac:spMkLst>
            <pc:docMk/>
            <pc:sldMk cId="2019383450" sldId="320"/>
            <ac:spMk id="51" creationId="{1338797E-D906-42B5-89F2-E59A019C67C5}"/>
          </ac:spMkLst>
        </pc:spChg>
        <pc:spChg chg="mod">
          <ac:chgData name="Michael Brent" userId="efbb700b7c4874dd" providerId="LiveId" clId="{115F0794-D06E-4C4F-A65A-8E333F460EC4}" dt="2021-01-31T21:35:14.482" v="1089"/>
          <ac:spMkLst>
            <pc:docMk/>
            <pc:sldMk cId="2019383450" sldId="320"/>
            <ac:spMk id="52" creationId="{71675D4E-F551-448C-B7D5-393B0556A177}"/>
          </ac:spMkLst>
        </pc:spChg>
        <pc:spChg chg="mod">
          <ac:chgData name="Michael Brent" userId="efbb700b7c4874dd" providerId="LiveId" clId="{115F0794-D06E-4C4F-A65A-8E333F460EC4}" dt="2021-01-31T21:35:14.482" v="1089"/>
          <ac:spMkLst>
            <pc:docMk/>
            <pc:sldMk cId="2019383450" sldId="320"/>
            <ac:spMk id="53" creationId="{A65C6DB9-C300-4CCC-9A02-7BE2FA60C551}"/>
          </ac:spMkLst>
        </pc:spChg>
        <pc:spChg chg="mod">
          <ac:chgData name="Michael Brent" userId="efbb700b7c4874dd" providerId="LiveId" clId="{115F0794-D06E-4C4F-A65A-8E333F460EC4}" dt="2021-01-31T21:35:14.482" v="1089"/>
          <ac:spMkLst>
            <pc:docMk/>
            <pc:sldMk cId="2019383450" sldId="320"/>
            <ac:spMk id="54" creationId="{63E4537C-45AA-4ED5-9AC0-AF44F6AD4A98}"/>
          </ac:spMkLst>
        </pc:spChg>
        <pc:spChg chg="mod">
          <ac:chgData name="Michael Brent" userId="efbb700b7c4874dd" providerId="LiveId" clId="{115F0794-D06E-4C4F-A65A-8E333F460EC4}" dt="2021-01-31T21:35:14.482" v="1089"/>
          <ac:spMkLst>
            <pc:docMk/>
            <pc:sldMk cId="2019383450" sldId="320"/>
            <ac:spMk id="55" creationId="{6EF836FA-42C2-48B7-9328-B30884A946EB}"/>
          </ac:spMkLst>
        </pc:spChg>
        <pc:grpChg chg="add mod">
          <ac:chgData name="Michael Brent" userId="efbb700b7c4874dd" providerId="LiveId" clId="{115F0794-D06E-4C4F-A65A-8E333F460EC4}" dt="2021-01-31T21:35:14.482" v="1089"/>
          <ac:grpSpMkLst>
            <pc:docMk/>
            <pc:sldMk cId="2019383450" sldId="320"/>
            <ac:grpSpMk id="2" creationId="{8FA328DD-65D3-44C9-BB9E-03D287ED672C}"/>
          </ac:grpSpMkLst>
        </pc:grpChg>
      </pc:sldChg>
    </pc:docChg>
  </pc:docChgLst>
  <pc:docChgLst>
    <pc:chgData name="Michael Brent" userId="efbb700b7c4874dd" providerId="LiveId" clId="{8A2D229B-6FF3-428F-AC00-509A611884A1}"/>
    <pc:docChg chg="custSel delSld modSld">
      <pc:chgData name="Michael Brent" userId="efbb700b7c4874dd" providerId="LiveId" clId="{8A2D229B-6FF3-428F-AC00-509A611884A1}" dt="2021-02-21T21:51:40.094" v="31" actId="47"/>
      <pc:docMkLst>
        <pc:docMk/>
      </pc:docMkLst>
      <pc:sldChg chg="modSp del mod">
        <pc:chgData name="Michael Brent" userId="efbb700b7c4874dd" providerId="LiveId" clId="{8A2D229B-6FF3-428F-AC00-509A611884A1}" dt="2021-02-21T21:51:40.094" v="31" actId="47"/>
        <pc:sldMkLst>
          <pc:docMk/>
          <pc:sldMk cId="3035239767" sldId="265"/>
        </pc:sldMkLst>
        <pc:spChg chg="mod">
          <ac:chgData name="Michael Brent" userId="efbb700b7c4874dd" providerId="LiveId" clId="{8A2D229B-6FF3-428F-AC00-509A611884A1}" dt="2021-02-21T21:41:34.393" v="29"/>
          <ac:spMkLst>
            <pc:docMk/>
            <pc:sldMk cId="3035239767" sldId="265"/>
            <ac:spMk id="57" creationId="{A4A1BD57-9ECC-494B-8C5E-C080E830CD2E}"/>
          </ac:spMkLst>
        </pc:spChg>
      </pc:sldChg>
      <pc:sldChg chg="del">
        <pc:chgData name="Michael Brent" userId="efbb700b7c4874dd" providerId="LiveId" clId="{8A2D229B-6FF3-428F-AC00-509A611884A1}" dt="2021-02-21T21:51:35.809" v="30" actId="47"/>
        <pc:sldMkLst>
          <pc:docMk/>
          <pc:sldMk cId="4159689041" sldId="320"/>
        </pc:sldMkLst>
      </pc:sldChg>
    </pc:docChg>
  </pc:docChgLst>
  <pc:docChgLst>
    <pc:chgData name="Michael Brent" userId="efbb700b7c4874dd" providerId="LiveId" clId="{769C5A45-A888-4ED1-BF73-CF0E4498F262}"/>
    <pc:docChg chg="undo redo custSel addSld delSld modSld sldOrd">
      <pc:chgData name="Michael Brent" userId="efbb700b7c4874dd" providerId="LiveId" clId="{769C5A45-A888-4ED1-BF73-CF0E4498F262}" dt="2020-03-02T10:11:19.391" v="6746" actId="1035"/>
      <pc:docMkLst>
        <pc:docMk/>
      </pc:docMkLst>
      <pc:sldChg chg="ord modNotesTx">
        <pc:chgData name="Michael Brent" userId="efbb700b7c4874dd" providerId="LiveId" clId="{769C5A45-A888-4ED1-BF73-CF0E4498F262}" dt="2020-03-01T21:54:00.945" v="6030"/>
        <pc:sldMkLst>
          <pc:docMk/>
          <pc:sldMk cId="941402201" sldId="257"/>
        </pc:sldMkLst>
      </pc:sldChg>
      <pc:sldChg chg="del">
        <pc:chgData name="Michael Brent" userId="efbb700b7c4874dd" providerId="LiveId" clId="{769C5A45-A888-4ED1-BF73-CF0E4498F262}" dt="2020-03-01T15:35:24.568" v="674" actId="47"/>
        <pc:sldMkLst>
          <pc:docMk/>
          <pc:sldMk cId="2165028315" sldId="258"/>
        </pc:sldMkLst>
      </pc:sldChg>
      <pc:sldChg chg="del">
        <pc:chgData name="Michael Brent" userId="efbb700b7c4874dd" providerId="LiveId" clId="{769C5A45-A888-4ED1-BF73-CF0E4498F262}" dt="2020-03-01T15:35:24.568" v="674" actId="47"/>
        <pc:sldMkLst>
          <pc:docMk/>
          <pc:sldMk cId="3239395535" sldId="259"/>
        </pc:sldMkLst>
      </pc:sldChg>
      <pc:sldChg chg="del">
        <pc:chgData name="Michael Brent" userId="efbb700b7c4874dd" providerId="LiveId" clId="{769C5A45-A888-4ED1-BF73-CF0E4498F262}" dt="2020-03-01T15:35:24.568" v="674" actId="47"/>
        <pc:sldMkLst>
          <pc:docMk/>
          <pc:sldMk cId="2132737488" sldId="260"/>
        </pc:sldMkLst>
      </pc:sldChg>
      <pc:sldChg chg="del">
        <pc:chgData name="Michael Brent" userId="efbb700b7c4874dd" providerId="LiveId" clId="{769C5A45-A888-4ED1-BF73-CF0E4498F262}" dt="2020-03-01T15:35:24.568" v="674" actId="47"/>
        <pc:sldMkLst>
          <pc:docMk/>
          <pc:sldMk cId="3123093990" sldId="261"/>
        </pc:sldMkLst>
      </pc:sldChg>
      <pc:sldChg chg="del">
        <pc:chgData name="Michael Brent" userId="efbb700b7c4874dd" providerId="LiveId" clId="{769C5A45-A888-4ED1-BF73-CF0E4498F262}" dt="2020-03-01T15:35:24.568" v="674" actId="47"/>
        <pc:sldMkLst>
          <pc:docMk/>
          <pc:sldMk cId="2393932625" sldId="262"/>
        </pc:sldMkLst>
      </pc:sldChg>
      <pc:sldChg chg="modSp mod">
        <pc:chgData name="Michael Brent" userId="efbb700b7c4874dd" providerId="LiveId" clId="{769C5A45-A888-4ED1-BF73-CF0E4498F262}" dt="2020-03-01T11:25:20.542" v="321" actId="1036"/>
        <pc:sldMkLst>
          <pc:docMk/>
          <pc:sldMk cId="3290199498" sldId="263"/>
        </pc:sldMkLst>
        <pc:spChg chg="mod ord">
          <ac:chgData name="Michael Brent" userId="efbb700b7c4874dd" providerId="LiveId" clId="{769C5A45-A888-4ED1-BF73-CF0E4498F262}" dt="2020-03-01T11:25:20.542" v="321" actId="1036"/>
          <ac:spMkLst>
            <pc:docMk/>
            <pc:sldMk cId="3290199498" sldId="263"/>
            <ac:spMk id="2" creationId="{81A8C342-BC84-42FD-AC91-7762881AE52D}"/>
          </ac:spMkLst>
        </pc:spChg>
        <pc:spChg chg="mod ord">
          <ac:chgData name="Michael Brent" userId="efbb700b7c4874dd" providerId="LiveId" clId="{769C5A45-A888-4ED1-BF73-CF0E4498F262}" dt="2020-03-01T11:25:20.542" v="321" actId="1036"/>
          <ac:spMkLst>
            <pc:docMk/>
            <pc:sldMk cId="3290199498" sldId="263"/>
            <ac:spMk id="3" creationId="{83D9C521-34CB-44C8-8FC6-AC7D61BE8AF9}"/>
          </ac:spMkLst>
        </pc:spChg>
        <pc:spChg chg="mod ord">
          <ac:chgData name="Michael Brent" userId="efbb700b7c4874dd" providerId="LiveId" clId="{769C5A45-A888-4ED1-BF73-CF0E4498F262}" dt="2020-03-01T11:25:20.542" v="321" actId="1036"/>
          <ac:spMkLst>
            <pc:docMk/>
            <pc:sldMk cId="3290199498" sldId="263"/>
            <ac:spMk id="4" creationId="{547DF736-1304-44C8-91DE-1C16228B07D1}"/>
          </ac:spMkLst>
        </pc:spChg>
        <pc:spChg chg="mod ord">
          <ac:chgData name="Michael Brent" userId="efbb700b7c4874dd" providerId="LiveId" clId="{769C5A45-A888-4ED1-BF73-CF0E4498F262}" dt="2020-03-01T11:25:20.542" v="321" actId="1036"/>
          <ac:spMkLst>
            <pc:docMk/>
            <pc:sldMk cId="3290199498" sldId="263"/>
            <ac:spMk id="6" creationId="{F87F2252-CACA-4669-92E3-F06FCB25AD95}"/>
          </ac:spMkLst>
        </pc:spChg>
        <pc:picChg chg="mod">
          <ac:chgData name="Michael Brent" userId="efbb700b7c4874dd" providerId="LiveId" clId="{769C5A45-A888-4ED1-BF73-CF0E4498F262}" dt="2020-03-01T11:24:28.774" v="251" actId="167"/>
          <ac:picMkLst>
            <pc:docMk/>
            <pc:sldMk cId="3290199498" sldId="263"/>
            <ac:picMk id="1026" creationId="{2A0BD8EA-57D0-48A0-A455-167277421B43}"/>
          </ac:picMkLst>
        </pc:picChg>
      </pc:sldChg>
      <pc:sldChg chg="addSp delSp modSp add mod">
        <pc:chgData name="Michael Brent" userId="efbb700b7c4874dd" providerId="LiveId" clId="{769C5A45-A888-4ED1-BF73-CF0E4498F262}" dt="2020-03-01T21:12:20.893" v="3709" actId="255"/>
        <pc:sldMkLst>
          <pc:docMk/>
          <pc:sldMk cId="1627525127" sldId="264"/>
        </pc:sldMkLst>
        <pc:spChg chg="del">
          <ac:chgData name="Michael Brent" userId="efbb700b7c4874dd" providerId="LiveId" clId="{769C5A45-A888-4ED1-BF73-CF0E4498F262}" dt="2020-03-01T10:30:01.071" v="1"/>
          <ac:spMkLst>
            <pc:docMk/>
            <pc:sldMk cId="1627525127" sldId="264"/>
            <ac:spMk id="2" creationId="{19BB419E-AA4C-44F8-B8DD-16800F9CB1BF}"/>
          </ac:spMkLst>
        </pc:spChg>
        <pc:spChg chg="del">
          <ac:chgData name="Michael Brent" userId="efbb700b7c4874dd" providerId="LiveId" clId="{769C5A45-A888-4ED1-BF73-CF0E4498F262}" dt="2020-03-01T10:30:01.071" v="1"/>
          <ac:spMkLst>
            <pc:docMk/>
            <pc:sldMk cId="1627525127" sldId="264"/>
            <ac:spMk id="3" creationId="{387BA3FE-9111-4ED9-B728-92EB83DF8D8C}"/>
          </ac:spMkLst>
        </pc:spChg>
        <pc:spChg chg="add mod">
          <ac:chgData name="Michael Brent" userId="efbb700b7c4874dd" providerId="LiveId" clId="{769C5A45-A888-4ED1-BF73-CF0E4498F262}" dt="2020-03-01T21:12:20.893" v="3709" actId="255"/>
          <ac:spMkLst>
            <pc:docMk/>
            <pc:sldMk cId="1627525127" sldId="264"/>
            <ac:spMk id="4" creationId="{5A5FBD0C-44C4-498E-B3BC-8A152F379023}"/>
          </ac:spMkLst>
        </pc:spChg>
        <pc:spChg chg="add mod">
          <ac:chgData name="Michael Brent" userId="efbb700b7c4874dd" providerId="LiveId" clId="{769C5A45-A888-4ED1-BF73-CF0E4498F262}" dt="2020-03-01T10:32:03.655" v="16" actId="14100"/>
          <ac:spMkLst>
            <pc:docMk/>
            <pc:sldMk cId="1627525127" sldId="264"/>
            <ac:spMk id="5" creationId="{BD7D9055-627B-416C-B030-CEB9EDAEB46E}"/>
          </ac:spMkLst>
        </pc:spChg>
        <pc:spChg chg="add mod">
          <ac:chgData name="Michael Brent" userId="efbb700b7c4874dd" providerId="LiveId" clId="{769C5A45-A888-4ED1-BF73-CF0E4498F262}" dt="2020-03-01T20:34:30.090" v="972" actId="14100"/>
          <ac:spMkLst>
            <pc:docMk/>
            <pc:sldMk cId="1627525127" sldId="264"/>
            <ac:spMk id="6" creationId="{34ADFCEB-A48B-4C4B-AD28-38357F1CE950}"/>
          </ac:spMkLst>
        </pc:spChg>
        <pc:spChg chg="add mod ord">
          <ac:chgData name="Michael Brent" userId="efbb700b7c4874dd" providerId="LiveId" clId="{769C5A45-A888-4ED1-BF73-CF0E4498F262}" dt="2020-03-01T20:34:22.724" v="971" actId="6549"/>
          <ac:spMkLst>
            <pc:docMk/>
            <pc:sldMk cId="1627525127" sldId="264"/>
            <ac:spMk id="7" creationId="{573B54B7-3F40-466A-8D72-2CF06B4908E9}"/>
          </ac:spMkLst>
        </pc:spChg>
      </pc:sldChg>
      <pc:sldChg chg="modSp add del mod">
        <pc:chgData name="Michael Brent" userId="efbb700b7c4874dd" providerId="LiveId" clId="{769C5A45-A888-4ED1-BF73-CF0E4498F262}" dt="2020-03-01T11:35:57.764" v="569" actId="47"/>
        <pc:sldMkLst>
          <pc:docMk/>
          <pc:sldMk cId="1697902334" sldId="265"/>
        </pc:sldMkLst>
        <pc:spChg chg="mod">
          <ac:chgData name="Michael Brent" userId="efbb700b7c4874dd" providerId="LiveId" clId="{769C5A45-A888-4ED1-BF73-CF0E4498F262}" dt="2020-03-01T11:31:15.444" v="370" actId="20577"/>
          <ac:spMkLst>
            <pc:docMk/>
            <pc:sldMk cId="1697902334" sldId="265"/>
            <ac:spMk id="2" creationId="{95414EA0-DCEA-4EFC-A463-5D9E0A3E78B8}"/>
          </ac:spMkLst>
        </pc:spChg>
        <pc:spChg chg="mod">
          <ac:chgData name="Michael Brent" userId="efbb700b7c4874dd" providerId="LiveId" clId="{769C5A45-A888-4ED1-BF73-CF0E4498F262}" dt="2020-03-01T11:31:40.473" v="444" actId="20577"/>
          <ac:spMkLst>
            <pc:docMk/>
            <pc:sldMk cId="1697902334" sldId="265"/>
            <ac:spMk id="3" creationId="{925E2B31-FC6A-4FEF-A984-387914C7F43C}"/>
          </ac:spMkLst>
        </pc:spChg>
      </pc:sldChg>
      <pc:sldChg chg="modSp add mod modAnim modNotesTx">
        <pc:chgData name="Michael Brent" userId="efbb700b7c4874dd" providerId="LiveId" clId="{769C5A45-A888-4ED1-BF73-CF0E4498F262}" dt="2020-03-01T11:37:35.968" v="673" actId="20577"/>
        <pc:sldMkLst>
          <pc:docMk/>
          <pc:sldMk cId="2144148128" sldId="266"/>
        </pc:sldMkLst>
        <pc:spChg chg="mod">
          <ac:chgData name="Michael Brent" userId="efbb700b7c4874dd" providerId="LiveId" clId="{769C5A45-A888-4ED1-BF73-CF0E4498F262}" dt="2020-03-01T11:37:35.968" v="673" actId="20577"/>
          <ac:spMkLst>
            <pc:docMk/>
            <pc:sldMk cId="2144148128" sldId="266"/>
            <ac:spMk id="3" creationId="{83D9C521-34CB-44C8-8FC6-AC7D61BE8AF9}"/>
          </ac:spMkLst>
        </pc:spChg>
      </pc:sldChg>
      <pc:sldChg chg="modSp add del mod modAnim">
        <pc:chgData name="Michael Brent" userId="efbb700b7c4874dd" providerId="LiveId" clId="{769C5A45-A888-4ED1-BF73-CF0E4498F262}" dt="2020-03-01T11:37:25.929" v="657" actId="47"/>
        <pc:sldMkLst>
          <pc:docMk/>
          <pc:sldMk cId="179442739" sldId="267"/>
        </pc:sldMkLst>
        <pc:spChg chg="mod">
          <ac:chgData name="Michael Brent" userId="efbb700b7c4874dd" providerId="LiveId" clId="{769C5A45-A888-4ED1-BF73-CF0E4498F262}" dt="2020-03-01T11:37:09.015" v="655" actId="6549"/>
          <ac:spMkLst>
            <pc:docMk/>
            <pc:sldMk cId="179442739" sldId="267"/>
            <ac:spMk id="3" creationId="{83D9C521-34CB-44C8-8FC6-AC7D61BE8AF9}"/>
          </ac:spMkLst>
        </pc:spChg>
        <pc:spChg chg="mod ord">
          <ac:chgData name="Michael Brent" userId="efbb700b7c4874dd" providerId="LiveId" clId="{769C5A45-A888-4ED1-BF73-CF0E4498F262}" dt="2020-03-01T11:35:04.497" v="562" actId="167"/>
          <ac:spMkLst>
            <pc:docMk/>
            <pc:sldMk cId="179442739" sldId="267"/>
            <ac:spMk id="4" creationId="{547DF736-1304-44C8-91DE-1C16228B07D1}"/>
          </ac:spMkLst>
        </pc:spChg>
        <pc:spChg chg="mod ord">
          <ac:chgData name="Michael Brent" userId="efbb700b7c4874dd" providerId="LiveId" clId="{769C5A45-A888-4ED1-BF73-CF0E4498F262}" dt="2020-03-01T11:35:16.035" v="564" actId="167"/>
          <ac:spMkLst>
            <pc:docMk/>
            <pc:sldMk cId="179442739" sldId="267"/>
            <ac:spMk id="6" creationId="{F87F2252-CACA-4669-92E3-F06FCB25AD95}"/>
          </ac:spMkLst>
        </pc:spChg>
        <pc:picChg chg="mod">
          <ac:chgData name="Michael Brent" userId="efbb700b7c4874dd" providerId="LiveId" clId="{769C5A45-A888-4ED1-BF73-CF0E4498F262}" dt="2020-03-01T11:35:20.378" v="565" actId="167"/>
          <ac:picMkLst>
            <pc:docMk/>
            <pc:sldMk cId="179442739" sldId="267"/>
            <ac:picMk id="1026" creationId="{2A0BD8EA-57D0-48A0-A455-167277421B43}"/>
          </ac:picMkLst>
        </pc:picChg>
      </pc:sldChg>
      <pc:sldChg chg="modSp add mod modNotesTx">
        <pc:chgData name="Michael Brent" userId="efbb700b7c4874dd" providerId="LiveId" clId="{769C5A45-A888-4ED1-BF73-CF0E4498F262}" dt="2020-03-01T20:34:54.085" v="1036" actId="20577"/>
        <pc:sldMkLst>
          <pc:docMk/>
          <pc:sldMk cId="1705637758" sldId="268"/>
        </pc:sldMkLst>
        <pc:spChg chg="mod">
          <ac:chgData name="Michael Brent" userId="efbb700b7c4874dd" providerId="LiveId" clId="{769C5A45-A888-4ED1-BF73-CF0E4498F262}" dt="2020-03-01T11:37:14.562" v="656" actId="6549"/>
          <ac:spMkLst>
            <pc:docMk/>
            <pc:sldMk cId="1705637758" sldId="268"/>
            <ac:spMk id="3" creationId="{83D9C521-34CB-44C8-8FC6-AC7D61BE8AF9}"/>
          </ac:spMkLst>
        </pc:spChg>
      </pc:sldChg>
      <pc:sldChg chg="modSp add mod ord modNotesTx">
        <pc:chgData name="Michael Brent" userId="efbb700b7c4874dd" providerId="LiveId" clId="{769C5A45-A888-4ED1-BF73-CF0E4498F262}" dt="2020-03-01T22:33:02.228" v="6153" actId="1035"/>
        <pc:sldMkLst>
          <pc:docMk/>
          <pc:sldMk cId="2404153927" sldId="269"/>
        </pc:sldMkLst>
        <pc:spChg chg="mod">
          <ac:chgData name="Michael Brent" userId="efbb700b7c4874dd" providerId="LiveId" clId="{769C5A45-A888-4ED1-BF73-CF0E4498F262}" dt="2020-03-01T21:13:11.573" v="3743" actId="20577"/>
          <ac:spMkLst>
            <pc:docMk/>
            <pc:sldMk cId="2404153927" sldId="269"/>
            <ac:spMk id="4" creationId="{5A5FBD0C-44C4-498E-B3BC-8A152F379023}"/>
          </ac:spMkLst>
        </pc:spChg>
        <pc:spChg chg="mod">
          <ac:chgData name="Michael Brent" userId="efbb700b7c4874dd" providerId="LiveId" clId="{769C5A45-A888-4ED1-BF73-CF0E4498F262}" dt="2020-03-01T20:37:08.950" v="1167" actId="1035"/>
          <ac:spMkLst>
            <pc:docMk/>
            <pc:sldMk cId="2404153927" sldId="269"/>
            <ac:spMk id="6" creationId="{34ADFCEB-A48B-4C4B-AD28-38357F1CE950}"/>
          </ac:spMkLst>
        </pc:spChg>
        <pc:spChg chg="mod">
          <ac:chgData name="Michael Brent" userId="efbb700b7c4874dd" providerId="LiveId" clId="{769C5A45-A888-4ED1-BF73-CF0E4498F262}" dt="2020-03-01T22:33:02.228" v="6153" actId="1035"/>
          <ac:spMkLst>
            <pc:docMk/>
            <pc:sldMk cId="2404153927" sldId="269"/>
            <ac:spMk id="7" creationId="{573B54B7-3F40-466A-8D72-2CF06B4908E9}"/>
          </ac:spMkLst>
        </pc:spChg>
      </pc:sldChg>
      <pc:sldChg chg="modSp add mod modNotesTx">
        <pc:chgData name="Michael Brent" userId="efbb700b7c4874dd" providerId="LiveId" clId="{769C5A45-A888-4ED1-BF73-CF0E4498F262}" dt="2020-03-01T22:45:27.699" v="6178" actId="1036"/>
        <pc:sldMkLst>
          <pc:docMk/>
          <pc:sldMk cId="2944499085" sldId="270"/>
        </pc:sldMkLst>
        <pc:spChg chg="mod">
          <ac:chgData name="Michael Brent" userId="efbb700b7c4874dd" providerId="LiveId" clId="{769C5A45-A888-4ED1-BF73-CF0E4498F262}" dt="2020-03-01T21:13:20.997" v="3753" actId="20577"/>
          <ac:spMkLst>
            <pc:docMk/>
            <pc:sldMk cId="2944499085" sldId="270"/>
            <ac:spMk id="4" creationId="{5A5FBD0C-44C4-498E-B3BC-8A152F379023}"/>
          </ac:spMkLst>
        </pc:spChg>
        <pc:spChg chg="mod">
          <ac:chgData name="Michael Brent" userId="efbb700b7c4874dd" providerId="LiveId" clId="{769C5A45-A888-4ED1-BF73-CF0E4498F262}" dt="2020-03-01T16:35:39.713" v="692" actId="14100"/>
          <ac:spMkLst>
            <pc:docMk/>
            <pc:sldMk cId="2944499085" sldId="270"/>
            <ac:spMk id="6" creationId="{34ADFCEB-A48B-4C4B-AD28-38357F1CE950}"/>
          </ac:spMkLst>
        </pc:spChg>
        <pc:spChg chg="mod">
          <ac:chgData name="Michael Brent" userId="efbb700b7c4874dd" providerId="LiveId" clId="{769C5A45-A888-4ED1-BF73-CF0E4498F262}" dt="2020-03-01T22:45:27.699" v="6178" actId="1036"/>
          <ac:spMkLst>
            <pc:docMk/>
            <pc:sldMk cId="2944499085" sldId="270"/>
            <ac:spMk id="7" creationId="{573B54B7-3F40-466A-8D72-2CF06B4908E9}"/>
          </ac:spMkLst>
        </pc:spChg>
      </pc:sldChg>
      <pc:sldChg chg="modSp add mod modNotesTx">
        <pc:chgData name="Michael Brent" userId="efbb700b7c4874dd" providerId="LiveId" clId="{769C5A45-A888-4ED1-BF73-CF0E4498F262}" dt="2020-03-01T22:56:25.537" v="6196" actId="1035"/>
        <pc:sldMkLst>
          <pc:docMk/>
          <pc:sldMk cId="3543579697" sldId="271"/>
        </pc:sldMkLst>
        <pc:spChg chg="mod">
          <ac:chgData name="Michael Brent" userId="efbb700b7c4874dd" providerId="LiveId" clId="{769C5A45-A888-4ED1-BF73-CF0E4498F262}" dt="2020-03-01T21:54:21.956" v="6031" actId="20577"/>
          <ac:spMkLst>
            <pc:docMk/>
            <pc:sldMk cId="3543579697" sldId="271"/>
            <ac:spMk id="4" creationId="{5A5FBD0C-44C4-498E-B3BC-8A152F379023}"/>
          </ac:spMkLst>
        </pc:spChg>
        <pc:spChg chg="mod">
          <ac:chgData name="Michael Brent" userId="efbb700b7c4874dd" providerId="LiveId" clId="{769C5A45-A888-4ED1-BF73-CF0E4498F262}" dt="2020-03-01T22:56:25.537" v="6196" actId="1035"/>
          <ac:spMkLst>
            <pc:docMk/>
            <pc:sldMk cId="3543579697" sldId="271"/>
            <ac:spMk id="7" creationId="{573B54B7-3F40-466A-8D72-2CF06B4908E9}"/>
          </ac:spMkLst>
        </pc:spChg>
      </pc:sldChg>
      <pc:sldChg chg="modSp add mod">
        <pc:chgData name="Michael Brent" userId="efbb700b7c4874dd" providerId="LiveId" clId="{769C5A45-A888-4ED1-BF73-CF0E4498F262}" dt="2020-03-01T23:03:27.183" v="6221" actId="1036"/>
        <pc:sldMkLst>
          <pc:docMk/>
          <pc:sldMk cId="1778463111" sldId="272"/>
        </pc:sldMkLst>
        <pc:spChg chg="mod">
          <ac:chgData name="Michael Brent" userId="efbb700b7c4874dd" providerId="LiveId" clId="{769C5A45-A888-4ED1-BF73-CF0E4498F262}" dt="2020-03-01T23:00:57.424" v="6208" actId="20577"/>
          <ac:spMkLst>
            <pc:docMk/>
            <pc:sldMk cId="1778463111" sldId="272"/>
            <ac:spMk id="4" creationId="{5A5FBD0C-44C4-498E-B3BC-8A152F379023}"/>
          </ac:spMkLst>
        </pc:spChg>
        <pc:spChg chg="mod">
          <ac:chgData name="Michael Brent" userId="efbb700b7c4874dd" providerId="LiveId" clId="{769C5A45-A888-4ED1-BF73-CF0E4498F262}" dt="2020-03-01T16:37:49.659" v="707" actId="14100"/>
          <ac:spMkLst>
            <pc:docMk/>
            <pc:sldMk cId="1778463111" sldId="272"/>
            <ac:spMk id="6" creationId="{34ADFCEB-A48B-4C4B-AD28-38357F1CE950}"/>
          </ac:spMkLst>
        </pc:spChg>
        <pc:spChg chg="mod">
          <ac:chgData name="Michael Brent" userId="efbb700b7c4874dd" providerId="LiveId" clId="{769C5A45-A888-4ED1-BF73-CF0E4498F262}" dt="2020-03-01T23:03:27.183" v="6221" actId="1036"/>
          <ac:spMkLst>
            <pc:docMk/>
            <pc:sldMk cId="1778463111" sldId="272"/>
            <ac:spMk id="7" creationId="{573B54B7-3F40-466A-8D72-2CF06B4908E9}"/>
          </ac:spMkLst>
        </pc:spChg>
      </pc:sldChg>
      <pc:sldChg chg="modSp add mod modNotesTx">
        <pc:chgData name="Michael Brent" userId="efbb700b7c4874dd" providerId="LiveId" clId="{769C5A45-A888-4ED1-BF73-CF0E4498F262}" dt="2020-03-01T23:09:14.834" v="6250" actId="1035"/>
        <pc:sldMkLst>
          <pc:docMk/>
          <pc:sldMk cId="4280237333" sldId="273"/>
        </pc:sldMkLst>
        <pc:spChg chg="mod">
          <ac:chgData name="Michael Brent" userId="efbb700b7c4874dd" providerId="LiveId" clId="{769C5A45-A888-4ED1-BF73-CF0E4498F262}" dt="2020-03-01T21:14:19.523" v="3800" actId="20577"/>
          <ac:spMkLst>
            <pc:docMk/>
            <pc:sldMk cId="4280237333" sldId="273"/>
            <ac:spMk id="4" creationId="{5A5FBD0C-44C4-498E-B3BC-8A152F379023}"/>
          </ac:spMkLst>
        </pc:spChg>
        <pc:spChg chg="mod">
          <ac:chgData name="Michael Brent" userId="efbb700b7c4874dd" providerId="LiveId" clId="{769C5A45-A888-4ED1-BF73-CF0E4498F262}" dt="2020-03-01T16:39:14.688" v="715" actId="14100"/>
          <ac:spMkLst>
            <pc:docMk/>
            <pc:sldMk cId="4280237333" sldId="273"/>
            <ac:spMk id="6" creationId="{34ADFCEB-A48B-4C4B-AD28-38357F1CE950}"/>
          </ac:spMkLst>
        </pc:spChg>
        <pc:spChg chg="mod">
          <ac:chgData name="Michael Brent" userId="efbb700b7c4874dd" providerId="LiveId" clId="{769C5A45-A888-4ED1-BF73-CF0E4498F262}" dt="2020-03-01T23:09:14.834" v="6250" actId="1035"/>
          <ac:spMkLst>
            <pc:docMk/>
            <pc:sldMk cId="4280237333" sldId="273"/>
            <ac:spMk id="7" creationId="{573B54B7-3F40-466A-8D72-2CF06B4908E9}"/>
          </ac:spMkLst>
        </pc:spChg>
      </pc:sldChg>
      <pc:sldChg chg="addSp delSp modSp add del mod ord">
        <pc:chgData name="Michael Brent" userId="efbb700b7c4874dd" providerId="LiveId" clId="{769C5A45-A888-4ED1-BF73-CF0E4498F262}" dt="2020-03-01T20:44:27.006" v="1256" actId="47"/>
        <pc:sldMkLst>
          <pc:docMk/>
          <pc:sldMk cId="4027076180" sldId="274"/>
        </pc:sldMkLst>
        <pc:spChg chg="del">
          <ac:chgData name="Michael Brent" userId="efbb700b7c4874dd" providerId="LiveId" clId="{769C5A45-A888-4ED1-BF73-CF0E4498F262}" dt="2020-03-01T16:39:39.911" v="717"/>
          <ac:spMkLst>
            <pc:docMk/>
            <pc:sldMk cId="4027076180" sldId="274"/>
            <ac:spMk id="2" creationId="{85F3CC8B-E0FF-4139-822A-D70894C98968}"/>
          </ac:spMkLst>
        </pc:spChg>
        <pc:spChg chg="add mod">
          <ac:chgData name="Michael Brent" userId="efbb700b7c4874dd" providerId="LiveId" clId="{769C5A45-A888-4ED1-BF73-CF0E4498F262}" dt="2020-03-01T16:39:52.957" v="757" actId="20577"/>
          <ac:spMkLst>
            <pc:docMk/>
            <pc:sldMk cId="4027076180" sldId="274"/>
            <ac:spMk id="3" creationId="{76C63B1B-9268-4C19-A84B-A797CB780606}"/>
          </ac:spMkLst>
        </pc:spChg>
        <pc:spChg chg="add mod">
          <ac:chgData name="Michael Brent" userId="efbb700b7c4874dd" providerId="LiveId" clId="{769C5A45-A888-4ED1-BF73-CF0E4498F262}" dt="2020-03-01T16:39:39.911" v="717"/>
          <ac:spMkLst>
            <pc:docMk/>
            <pc:sldMk cId="4027076180" sldId="274"/>
            <ac:spMk id="4" creationId="{9F755004-FE67-40EA-83A6-24090D55A3D5}"/>
          </ac:spMkLst>
        </pc:spChg>
      </pc:sldChg>
      <pc:sldChg chg="modSp add mod modNotesTx">
        <pc:chgData name="Michael Brent" userId="efbb700b7c4874dd" providerId="LiveId" clId="{769C5A45-A888-4ED1-BF73-CF0E4498F262}" dt="2020-03-02T05:51:43.517" v="6265" actId="1038"/>
        <pc:sldMkLst>
          <pc:docMk/>
          <pc:sldMk cId="625590104" sldId="275"/>
        </pc:sldMkLst>
        <pc:spChg chg="mod">
          <ac:chgData name="Michael Brent" userId="efbb700b7c4874dd" providerId="LiveId" clId="{769C5A45-A888-4ED1-BF73-CF0E4498F262}" dt="2020-03-01T21:14:32.819" v="3821" actId="20577"/>
          <ac:spMkLst>
            <pc:docMk/>
            <pc:sldMk cId="625590104" sldId="275"/>
            <ac:spMk id="4" creationId="{5A5FBD0C-44C4-498E-B3BC-8A152F379023}"/>
          </ac:spMkLst>
        </pc:spChg>
        <pc:spChg chg="mod">
          <ac:chgData name="Michael Brent" userId="efbb700b7c4874dd" providerId="LiveId" clId="{769C5A45-A888-4ED1-BF73-CF0E4498F262}" dt="2020-03-02T05:51:43.517" v="6265" actId="1038"/>
          <ac:spMkLst>
            <pc:docMk/>
            <pc:sldMk cId="625590104" sldId="275"/>
            <ac:spMk id="6" creationId="{34ADFCEB-A48B-4C4B-AD28-38357F1CE950}"/>
          </ac:spMkLst>
        </pc:spChg>
        <pc:spChg chg="mod">
          <ac:chgData name="Michael Brent" userId="efbb700b7c4874dd" providerId="LiveId" clId="{769C5A45-A888-4ED1-BF73-CF0E4498F262}" dt="2020-03-02T05:50:59.977" v="6261" actId="1035"/>
          <ac:spMkLst>
            <pc:docMk/>
            <pc:sldMk cId="625590104" sldId="275"/>
            <ac:spMk id="7" creationId="{573B54B7-3F40-466A-8D72-2CF06B4908E9}"/>
          </ac:spMkLst>
        </pc:spChg>
      </pc:sldChg>
      <pc:sldChg chg="modSp add mod">
        <pc:chgData name="Michael Brent" userId="efbb700b7c4874dd" providerId="LiveId" clId="{769C5A45-A888-4ED1-BF73-CF0E4498F262}" dt="2020-03-02T06:05:16.676" v="6290" actId="20577"/>
        <pc:sldMkLst>
          <pc:docMk/>
          <pc:sldMk cId="471098770" sldId="276"/>
        </pc:sldMkLst>
        <pc:spChg chg="mod">
          <ac:chgData name="Michael Brent" userId="efbb700b7c4874dd" providerId="LiveId" clId="{769C5A45-A888-4ED1-BF73-CF0E4498F262}" dt="2020-03-01T21:15:17.221" v="3869" actId="20577"/>
          <ac:spMkLst>
            <pc:docMk/>
            <pc:sldMk cId="471098770" sldId="276"/>
            <ac:spMk id="4" creationId="{5A5FBD0C-44C4-498E-B3BC-8A152F379023}"/>
          </ac:spMkLst>
        </pc:spChg>
        <pc:spChg chg="mod">
          <ac:chgData name="Michael Brent" userId="efbb700b7c4874dd" providerId="LiveId" clId="{769C5A45-A888-4ED1-BF73-CF0E4498F262}" dt="2020-03-01T16:43:54.208" v="781" actId="14100"/>
          <ac:spMkLst>
            <pc:docMk/>
            <pc:sldMk cId="471098770" sldId="276"/>
            <ac:spMk id="6" creationId="{34ADFCEB-A48B-4C4B-AD28-38357F1CE950}"/>
          </ac:spMkLst>
        </pc:spChg>
        <pc:spChg chg="mod">
          <ac:chgData name="Michael Brent" userId="efbb700b7c4874dd" providerId="LiveId" clId="{769C5A45-A888-4ED1-BF73-CF0E4498F262}" dt="2020-03-02T06:05:16.676" v="6290" actId="20577"/>
          <ac:spMkLst>
            <pc:docMk/>
            <pc:sldMk cId="471098770" sldId="276"/>
            <ac:spMk id="7" creationId="{573B54B7-3F40-466A-8D72-2CF06B4908E9}"/>
          </ac:spMkLst>
        </pc:spChg>
      </pc:sldChg>
      <pc:sldChg chg="modSp add del mod">
        <pc:chgData name="Michael Brent" userId="efbb700b7c4874dd" providerId="LiveId" clId="{769C5A45-A888-4ED1-BF73-CF0E4498F262}" dt="2020-03-01T16:44:42.295" v="782" actId="47"/>
        <pc:sldMkLst>
          <pc:docMk/>
          <pc:sldMk cId="556804184" sldId="277"/>
        </pc:sldMkLst>
        <pc:spChg chg="mod">
          <ac:chgData name="Michael Brent" userId="efbb700b7c4874dd" providerId="LiveId" clId="{769C5A45-A888-4ED1-BF73-CF0E4498F262}" dt="2020-03-01T16:42:03.977" v="774" actId="1076"/>
          <ac:spMkLst>
            <pc:docMk/>
            <pc:sldMk cId="556804184" sldId="277"/>
            <ac:spMk id="7" creationId="{573B54B7-3F40-466A-8D72-2CF06B4908E9}"/>
          </ac:spMkLst>
        </pc:spChg>
      </pc:sldChg>
      <pc:sldChg chg="modSp add mod modNotesTx">
        <pc:chgData name="Michael Brent" userId="efbb700b7c4874dd" providerId="LiveId" clId="{769C5A45-A888-4ED1-BF73-CF0E4498F262}" dt="2020-03-01T22:18:45.949" v="6128" actId="1035"/>
        <pc:sldMkLst>
          <pc:docMk/>
          <pc:sldMk cId="4201958722" sldId="277"/>
        </pc:sldMkLst>
        <pc:spChg chg="mod">
          <ac:chgData name="Michael Brent" userId="efbb700b7c4874dd" providerId="LiveId" clId="{769C5A45-A888-4ED1-BF73-CF0E4498F262}" dt="2020-03-01T21:12:36.367" v="3721" actId="20577"/>
          <ac:spMkLst>
            <pc:docMk/>
            <pc:sldMk cId="4201958722" sldId="277"/>
            <ac:spMk id="4" creationId="{5A5FBD0C-44C4-498E-B3BC-8A152F379023}"/>
          </ac:spMkLst>
        </pc:spChg>
        <pc:spChg chg="mod">
          <ac:chgData name="Michael Brent" userId="efbb700b7c4874dd" providerId="LiveId" clId="{769C5A45-A888-4ED1-BF73-CF0E4498F262}" dt="2020-03-01T22:18:45.949" v="6128" actId="1035"/>
          <ac:spMkLst>
            <pc:docMk/>
            <pc:sldMk cId="4201958722" sldId="277"/>
            <ac:spMk id="6" creationId="{34ADFCEB-A48B-4C4B-AD28-38357F1CE950}"/>
          </ac:spMkLst>
        </pc:spChg>
        <pc:spChg chg="mod">
          <ac:chgData name="Michael Brent" userId="efbb700b7c4874dd" providerId="LiveId" clId="{769C5A45-A888-4ED1-BF73-CF0E4498F262}" dt="2020-03-01T22:18:35.674" v="6122" actId="1036"/>
          <ac:spMkLst>
            <pc:docMk/>
            <pc:sldMk cId="4201958722" sldId="277"/>
            <ac:spMk id="7" creationId="{573B54B7-3F40-466A-8D72-2CF06B4908E9}"/>
          </ac:spMkLst>
        </pc:spChg>
      </pc:sldChg>
      <pc:sldChg chg="modSp add mod">
        <pc:chgData name="Michael Brent" userId="efbb700b7c4874dd" providerId="LiveId" clId="{769C5A45-A888-4ED1-BF73-CF0E4498F262}" dt="2020-03-01T21:13:00.412" v="3742" actId="20577"/>
        <pc:sldMkLst>
          <pc:docMk/>
          <pc:sldMk cId="621368999" sldId="278"/>
        </pc:sldMkLst>
        <pc:spChg chg="mod">
          <ac:chgData name="Michael Brent" userId="efbb700b7c4874dd" providerId="LiveId" clId="{769C5A45-A888-4ED1-BF73-CF0E4498F262}" dt="2020-03-01T21:13:00.412" v="3742" actId="20577"/>
          <ac:spMkLst>
            <pc:docMk/>
            <pc:sldMk cId="621368999" sldId="278"/>
            <ac:spMk id="4" creationId="{5A5FBD0C-44C4-498E-B3BC-8A152F379023}"/>
          </ac:spMkLst>
        </pc:spChg>
        <pc:spChg chg="mod">
          <ac:chgData name="Michael Brent" userId="efbb700b7c4874dd" providerId="LiveId" clId="{769C5A45-A888-4ED1-BF73-CF0E4498F262}" dt="2020-03-01T20:38:53.733" v="1220" actId="1035"/>
          <ac:spMkLst>
            <pc:docMk/>
            <pc:sldMk cId="621368999" sldId="278"/>
            <ac:spMk id="6" creationId="{34ADFCEB-A48B-4C4B-AD28-38357F1CE950}"/>
          </ac:spMkLst>
        </pc:spChg>
        <pc:spChg chg="mod">
          <ac:chgData name="Michael Brent" userId="efbb700b7c4874dd" providerId="LiveId" clId="{769C5A45-A888-4ED1-BF73-CF0E4498F262}" dt="2020-03-01T20:37:22.515" v="1185" actId="1035"/>
          <ac:spMkLst>
            <pc:docMk/>
            <pc:sldMk cId="621368999" sldId="278"/>
            <ac:spMk id="7" creationId="{573B54B7-3F40-466A-8D72-2CF06B4908E9}"/>
          </ac:spMkLst>
        </pc:spChg>
      </pc:sldChg>
      <pc:sldChg chg="addSp delSp modSp add mod ord modNotesTx">
        <pc:chgData name="Michael Brent" userId="efbb700b7c4874dd" providerId="LiveId" clId="{769C5A45-A888-4ED1-BF73-CF0E4498F262}" dt="2020-03-01T21:56:03.706" v="6062"/>
        <pc:sldMkLst>
          <pc:docMk/>
          <pc:sldMk cId="942381919" sldId="279"/>
        </pc:sldMkLst>
        <pc:spChg chg="del">
          <ac:chgData name="Michael Brent" userId="efbb700b7c4874dd" providerId="LiveId" clId="{769C5A45-A888-4ED1-BF73-CF0E4498F262}" dt="2020-03-01T20:46:39.139" v="1557"/>
          <ac:spMkLst>
            <pc:docMk/>
            <pc:sldMk cId="942381919" sldId="279"/>
            <ac:spMk id="2" creationId="{BD5F8FFA-74D3-4F4B-8F0A-82134E297101}"/>
          </ac:spMkLst>
        </pc:spChg>
        <pc:spChg chg="add del mod">
          <ac:chgData name="Michael Brent" userId="efbb700b7c4874dd" providerId="LiveId" clId="{769C5A45-A888-4ED1-BF73-CF0E4498F262}" dt="2020-03-01T20:46:50.035" v="1558"/>
          <ac:spMkLst>
            <pc:docMk/>
            <pc:sldMk cId="942381919" sldId="279"/>
            <ac:spMk id="3" creationId="{0978F114-1C2A-4C44-B17B-A4EEB8A90550}"/>
          </ac:spMkLst>
        </pc:spChg>
        <pc:spChg chg="add del mod">
          <ac:chgData name="Michael Brent" userId="efbb700b7c4874dd" providerId="LiveId" clId="{769C5A45-A888-4ED1-BF73-CF0E4498F262}" dt="2020-03-01T20:46:50.035" v="1558"/>
          <ac:spMkLst>
            <pc:docMk/>
            <pc:sldMk cId="942381919" sldId="279"/>
            <ac:spMk id="4" creationId="{2A3A04C3-B3BF-4C7B-A196-8A911D156A34}"/>
          </ac:spMkLst>
        </pc:spChg>
        <pc:spChg chg="add mod">
          <ac:chgData name="Michael Brent" userId="efbb700b7c4874dd" providerId="LiveId" clId="{769C5A45-A888-4ED1-BF73-CF0E4498F262}" dt="2020-03-01T20:47:06.393" v="1578" actId="20577"/>
          <ac:spMkLst>
            <pc:docMk/>
            <pc:sldMk cId="942381919" sldId="279"/>
            <ac:spMk id="5" creationId="{382BC302-AA8A-46DD-AC1C-3FA1F382C131}"/>
          </ac:spMkLst>
        </pc:spChg>
        <pc:spChg chg="add mod">
          <ac:chgData name="Michael Brent" userId="efbb700b7c4874dd" providerId="LiveId" clId="{769C5A45-A888-4ED1-BF73-CF0E4498F262}" dt="2020-03-01T20:48:06.530" v="1776" actId="20577"/>
          <ac:spMkLst>
            <pc:docMk/>
            <pc:sldMk cId="942381919" sldId="279"/>
            <ac:spMk id="6" creationId="{1533DB8A-4007-4209-9E26-F9F7C948AE9C}"/>
          </ac:spMkLst>
        </pc:spChg>
      </pc:sldChg>
      <pc:sldChg chg="modSp add mod">
        <pc:chgData name="Michael Brent" userId="efbb700b7c4874dd" providerId="LiveId" clId="{769C5A45-A888-4ED1-BF73-CF0E4498F262}" dt="2020-03-02T05:57:43.221" v="6281" actId="20577"/>
        <pc:sldMkLst>
          <pc:docMk/>
          <pc:sldMk cId="4274272490" sldId="280"/>
        </pc:sldMkLst>
        <pc:spChg chg="mod">
          <ac:chgData name="Michael Brent" userId="efbb700b7c4874dd" providerId="LiveId" clId="{769C5A45-A888-4ED1-BF73-CF0E4498F262}" dt="2020-03-01T21:14:52.829" v="3846" actId="20577"/>
          <ac:spMkLst>
            <pc:docMk/>
            <pc:sldMk cId="4274272490" sldId="280"/>
            <ac:spMk id="4" creationId="{5A5FBD0C-44C4-498E-B3BC-8A152F379023}"/>
          </ac:spMkLst>
        </pc:spChg>
        <pc:spChg chg="mod">
          <ac:chgData name="Michael Brent" userId="efbb700b7c4874dd" providerId="LiveId" clId="{769C5A45-A888-4ED1-BF73-CF0E4498F262}" dt="2020-03-02T05:57:43.221" v="6281" actId="20577"/>
          <ac:spMkLst>
            <pc:docMk/>
            <pc:sldMk cId="4274272490" sldId="280"/>
            <ac:spMk id="7" creationId="{573B54B7-3F40-466A-8D72-2CF06B4908E9}"/>
          </ac:spMkLst>
        </pc:spChg>
      </pc:sldChg>
      <pc:sldChg chg="modSp add mod">
        <pc:chgData name="Michael Brent" userId="efbb700b7c4874dd" providerId="LiveId" clId="{769C5A45-A888-4ED1-BF73-CF0E4498F262}" dt="2020-03-02T06:15:53.459" v="6314" actId="1035"/>
        <pc:sldMkLst>
          <pc:docMk/>
          <pc:sldMk cId="3205388095" sldId="281"/>
        </pc:sldMkLst>
        <pc:spChg chg="mod">
          <ac:chgData name="Michael Brent" userId="efbb700b7c4874dd" providerId="LiveId" clId="{769C5A45-A888-4ED1-BF73-CF0E4498F262}" dt="2020-03-01T21:18:59.233" v="3889" actId="20577"/>
          <ac:spMkLst>
            <pc:docMk/>
            <pc:sldMk cId="3205388095" sldId="281"/>
            <ac:spMk id="4" creationId="{5A5FBD0C-44C4-498E-B3BC-8A152F379023}"/>
          </ac:spMkLst>
        </pc:spChg>
        <pc:spChg chg="mod">
          <ac:chgData name="Michael Brent" userId="efbb700b7c4874dd" providerId="LiveId" clId="{769C5A45-A888-4ED1-BF73-CF0E4498F262}" dt="2020-03-01T21:17:20.982" v="3880" actId="14100"/>
          <ac:spMkLst>
            <pc:docMk/>
            <pc:sldMk cId="3205388095" sldId="281"/>
            <ac:spMk id="6" creationId="{34ADFCEB-A48B-4C4B-AD28-38357F1CE950}"/>
          </ac:spMkLst>
        </pc:spChg>
        <pc:spChg chg="mod">
          <ac:chgData name="Michael Brent" userId="efbb700b7c4874dd" providerId="LiveId" clId="{769C5A45-A888-4ED1-BF73-CF0E4498F262}" dt="2020-03-02T06:15:53.459" v="6314" actId="1035"/>
          <ac:spMkLst>
            <pc:docMk/>
            <pc:sldMk cId="3205388095" sldId="281"/>
            <ac:spMk id="7" creationId="{573B54B7-3F40-466A-8D72-2CF06B4908E9}"/>
          </ac:spMkLst>
        </pc:spChg>
      </pc:sldChg>
      <pc:sldChg chg="modSp add mod modNotesTx">
        <pc:chgData name="Michael Brent" userId="efbb700b7c4874dd" providerId="LiveId" clId="{769C5A45-A888-4ED1-BF73-CF0E4498F262}" dt="2020-03-02T10:11:19.391" v="6746" actId="1035"/>
        <pc:sldMkLst>
          <pc:docMk/>
          <pc:sldMk cId="3016493129" sldId="282"/>
        </pc:sldMkLst>
        <pc:spChg chg="mod">
          <ac:chgData name="Michael Brent" userId="efbb700b7c4874dd" providerId="LiveId" clId="{769C5A45-A888-4ED1-BF73-CF0E4498F262}" dt="2020-03-02T06:20:51.236" v="6339" actId="20577"/>
          <ac:spMkLst>
            <pc:docMk/>
            <pc:sldMk cId="3016493129" sldId="282"/>
            <ac:spMk id="4" creationId="{5A5FBD0C-44C4-498E-B3BC-8A152F379023}"/>
          </ac:spMkLst>
        </pc:spChg>
        <pc:spChg chg="mod">
          <ac:chgData name="Michael Brent" userId="efbb700b7c4874dd" providerId="LiveId" clId="{769C5A45-A888-4ED1-BF73-CF0E4498F262}" dt="2020-03-01T21:19:48.130" v="3915" actId="14100"/>
          <ac:spMkLst>
            <pc:docMk/>
            <pc:sldMk cId="3016493129" sldId="282"/>
            <ac:spMk id="6" creationId="{34ADFCEB-A48B-4C4B-AD28-38357F1CE950}"/>
          </ac:spMkLst>
        </pc:spChg>
        <pc:spChg chg="mod">
          <ac:chgData name="Michael Brent" userId="efbb700b7c4874dd" providerId="LiveId" clId="{769C5A45-A888-4ED1-BF73-CF0E4498F262}" dt="2020-03-02T10:11:19.391" v="6746" actId="1035"/>
          <ac:spMkLst>
            <pc:docMk/>
            <pc:sldMk cId="3016493129" sldId="282"/>
            <ac:spMk id="7" creationId="{573B54B7-3F40-466A-8D72-2CF06B4908E9}"/>
          </ac:spMkLst>
        </pc:spChg>
      </pc:sldChg>
      <pc:sldChg chg="add ord modNotesTx">
        <pc:chgData name="Michael Brent" userId="efbb700b7c4874dd" providerId="LiveId" clId="{769C5A45-A888-4ED1-BF73-CF0E4498F262}" dt="2020-03-01T21:29:26.474" v="4956" actId="20577"/>
        <pc:sldMkLst>
          <pc:docMk/>
          <pc:sldMk cId="3643238080" sldId="283"/>
        </pc:sldMkLst>
      </pc:sldChg>
      <pc:sldChg chg="addSp delSp modSp add mod">
        <pc:chgData name="Michael Brent" userId="efbb700b7c4874dd" providerId="LiveId" clId="{769C5A45-A888-4ED1-BF73-CF0E4498F262}" dt="2020-03-01T21:27:36.650" v="4855" actId="20577"/>
        <pc:sldMkLst>
          <pc:docMk/>
          <pc:sldMk cId="1990881939" sldId="284"/>
        </pc:sldMkLst>
        <pc:spChg chg="del">
          <ac:chgData name="Michael Brent" userId="efbb700b7c4874dd" providerId="LiveId" clId="{769C5A45-A888-4ED1-BF73-CF0E4498F262}" dt="2020-03-01T21:22:46.054" v="4184"/>
          <ac:spMkLst>
            <pc:docMk/>
            <pc:sldMk cId="1990881939" sldId="284"/>
            <ac:spMk id="2" creationId="{55F2D470-3FC0-4F58-9F47-AC20A63DE374}"/>
          </ac:spMkLst>
        </pc:spChg>
        <pc:spChg chg="del">
          <ac:chgData name="Michael Brent" userId="efbb700b7c4874dd" providerId="LiveId" clId="{769C5A45-A888-4ED1-BF73-CF0E4498F262}" dt="2020-03-01T21:22:46.054" v="4184"/>
          <ac:spMkLst>
            <pc:docMk/>
            <pc:sldMk cId="1990881939" sldId="284"/>
            <ac:spMk id="3" creationId="{54EAC305-B0ED-4774-A016-A2E80FF6B47F}"/>
          </ac:spMkLst>
        </pc:spChg>
        <pc:spChg chg="add mod">
          <ac:chgData name="Michael Brent" userId="efbb700b7c4874dd" providerId="LiveId" clId="{769C5A45-A888-4ED1-BF73-CF0E4498F262}" dt="2020-03-01T21:23:56.226" v="4282" actId="14100"/>
          <ac:spMkLst>
            <pc:docMk/>
            <pc:sldMk cId="1990881939" sldId="284"/>
            <ac:spMk id="4" creationId="{9B1C3790-DD71-4462-849F-EDE59BBAAB61}"/>
          </ac:spMkLst>
        </pc:spChg>
        <pc:spChg chg="add mod">
          <ac:chgData name="Michael Brent" userId="efbb700b7c4874dd" providerId="LiveId" clId="{769C5A45-A888-4ED1-BF73-CF0E4498F262}" dt="2020-03-01T21:27:36.650" v="4855" actId="20577"/>
          <ac:spMkLst>
            <pc:docMk/>
            <pc:sldMk cId="1990881939" sldId="284"/>
            <ac:spMk id="5" creationId="{CE5C04E3-8498-4573-9C40-C59FFD6A48A7}"/>
          </ac:spMkLst>
        </pc:spChg>
      </pc:sldChg>
      <pc:sldChg chg="modSp add mod modAnim modNotesTx">
        <pc:chgData name="Michael Brent" userId="efbb700b7c4874dd" providerId="LiveId" clId="{769C5A45-A888-4ED1-BF73-CF0E4498F262}" dt="2020-03-01T21:51:35.805" v="5985" actId="20577"/>
        <pc:sldMkLst>
          <pc:docMk/>
          <pc:sldMk cId="3206176524" sldId="285"/>
        </pc:sldMkLst>
        <pc:spChg chg="mod">
          <ac:chgData name="Michael Brent" userId="efbb700b7c4874dd" providerId="LiveId" clId="{769C5A45-A888-4ED1-BF73-CF0E4498F262}" dt="2020-03-01T21:30:20.500" v="5094" actId="20577"/>
          <ac:spMkLst>
            <pc:docMk/>
            <pc:sldMk cId="3206176524" sldId="285"/>
            <ac:spMk id="4" creationId="{9B1C3790-DD71-4462-849F-EDE59BBAAB61}"/>
          </ac:spMkLst>
        </pc:spChg>
        <pc:spChg chg="mod">
          <ac:chgData name="Michael Brent" userId="efbb700b7c4874dd" providerId="LiveId" clId="{769C5A45-A888-4ED1-BF73-CF0E4498F262}" dt="2020-03-01T21:51:35.805" v="5985" actId="20577"/>
          <ac:spMkLst>
            <pc:docMk/>
            <pc:sldMk cId="3206176524" sldId="285"/>
            <ac:spMk id="5" creationId="{CE5C04E3-8498-4573-9C40-C59FFD6A48A7}"/>
          </ac:spMkLst>
        </pc:spChg>
      </pc:sldChg>
      <pc:sldChg chg="add modNotesTx">
        <pc:chgData name="Michael Brent" userId="efbb700b7c4874dd" providerId="LiveId" clId="{769C5A45-A888-4ED1-BF73-CF0E4498F262}" dt="2020-03-02T06:38:08.341" v="6735" actId="20577"/>
        <pc:sldMkLst>
          <pc:docMk/>
          <pc:sldMk cId="2644432723" sldId="286"/>
        </pc:sldMkLst>
      </pc:sldChg>
      <pc:sldChg chg="modSp add mod modTransition modAnim">
        <pc:chgData name="Michael Brent" userId="efbb700b7c4874dd" providerId="LiveId" clId="{769C5A45-A888-4ED1-BF73-CF0E4498F262}" dt="2020-03-01T22:16:59.727" v="6111"/>
        <pc:sldMkLst>
          <pc:docMk/>
          <pc:sldMk cId="3471371128" sldId="287"/>
        </pc:sldMkLst>
        <pc:spChg chg="mod">
          <ac:chgData name="Michael Brent" userId="efbb700b7c4874dd" providerId="LiveId" clId="{769C5A45-A888-4ED1-BF73-CF0E4498F262}" dt="2020-03-01T21:52:50.266" v="5992" actId="20577"/>
          <ac:spMkLst>
            <pc:docMk/>
            <pc:sldMk cId="3471371128" sldId="287"/>
            <ac:spMk id="4" creationId="{5A5FBD0C-44C4-498E-B3BC-8A152F379023}"/>
          </ac:spMkLst>
        </pc:spChg>
      </pc:sldChg>
      <pc:sldChg chg="modSp add mod modTransition modAnim">
        <pc:chgData name="Michael Brent" userId="efbb700b7c4874dd" providerId="LiveId" clId="{769C5A45-A888-4ED1-BF73-CF0E4498F262}" dt="2020-03-01T22:32:30.044" v="6150"/>
        <pc:sldMkLst>
          <pc:docMk/>
          <pc:sldMk cId="610936402" sldId="288"/>
        </pc:sldMkLst>
        <pc:spChg chg="mod">
          <ac:chgData name="Michael Brent" userId="efbb700b7c4874dd" providerId="LiveId" clId="{769C5A45-A888-4ED1-BF73-CF0E4498F262}" dt="2020-03-01T21:55:18.389" v="6053" actId="6549"/>
          <ac:spMkLst>
            <pc:docMk/>
            <pc:sldMk cId="610936402" sldId="288"/>
            <ac:spMk id="4" creationId="{5A5FBD0C-44C4-498E-B3BC-8A152F379023}"/>
          </ac:spMkLst>
        </pc:spChg>
        <pc:spChg chg="mod">
          <ac:chgData name="Michael Brent" userId="efbb700b7c4874dd" providerId="LiveId" clId="{769C5A45-A888-4ED1-BF73-CF0E4498F262}" dt="2020-03-01T22:32:20.865" v="6147" actId="207"/>
          <ac:spMkLst>
            <pc:docMk/>
            <pc:sldMk cId="610936402" sldId="288"/>
            <ac:spMk id="7" creationId="{573B54B7-3F40-466A-8D72-2CF06B4908E9}"/>
          </ac:spMkLst>
        </pc:spChg>
      </pc:sldChg>
      <pc:sldChg chg="modSp add mod modTransition modAnim">
        <pc:chgData name="Michael Brent" userId="efbb700b7c4874dd" providerId="LiveId" clId="{769C5A45-A888-4ED1-BF73-CF0E4498F262}" dt="2020-03-01T22:38:47.142" v="6167" actId="207"/>
        <pc:sldMkLst>
          <pc:docMk/>
          <pc:sldMk cId="2111214588" sldId="289"/>
        </pc:sldMkLst>
        <pc:spChg chg="mod">
          <ac:chgData name="Michael Brent" userId="efbb700b7c4874dd" providerId="LiveId" clId="{769C5A45-A888-4ED1-BF73-CF0E4498F262}" dt="2020-03-01T21:53:41.385" v="6019" actId="20577"/>
          <ac:spMkLst>
            <pc:docMk/>
            <pc:sldMk cId="2111214588" sldId="289"/>
            <ac:spMk id="4" creationId="{5A5FBD0C-44C4-498E-B3BC-8A152F379023}"/>
          </ac:spMkLst>
        </pc:spChg>
        <pc:spChg chg="mod">
          <ac:chgData name="Michael Brent" userId="efbb700b7c4874dd" providerId="LiveId" clId="{769C5A45-A888-4ED1-BF73-CF0E4498F262}" dt="2020-03-01T22:38:47.142" v="6167" actId="207"/>
          <ac:spMkLst>
            <pc:docMk/>
            <pc:sldMk cId="2111214588" sldId="289"/>
            <ac:spMk id="7" creationId="{573B54B7-3F40-466A-8D72-2CF06B4908E9}"/>
          </ac:spMkLst>
        </pc:spChg>
      </pc:sldChg>
      <pc:sldChg chg="modSp add mod modTransition modAnim">
        <pc:chgData name="Michael Brent" userId="efbb700b7c4874dd" providerId="LiveId" clId="{769C5A45-A888-4ED1-BF73-CF0E4498F262}" dt="2020-03-01T22:44:10.387" v="6176"/>
        <pc:sldMkLst>
          <pc:docMk/>
          <pc:sldMk cId="4163142219" sldId="290"/>
        </pc:sldMkLst>
        <pc:spChg chg="mod">
          <ac:chgData name="Michael Brent" userId="efbb700b7c4874dd" providerId="LiveId" clId="{769C5A45-A888-4ED1-BF73-CF0E4498F262}" dt="2020-03-01T21:53:54.623" v="6027" actId="20577"/>
          <ac:spMkLst>
            <pc:docMk/>
            <pc:sldMk cId="4163142219" sldId="290"/>
            <ac:spMk id="4" creationId="{5A5FBD0C-44C4-498E-B3BC-8A152F379023}"/>
          </ac:spMkLst>
        </pc:spChg>
      </pc:sldChg>
      <pc:sldChg chg="modSp add mod modTransition modAnim">
        <pc:chgData name="Michael Brent" userId="efbb700b7c4874dd" providerId="LiveId" clId="{769C5A45-A888-4ED1-BF73-CF0E4498F262}" dt="2020-03-01T22:54:09.268" v="6191"/>
        <pc:sldMkLst>
          <pc:docMk/>
          <pc:sldMk cId="1721168544" sldId="291"/>
        </pc:sldMkLst>
        <pc:spChg chg="mod">
          <ac:chgData name="Michael Brent" userId="efbb700b7c4874dd" providerId="LiveId" clId="{769C5A45-A888-4ED1-BF73-CF0E4498F262}" dt="2020-03-01T21:54:29.278" v="6042" actId="20577"/>
          <ac:spMkLst>
            <pc:docMk/>
            <pc:sldMk cId="1721168544" sldId="291"/>
            <ac:spMk id="4" creationId="{5A5FBD0C-44C4-498E-B3BC-8A152F379023}"/>
          </ac:spMkLst>
        </pc:spChg>
        <pc:spChg chg="mod">
          <ac:chgData name="Michael Brent" userId="efbb700b7c4874dd" providerId="LiveId" clId="{769C5A45-A888-4ED1-BF73-CF0E4498F262}" dt="2020-03-01T22:52:41.332" v="6187" actId="207"/>
          <ac:spMkLst>
            <pc:docMk/>
            <pc:sldMk cId="1721168544" sldId="291"/>
            <ac:spMk id="7" creationId="{573B54B7-3F40-466A-8D72-2CF06B4908E9}"/>
          </ac:spMkLst>
        </pc:spChg>
      </pc:sldChg>
      <pc:sldChg chg="modSp add mod modTransition modAnim">
        <pc:chgData name="Michael Brent" userId="efbb700b7c4874dd" providerId="LiveId" clId="{769C5A45-A888-4ED1-BF73-CF0E4498F262}" dt="2020-03-01T23:03:09.786" v="6220" actId="20577"/>
        <pc:sldMkLst>
          <pc:docMk/>
          <pc:sldMk cId="552782387" sldId="292"/>
        </pc:sldMkLst>
        <pc:spChg chg="mod">
          <ac:chgData name="Michael Brent" userId="efbb700b7c4874dd" providerId="LiveId" clId="{769C5A45-A888-4ED1-BF73-CF0E4498F262}" dt="2020-03-01T21:54:49.504" v="6051" actId="20577"/>
          <ac:spMkLst>
            <pc:docMk/>
            <pc:sldMk cId="552782387" sldId="292"/>
            <ac:spMk id="4" creationId="{5A5FBD0C-44C4-498E-B3BC-8A152F379023}"/>
          </ac:spMkLst>
        </pc:spChg>
        <pc:spChg chg="mod">
          <ac:chgData name="Michael Brent" userId="efbb700b7c4874dd" providerId="LiveId" clId="{769C5A45-A888-4ED1-BF73-CF0E4498F262}" dt="2020-03-01T23:03:09.786" v="6220" actId="20577"/>
          <ac:spMkLst>
            <pc:docMk/>
            <pc:sldMk cId="552782387" sldId="292"/>
            <ac:spMk id="7" creationId="{573B54B7-3F40-466A-8D72-2CF06B4908E9}"/>
          </ac:spMkLst>
        </pc:spChg>
      </pc:sldChg>
      <pc:sldChg chg="add del">
        <pc:chgData name="Michael Brent" userId="efbb700b7c4874dd" providerId="LiveId" clId="{769C5A45-A888-4ED1-BF73-CF0E4498F262}" dt="2020-03-01T23:00:25.304" v="6202" actId="47"/>
        <pc:sldMkLst>
          <pc:docMk/>
          <pc:sldMk cId="2410761765" sldId="293"/>
        </pc:sldMkLst>
      </pc:sldChg>
      <pc:sldChg chg="modSp add mod modTransition modAnim">
        <pc:chgData name="Michael Brent" userId="efbb700b7c4874dd" providerId="LiveId" clId="{769C5A45-A888-4ED1-BF73-CF0E4498F262}" dt="2020-03-02T05:51:06.817" v="6264"/>
        <pc:sldMkLst>
          <pc:docMk/>
          <pc:sldMk cId="4211832040" sldId="294"/>
        </pc:sldMkLst>
        <pc:spChg chg="mod">
          <ac:chgData name="Michael Brent" userId="efbb700b7c4874dd" providerId="LiveId" clId="{769C5A45-A888-4ED1-BF73-CF0E4498F262}" dt="2020-03-01T21:56:31.893" v="6063"/>
          <ac:spMkLst>
            <pc:docMk/>
            <pc:sldMk cId="4211832040" sldId="294"/>
            <ac:spMk id="4" creationId="{5A5FBD0C-44C4-498E-B3BC-8A152F379023}"/>
          </ac:spMkLst>
        </pc:spChg>
        <pc:spChg chg="mod">
          <ac:chgData name="Michael Brent" userId="efbb700b7c4874dd" providerId="LiveId" clId="{769C5A45-A888-4ED1-BF73-CF0E4498F262}" dt="2020-03-02T05:50:51.297" v="6257" actId="20577"/>
          <ac:spMkLst>
            <pc:docMk/>
            <pc:sldMk cId="4211832040" sldId="294"/>
            <ac:spMk id="7" creationId="{573B54B7-3F40-466A-8D72-2CF06B4908E9}"/>
          </ac:spMkLst>
        </pc:spChg>
      </pc:sldChg>
      <pc:sldChg chg="modSp add mod modTransition modAnim">
        <pc:chgData name="Michael Brent" userId="efbb700b7c4874dd" providerId="LiveId" clId="{769C5A45-A888-4ED1-BF73-CF0E4498F262}" dt="2020-03-02T05:57:56.715" v="6284"/>
        <pc:sldMkLst>
          <pc:docMk/>
          <pc:sldMk cId="1890706308" sldId="295"/>
        </pc:sldMkLst>
        <pc:spChg chg="mod">
          <ac:chgData name="Michael Brent" userId="efbb700b7c4874dd" providerId="LiveId" clId="{769C5A45-A888-4ED1-BF73-CF0E4498F262}" dt="2020-03-01T21:56:45.332" v="6073" actId="20577"/>
          <ac:spMkLst>
            <pc:docMk/>
            <pc:sldMk cId="1890706308" sldId="295"/>
            <ac:spMk id="4" creationId="{5A5FBD0C-44C4-498E-B3BC-8A152F379023}"/>
          </ac:spMkLst>
        </pc:spChg>
        <pc:spChg chg="mod">
          <ac:chgData name="Michael Brent" userId="efbb700b7c4874dd" providerId="LiveId" clId="{769C5A45-A888-4ED1-BF73-CF0E4498F262}" dt="2020-03-02T05:51:55.612" v="6266" actId="1038"/>
          <ac:spMkLst>
            <pc:docMk/>
            <pc:sldMk cId="1890706308" sldId="295"/>
            <ac:spMk id="6" creationId="{34ADFCEB-A48B-4C4B-AD28-38357F1CE950}"/>
          </ac:spMkLst>
        </pc:spChg>
      </pc:sldChg>
      <pc:sldChg chg="modSp add mod modTransition modAnim">
        <pc:chgData name="Michael Brent" userId="efbb700b7c4874dd" providerId="LiveId" clId="{769C5A45-A888-4ED1-BF73-CF0E4498F262}" dt="2020-03-02T06:06:13.566" v="6295" actId="20577"/>
        <pc:sldMkLst>
          <pc:docMk/>
          <pc:sldMk cId="2618622976" sldId="296"/>
        </pc:sldMkLst>
        <pc:spChg chg="mod">
          <ac:chgData name="Michael Brent" userId="efbb700b7c4874dd" providerId="LiveId" clId="{769C5A45-A888-4ED1-BF73-CF0E4498F262}" dt="2020-03-01T21:57:00.606" v="6082" actId="20577"/>
          <ac:spMkLst>
            <pc:docMk/>
            <pc:sldMk cId="2618622976" sldId="296"/>
            <ac:spMk id="4" creationId="{5A5FBD0C-44C4-498E-B3BC-8A152F379023}"/>
          </ac:spMkLst>
        </pc:spChg>
        <pc:spChg chg="mod">
          <ac:chgData name="Michael Brent" userId="efbb700b7c4874dd" providerId="LiveId" clId="{769C5A45-A888-4ED1-BF73-CF0E4498F262}" dt="2020-03-02T06:06:13.566" v="6295" actId="20577"/>
          <ac:spMkLst>
            <pc:docMk/>
            <pc:sldMk cId="2618622976" sldId="296"/>
            <ac:spMk id="7" creationId="{573B54B7-3F40-466A-8D72-2CF06B4908E9}"/>
          </ac:spMkLst>
        </pc:spChg>
      </pc:sldChg>
      <pc:sldChg chg="modSp add mod modTransition modAnim">
        <pc:chgData name="Michael Brent" userId="efbb700b7c4874dd" providerId="LiveId" clId="{769C5A45-A888-4ED1-BF73-CF0E4498F262}" dt="2020-03-02T06:15:20.608" v="6311" actId="20577"/>
        <pc:sldMkLst>
          <pc:docMk/>
          <pc:sldMk cId="3741236034" sldId="297"/>
        </pc:sldMkLst>
        <pc:spChg chg="mod">
          <ac:chgData name="Michael Brent" userId="efbb700b7c4874dd" providerId="LiveId" clId="{769C5A45-A888-4ED1-BF73-CF0E4498F262}" dt="2020-03-01T21:57:17.601" v="6090" actId="20577"/>
          <ac:spMkLst>
            <pc:docMk/>
            <pc:sldMk cId="3741236034" sldId="297"/>
            <ac:spMk id="4" creationId="{5A5FBD0C-44C4-498E-B3BC-8A152F379023}"/>
          </ac:spMkLst>
        </pc:spChg>
        <pc:spChg chg="mod">
          <ac:chgData name="Michael Brent" userId="efbb700b7c4874dd" providerId="LiveId" clId="{769C5A45-A888-4ED1-BF73-CF0E4498F262}" dt="2020-03-02T06:15:20.608" v="6311" actId="20577"/>
          <ac:spMkLst>
            <pc:docMk/>
            <pc:sldMk cId="3741236034" sldId="297"/>
            <ac:spMk id="7" creationId="{573B54B7-3F40-466A-8D72-2CF06B4908E9}"/>
          </ac:spMkLst>
        </pc:spChg>
      </pc:sldChg>
      <pc:sldChg chg="modSp add mod modTransition modAnim">
        <pc:chgData name="Michael Brent" userId="efbb700b7c4874dd" providerId="LiveId" clId="{769C5A45-A888-4ED1-BF73-CF0E4498F262}" dt="2020-03-02T06:30:41.542" v="6387"/>
        <pc:sldMkLst>
          <pc:docMk/>
          <pc:sldMk cId="3320376" sldId="298"/>
        </pc:sldMkLst>
        <pc:spChg chg="mod">
          <ac:chgData name="Michael Brent" userId="efbb700b7c4874dd" providerId="LiveId" clId="{769C5A45-A888-4ED1-BF73-CF0E4498F262}" dt="2020-03-02T06:21:00.723" v="6349" actId="20577"/>
          <ac:spMkLst>
            <pc:docMk/>
            <pc:sldMk cId="3320376" sldId="298"/>
            <ac:spMk id="4" creationId="{5A5FBD0C-44C4-498E-B3BC-8A152F379023}"/>
          </ac:spMkLst>
        </pc:spChg>
        <pc:spChg chg="mod">
          <ac:chgData name="Michael Brent" userId="efbb700b7c4874dd" providerId="LiveId" clId="{769C5A45-A888-4ED1-BF73-CF0E4498F262}" dt="2020-03-02T06:29:10.403" v="6380" actId="14100"/>
          <ac:spMkLst>
            <pc:docMk/>
            <pc:sldMk cId="3320376" sldId="298"/>
            <ac:spMk id="6" creationId="{34ADFCEB-A48B-4C4B-AD28-38357F1CE950}"/>
          </ac:spMkLst>
        </pc:spChg>
        <pc:spChg chg="mod">
          <ac:chgData name="Michael Brent" userId="efbb700b7c4874dd" providerId="LiveId" clId="{769C5A45-A888-4ED1-BF73-CF0E4498F262}" dt="2020-03-02T06:22:07.061" v="6353" actId="6549"/>
          <ac:spMkLst>
            <pc:docMk/>
            <pc:sldMk cId="3320376" sldId="298"/>
            <ac:spMk id="7" creationId="{573B54B7-3F40-466A-8D72-2CF06B4908E9}"/>
          </ac:spMkLst>
        </pc:spChg>
      </pc:sldChg>
      <pc:sldChg chg="modSp add mod modTransition modAnim">
        <pc:chgData name="Michael Brent" userId="efbb700b7c4874dd" providerId="LiveId" clId="{769C5A45-A888-4ED1-BF73-CF0E4498F262}" dt="2020-03-01T23:09:01.382" v="6249"/>
        <pc:sldMkLst>
          <pc:docMk/>
          <pc:sldMk cId="3274012035" sldId="299"/>
        </pc:sldMkLst>
        <pc:spChg chg="mod">
          <ac:chgData name="Michael Brent" userId="efbb700b7c4874dd" providerId="LiveId" clId="{769C5A45-A888-4ED1-BF73-CF0E4498F262}" dt="2020-03-01T23:03:57.714" v="6232" actId="20577"/>
          <ac:spMkLst>
            <pc:docMk/>
            <pc:sldMk cId="3274012035" sldId="299"/>
            <ac:spMk id="4" creationId="{5A5FBD0C-44C4-498E-B3BC-8A152F379023}"/>
          </ac:spMkLst>
        </pc:spChg>
        <pc:spChg chg="mod">
          <ac:chgData name="Michael Brent" userId="efbb700b7c4874dd" providerId="LiveId" clId="{769C5A45-A888-4ED1-BF73-CF0E4498F262}" dt="2020-03-01T23:04:56.872" v="6233" actId="20577"/>
          <ac:spMkLst>
            <pc:docMk/>
            <pc:sldMk cId="3274012035" sldId="299"/>
            <ac:spMk id="7" creationId="{573B54B7-3F40-466A-8D72-2CF06B4908E9}"/>
          </ac:spMkLst>
        </pc:spChg>
      </pc:sldChg>
    </pc:docChg>
  </pc:docChgLst>
  <pc:docChgLst>
    <pc:chgData name="Michael Brent" userId="efbb700b7c4874dd" providerId="LiveId" clId="{1C9ED3D4-A8E3-445F-BF89-4DB9112E4F33}"/>
    <pc:docChg chg="undo redo custSel addSld delSld modSld">
      <pc:chgData name="Michael Brent" userId="efbb700b7c4874dd" providerId="LiveId" clId="{1C9ED3D4-A8E3-445F-BF89-4DB9112E4F33}" dt="2020-12-03T23:40:52.332" v="8774" actId="20577"/>
      <pc:docMkLst>
        <pc:docMk/>
      </pc:docMkLst>
      <pc:sldChg chg="del">
        <pc:chgData name="Michael Brent" userId="efbb700b7c4874dd" providerId="LiveId" clId="{1C9ED3D4-A8E3-445F-BF89-4DB9112E4F33}" dt="2020-12-03T19:41:02.852" v="0" actId="47"/>
        <pc:sldMkLst>
          <pc:docMk/>
          <pc:sldMk cId="941402201" sldId="257"/>
        </pc:sldMkLst>
      </pc:sldChg>
      <pc:sldChg chg="del">
        <pc:chgData name="Michael Brent" userId="efbb700b7c4874dd" providerId="LiveId" clId="{1C9ED3D4-A8E3-445F-BF89-4DB9112E4F33}" dt="2020-12-03T19:41:02.852" v="0" actId="47"/>
        <pc:sldMkLst>
          <pc:docMk/>
          <pc:sldMk cId="1627525127" sldId="264"/>
        </pc:sldMkLst>
      </pc:sldChg>
      <pc:sldChg chg="addSp delSp modSp add mod modClrScheme chgLayout">
        <pc:chgData name="Michael Brent" userId="efbb700b7c4874dd" providerId="LiveId" clId="{1C9ED3D4-A8E3-445F-BF89-4DB9112E4F33}" dt="2020-12-03T21:49:50.185" v="3058" actId="478"/>
        <pc:sldMkLst>
          <pc:docMk/>
          <pc:sldMk cId="3474542099" sldId="264"/>
        </pc:sldMkLst>
        <pc:spChg chg="del mod ord">
          <ac:chgData name="Michael Brent" userId="efbb700b7c4874dd" providerId="LiveId" clId="{1C9ED3D4-A8E3-445F-BF89-4DB9112E4F33}" dt="2020-12-03T19:41:35.616" v="3" actId="478"/>
          <ac:spMkLst>
            <pc:docMk/>
            <pc:sldMk cId="3474542099" sldId="264"/>
            <ac:spMk id="2" creationId="{81A8C342-BC84-42FD-AC91-7762881AE52D}"/>
          </ac:spMkLst>
        </pc:spChg>
        <pc:spChg chg="del mod ord">
          <ac:chgData name="Michael Brent" userId="efbb700b7c4874dd" providerId="LiveId" clId="{1C9ED3D4-A8E3-445F-BF89-4DB9112E4F33}" dt="2020-12-03T19:41:35.616" v="3" actId="478"/>
          <ac:spMkLst>
            <pc:docMk/>
            <pc:sldMk cId="3474542099" sldId="264"/>
            <ac:spMk id="3" creationId="{83D9C521-34CB-44C8-8FC6-AC7D61BE8AF9}"/>
          </ac:spMkLst>
        </pc:spChg>
        <pc:spChg chg="del">
          <ac:chgData name="Michael Brent" userId="efbb700b7c4874dd" providerId="LiveId" clId="{1C9ED3D4-A8E3-445F-BF89-4DB9112E4F33}" dt="2020-12-03T19:41:35.616" v="3" actId="478"/>
          <ac:spMkLst>
            <pc:docMk/>
            <pc:sldMk cId="3474542099" sldId="264"/>
            <ac:spMk id="4" creationId="{547DF736-1304-44C8-91DE-1C16228B07D1}"/>
          </ac:spMkLst>
        </pc:spChg>
        <pc:spChg chg="add mod">
          <ac:chgData name="Michael Brent" userId="efbb700b7c4874dd" providerId="LiveId" clId="{1C9ED3D4-A8E3-445F-BF89-4DB9112E4F33}" dt="2020-12-03T20:29:29.962" v="111" actId="1076"/>
          <ac:spMkLst>
            <pc:docMk/>
            <pc:sldMk cId="3474542099" sldId="264"/>
            <ac:spMk id="5" creationId="{07077087-9C2C-4CE2-9A5C-30995FA5B145}"/>
          </ac:spMkLst>
        </pc:spChg>
        <pc:spChg chg="del">
          <ac:chgData name="Michael Brent" userId="efbb700b7c4874dd" providerId="LiveId" clId="{1C9ED3D4-A8E3-445F-BF89-4DB9112E4F33}" dt="2020-12-03T19:41:35.616" v="3" actId="478"/>
          <ac:spMkLst>
            <pc:docMk/>
            <pc:sldMk cId="3474542099" sldId="264"/>
            <ac:spMk id="6" creationId="{F87F2252-CACA-4669-92E3-F06FCB25AD95}"/>
          </ac:spMkLst>
        </pc:spChg>
        <pc:spChg chg="add mod">
          <ac:chgData name="Michael Brent" userId="efbb700b7c4874dd" providerId="LiveId" clId="{1C9ED3D4-A8E3-445F-BF89-4DB9112E4F33}" dt="2020-12-03T20:55:13.713" v="889" actId="1036"/>
          <ac:spMkLst>
            <pc:docMk/>
            <pc:sldMk cId="3474542099" sldId="264"/>
            <ac:spMk id="7" creationId="{17A9A382-D450-4598-B12D-E438535AB242}"/>
          </ac:spMkLst>
        </pc:spChg>
        <pc:spChg chg="add mod">
          <ac:chgData name="Michael Brent" userId="efbb700b7c4874dd" providerId="LiveId" clId="{1C9ED3D4-A8E3-445F-BF89-4DB9112E4F33}" dt="2020-12-03T20:28:00.003" v="99" actId="14100"/>
          <ac:spMkLst>
            <pc:docMk/>
            <pc:sldMk cId="3474542099" sldId="264"/>
            <ac:spMk id="8" creationId="{4B82916D-FDEA-4D5D-AA6C-EFD6FDC91755}"/>
          </ac:spMkLst>
        </pc:spChg>
        <pc:spChg chg="add mod">
          <ac:chgData name="Michael Brent" userId="efbb700b7c4874dd" providerId="LiveId" clId="{1C9ED3D4-A8E3-445F-BF89-4DB9112E4F33}" dt="2020-12-03T20:29:15.954" v="108" actId="1076"/>
          <ac:spMkLst>
            <pc:docMk/>
            <pc:sldMk cId="3474542099" sldId="264"/>
            <ac:spMk id="10" creationId="{DF97666A-48C5-483E-AB40-EF41DE70E0DD}"/>
          </ac:spMkLst>
        </pc:spChg>
        <pc:spChg chg="add mod">
          <ac:chgData name="Michael Brent" userId="efbb700b7c4874dd" providerId="LiveId" clId="{1C9ED3D4-A8E3-445F-BF89-4DB9112E4F33}" dt="2020-12-03T20:27:53.793" v="98" actId="1038"/>
          <ac:spMkLst>
            <pc:docMk/>
            <pc:sldMk cId="3474542099" sldId="264"/>
            <ac:spMk id="11" creationId="{5E99B779-150B-40D7-B23D-CE28C1E7104A}"/>
          </ac:spMkLst>
        </pc:spChg>
        <pc:spChg chg="add mod">
          <ac:chgData name="Michael Brent" userId="efbb700b7c4874dd" providerId="LiveId" clId="{1C9ED3D4-A8E3-445F-BF89-4DB9112E4F33}" dt="2020-12-03T21:00:09.642" v="1082" actId="207"/>
          <ac:spMkLst>
            <pc:docMk/>
            <pc:sldMk cId="3474542099" sldId="264"/>
            <ac:spMk id="12" creationId="{11B1BC89-5EFC-4C2C-87F9-5FF9CD95F3A0}"/>
          </ac:spMkLst>
        </pc:spChg>
        <pc:spChg chg="add del mod">
          <ac:chgData name="Michael Brent" userId="efbb700b7c4874dd" providerId="LiveId" clId="{1C9ED3D4-A8E3-445F-BF89-4DB9112E4F33}" dt="2020-12-03T20:29:40.080" v="113"/>
          <ac:spMkLst>
            <pc:docMk/>
            <pc:sldMk cId="3474542099" sldId="264"/>
            <ac:spMk id="13" creationId="{D27F5E8C-8BD0-494C-9CA8-B9BC642A3D03}"/>
          </ac:spMkLst>
        </pc:spChg>
        <pc:spChg chg="add mod">
          <ac:chgData name="Michael Brent" userId="efbb700b7c4874dd" providerId="LiveId" clId="{1C9ED3D4-A8E3-445F-BF89-4DB9112E4F33}" dt="2020-12-03T21:41:12.212" v="2284" actId="1076"/>
          <ac:spMkLst>
            <pc:docMk/>
            <pc:sldMk cId="3474542099" sldId="264"/>
            <ac:spMk id="14" creationId="{7623C05F-98BB-43DA-9AE3-5E5FA5E86519}"/>
          </ac:spMkLst>
        </pc:spChg>
        <pc:spChg chg="add mod">
          <ac:chgData name="Michael Brent" userId="efbb700b7c4874dd" providerId="LiveId" clId="{1C9ED3D4-A8E3-445F-BF89-4DB9112E4F33}" dt="2020-12-03T21:00:09.642" v="1082" actId="207"/>
          <ac:spMkLst>
            <pc:docMk/>
            <pc:sldMk cId="3474542099" sldId="264"/>
            <ac:spMk id="15" creationId="{2E768459-7E5B-42D2-8FE9-82BA8D0E6BC0}"/>
          </ac:spMkLst>
        </pc:spChg>
        <pc:spChg chg="add mod">
          <ac:chgData name="Michael Brent" userId="efbb700b7c4874dd" providerId="LiveId" clId="{1C9ED3D4-A8E3-445F-BF89-4DB9112E4F33}" dt="2020-12-03T21:14:01.115" v="1540" actId="14100"/>
          <ac:spMkLst>
            <pc:docMk/>
            <pc:sldMk cId="3474542099" sldId="264"/>
            <ac:spMk id="16" creationId="{C316667E-37A9-4A59-904D-C26454C98AE1}"/>
          </ac:spMkLst>
        </pc:spChg>
        <pc:spChg chg="add mod">
          <ac:chgData name="Michael Brent" userId="efbb700b7c4874dd" providerId="LiveId" clId="{1C9ED3D4-A8E3-445F-BF89-4DB9112E4F33}" dt="2020-12-03T21:00:09.642" v="1082" actId="207"/>
          <ac:spMkLst>
            <pc:docMk/>
            <pc:sldMk cId="3474542099" sldId="264"/>
            <ac:spMk id="17" creationId="{F496FAA7-7DB9-4A7B-A762-4DEAB2954F88}"/>
          </ac:spMkLst>
        </pc:spChg>
        <pc:spChg chg="add mod">
          <ac:chgData name="Michael Brent" userId="efbb700b7c4874dd" providerId="LiveId" clId="{1C9ED3D4-A8E3-445F-BF89-4DB9112E4F33}" dt="2020-12-03T21:00:09.642" v="1082" actId="207"/>
          <ac:spMkLst>
            <pc:docMk/>
            <pc:sldMk cId="3474542099" sldId="264"/>
            <ac:spMk id="18" creationId="{C49EF0FF-968F-48FF-9C9F-AB9C1F1CB968}"/>
          </ac:spMkLst>
        </pc:spChg>
        <pc:spChg chg="add del mod">
          <ac:chgData name="Michael Brent" userId="efbb700b7c4874dd" providerId="LiveId" clId="{1C9ED3D4-A8E3-445F-BF89-4DB9112E4F33}" dt="2020-12-03T20:34:22.980" v="315" actId="478"/>
          <ac:spMkLst>
            <pc:docMk/>
            <pc:sldMk cId="3474542099" sldId="264"/>
            <ac:spMk id="19" creationId="{639D09C6-5D9B-4D2A-9A6D-935F9B906CBB}"/>
          </ac:spMkLst>
        </pc:spChg>
        <pc:spChg chg="add mod">
          <ac:chgData name="Michael Brent" userId="efbb700b7c4874dd" providerId="LiveId" clId="{1C9ED3D4-A8E3-445F-BF89-4DB9112E4F33}" dt="2020-12-03T20:56:48.855" v="952" actId="1036"/>
          <ac:spMkLst>
            <pc:docMk/>
            <pc:sldMk cId="3474542099" sldId="264"/>
            <ac:spMk id="20" creationId="{83E59289-E62B-4DAA-8CAD-27C05414EA18}"/>
          </ac:spMkLst>
        </pc:spChg>
        <pc:spChg chg="add mod">
          <ac:chgData name="Michael Brent" userId="efbb700b7c4874dd" providerId="LiveId" clId="{1C9ED3D4-A8E3-445F-BF89-4DB9112E4F33}" dt="2020-12-03T20:56:48.855" v="952" actId="1036"/>
          <ac:spMkLst>
            <pc:docMk/>
            <pc:sldMk cId="3474542099" sldId="264"/>
            <ac:spMk id="21" creationId="{A15F0005-A9C5-40A1-9D5C-DB25055E9622}"/>
          </ac:spMkLst>
        </pc:spChg>
        <pc:spChg chg="add mod">
          <ac:chgData name="Michael Brent" userId="efbb700b7c4874dd" providerId="LiveId" clId="{1C9ED3D4-A8E3-445F-BF89-4DB9112E4F33}" dt="2020-12-03T20:56:48.855" v="952" actId="1036"/>
          <ac:spMkLst>
            <pc:docMk/>
            <pc:sldMk cId="3474542099" sldId="264"/>
            <ac:spMk id="22" creationId="{82B7B76D-41F5-4F5B-89BA-824BFF5AE728}"/>
          </ac:spMkLst>
        </pc:spChg>
        <pc:spChg chg="add mod">
          <ac:chgData name="Michael Brent" userId="efbb700b7c4874dd" providerId="LiveId" clId="{1C9ED3D4-A8E3-445F-BF89-4DB9112E4F33}" dt="2020-12-03T20:56:48.855" v="952" actId="1036"/>
          <ac:spMkLst>
            <pc:docMk/>
            <pc:sldMk cId="3474542099" sldId="264"/>
            <ac:spMk id="23" creationId="{2C72AC1A-A45F-4891-AC50-9FDE41E16EC8}"/>
          </ac:spMkLst>
        </pc:spChg>
        <pc:spChg chg="add mod">
          <ac:chgData name="Michael Brent" userId="efbb700b7c4874dd" providerId="LiveId" clId="{1C9ED3D4-A8E3-445F-BF89-4DB9112E4F33}" dt="2020-12-03T20:56:48.855" v="952" actId="1036"/>
          <ac:spMkLst>
            <pc:docMk/>
            <pc:sldMk cId="3474542099" sldId="264"/>
            <ac:spMk id="24" creationId="{8F89A979-2320-496A-88B2-B7B384EBDE4A}"/>
          </ac:spMkLst>
        </pc:spChg>
        <pc:spChg chg="add mod">
          <ac:chgData name="Michael Brent" userId="efbb700b7c4874dd" providerId="LiveId" clId="{1C9ED3D4-A8E3-445F-BF89-4DB9112E4F33}" dt="2020-12-03T21:04:16.351" v="1283" actId="20577"/>
          <ac:spMkLst>
            <pc:docMk/>
            <pc:sldMk cId="3474542099" sldId="264"/>
            <ac:spMk id="25" creationId="{994D69C1-F965-4C75-AEDE-148DB30D08ED}"/>
          </ac:spMkLst>
        </pc:spChg>
        <pc:spChg chg="add mod">
          <ac:chgData name="Michael Brent" userId="efbb700b7c4874dd" providerId="LiveId" clId="{1C9ED3D4-A8E3-445F-BF89-4DB9112E4F33}" dt="2020-12-03T21:39:47.476" v="2222" actId="14100"/>
          <ac:spMkLst>
            <pc:docMk/>
            <pc:sldMk cId="3474542099" sldId="264"/>
            <ac:spMk id="26" creationId="{0802124E-7DCD-4B9E-91BB-05F0A1A30849}"/>
          </ac:spMkLst>
        </pc:spChg>
        <pc:spChg chg="add mod">
          <ac:chgData name="Michael Brent" userId="efbb700b7c4874dd" providerId="LiveId" clId="{1C9ED3D4-A8E3-445F-BF89-4DB9112E4F33}" dt="2020-12-03T21:06:23.669" v="1539" actId="20577"/>
          <ac:spMkLst>
            <pc:docMk/>
            <pc:sldMk cId="3474542099" sldId="264"/>
            <ac:spMk id="27" creationId="{46A7FC8E-33B6-4CCB-8302-40D140665B80}"/>
          </ac:spMkLst>
        </pc:spChg>
        <pc:spChg chg="add mod">
          <ac:chgData name="Michael Brent" userId="efbb700b7c4874dd" providerId="LiveId" clId="{1C9ED3D4-A8E3-445F-BF89-4DB9112E4F33}" dt="2020-12-03T21:06:00.495" v="1494" actId="20577"/>
          <ac:spMkLst>
            <pc:docMk/>
            <pc:sldMk cId="3474542099" sldId="264"/>
            <ac:spMk id="28" creationId="{B80FE85B-4328-4DAB-8847-463D662ADE1E}"/>
          </ac:spMkLst>
        </pc:spChg>
        <pc:spChg chg="add mod">
          <ac:chgData name="Michael Brent" userId="efbb700b7c4874dd" providerId="LiveId" clId="{1C9ED3D4-A8E3-445F-BF89-4DB9112E4F33}" dt="2020-12-03T21:05:29.395" v="1444" actId="20577"/>
          <ac:spMkLst>
            <pc:docMk/>
            <pc:sldMk cId="3474542099" sldId="264"/>
            <ac:spMk id="29" creationId="{BC31A25A-90C6-41A0-B5A5-FA7103EDD870}"/>
          </ac:spMkLst>
        </pc:spChg>
        <pc:spChg chg="add mod">
          <ac:chgData name="Michael Brent" userId="efbb700b7c4874dd" providerId="LiveId" clId="{1C9ED3D4-A8E3-445F-BF89-4DB9112E4F33}" dt="2020-12-03T21:05:00.012" v="1380" actId="20577"/>
          <ac:spMkLst>
            <pc:docMk/>
            <pc:sldMk cId="3474542099" sldId="264"/>
            <ac:spMk id="30" creationId="{42A845A1-BB2F-4994-A719-84BFE2D21D37}"/>
          </ac:spMkLst>
        </pc:spChg>
        <pc:spChg chg="add mod">
          <ac:chgData name="Michael Brent" userId="efbb700b7c4874dd" providerId="LiveId" clId="{1C9ED3D4-A8E3-445F-BF89-4DB9112E4F33}" dt="2020-12-03T21:04:37.156" v="1331" actId="20577"/>
          <ac:spMkLst>
            <pc:docMk/>
            <pc:sldMk cId="3474542099" sldId="264"/>
            <ac:spMk id="31" creationId="{3CC0FF18-B8B8-42B3-91F8-02FFDC686353}"/>
          </ac:spMkLst>
        </pc:spChg>
        <pc:spChg chg="add mod">
          <ac:chgData name="Michael Brent" userId="efbb700b7c4874dd" providerId="LiveId" clId="{1C9ED3D4-A8E3-445F-BF89-4DB9112E4F33}" dt="2020-12-03T21:40:53.252" v="2276" actId="14100"/>
          <ac:spMkLst>
            <pc:docMk/>
            <pc:sldMk cId="3474542099" sldId="264"/>
            <ac:spMk id="32" creationId="{820506C4-4EF1-49C7-AF6C-D6FBCE9677C7}"/>
          </ac:spMkLst>
        </pc:spChg>
        <pc:spChg chg="add mod">
          <ac:chgData name="Michael Brent" userId="efbb700b7c4874dd" providerId="LiveId" clId="{1C9ED3D4-A8E3-445F-BF89-4DB9112E4F33}" dt="2020-12-03T21:40:02.952" v="2231" actId="14100"/>
          <ac:spMkLst>
            <pc:docMk/>
            <pc:sldMk cId="3474542099" sldId="264"/>
            <ac:spMk id="33" creationId="{148B30E0-F670-474F-BBE1-B13FC8800465}"/>
          </ac:spMkLst>
        </pc:spChg>
        <pc:spChg chg="add mod">
          <ac:chgData name="Michael Brent" userId="efbb700b7c4874dd" providerId="LiveId" clId="{1C9ED3D4-A8E3-445F-BF89-4DB9112E4F33}" dt="2020-12-03T21:40:02.952" v="2231" actId="14100"/>
          <ac:spMkLst>
            <pc:docMk/>
            <pc:sldMk cId="3474542099" sldId="264"/>
            <ac:spMk id="34" creationId="{CC4874D7-0559-4E1D-AD04-E0F15C999103}"/>
          </ac:spMkLst>
        </pc:spChg>
        <pc:spChg chg="add del mod">
          <ac:chgData name="Michael Brent" userId="efbb700b7c4874dd" providerId="LiveId" clId="{1C9ED3D4-A8E3-445F-BF89-4DB9112E4F33}" dt="2020-12-03T21:45:45.297" v="2680" actId="478"/>
          <ac:spMkLst>
            <pc:docMk/>
            <pc:sldMk cId="3474542099" sldId="264"/>
            <ac:spMk id="35" creationId="{C977212B-4FFD-400C-9473-776E3FA75BAD}"/>
          </ac:spMkLst>
        </pc:spChg>
        <pc:spChg chg="add del mod">
          <ac:chgData name="Michael Brent" userId="efbb700b7c4874dd" providerId="LiveId" clId="{1C9ED3D4-A8E3-445F-BF89-4DB9112E4F33}" dt="2020-12-03T21:46:18.284" v="2802" actId="478"/>
          <ac:spMkLst>
            <pc:docMk/>
            <pc:sldMk cId="3474542099" sldId="264"/>
            <ac:spMk id="36" creationId="{FA6C9888-2FE8-4210-BC90-BD1BFB7DCE0A}"/>
          </ac:spMkLst>
        </pc:spChg>
        <pc:spChg chg="add mod">
          <ac:chgData name="Michael Brent" userId="efbb700b7c4874dd" providerId="LiveId" clId="{1C9ED3D4-A8E3-445F-BF89-4DB9112E4F33}" dt="2020-12-03T21:01:58.357" v="1214" actId="20577"/>
          <ac:spMkLst>
            <pc:docMk/>
            <pc:sldMk cId="3474542099" sldId="264"/>
            <ac:spMk id="39" creationId="{9B0A674D-5000-4323-B4AB-FF99D443A62F}"/>
          </ac:spMkLst>
        </pc:spChg>
        <pc:spChg chg="add del mod">
          <ac:chgData name="Michael Brent" userId="efbb700b7c4874dd" providerId="LiveId" clId="{1C9ED3D4-A8E3-445F-BF89-4DB9112E4F33}" dt="2020-12-03T20:57:39.354" v="984" actId="478"/>
          <ac:spMkLst>
            <pc:docMk/>
            <pc:sldMk cId="3474542099" sldId="264"/>
            <ac:spMk id="40" creationId="{23BE7256-EB43-43BC-865C-28F8F316C681}"/>
          </ac:spMkLst>
        </pc:spChg>
        <pc:spChg chg="add mod ord">
          <ac:chgData name="Michael Brent" userId="efbb700b7c4874dd" providerId="LiveId" clId="{1C9ED3D4-A8E3-445F-BF89-4DB9112E4F33}" dt="2020-12-03T21:01:31.613" v="1173" actId="2085"/>
          <ac:spMkLst>
            <pc:docMk/>
            <pc:sldMk cId="3474542099" sldId="264"/>
            <ac:spMk id="41" creationId="{2CF75DB8-264E-4757-8700-E4B3685C30A2}"/>
          </ac:spMkLst>
        </pc:spChg>
        <pc:spChg chg="add mod ord">
          <ac:chgData name="Michael Brent" userId="efbb700b7c4874dd" providerId="LiveId" clId="{1C9ED3D4-A8E3-445F-BF89-4DB9112E4F33}" dt="2020-12-03T21:01:31.613" v="1173" actId="2085"/>
          <ac:spMkLst>
            <pc:docMk/>
            <pc:sldMk cId="3474542099" sldId="264"/>
            <ac:spMk id="42" creationId="{FB781320-8F45-469F-B4B7-83A8A8D17BD6}"/>
          </ac:spMkLst>
        </pc:spChg>
        <pc:spChg chg="add mod">
          <ac:chgData name="Michael Brent" userId="efbb700b7c4874dd" providerId="LiveId" clId="{1C9ED3D4-A8E3-445F-BF89-4DB9112E4F33}" dt="2020-12-03T21:02:23.461" v="1258" actId="207"/>
          <ac:spMkLst>
            <pc:docMk/>
            <pc:sldMk cId="3474542099" sldId="264"/>
            <ac:spMk id="43" creationId="{EF8FF77C-24D9-44CD-A3AB-5D229C39291D}"/>
          </ac:spMkLst>
        </pc:spChg>
        <pc:spChg chg="add mod">
          <ac:chgData name="Michael Brent" userId="efbb700b7c4874dd" providerId="LiveId" clId="{1C9ED3D4-A8E3-445F-BF89-4DB9112E4F33}" dt="2020-12-03T21:31:45.127" v="1878" actId="122"/>
          <ac:spMkLst>
            <pc:docMk/>
            <pc:sldMk cId="3474542099" sldId="264"/>
            <ac:spMk id="44" creationId="{E0815B99-D799-40AC-BAD4-8D43995D5543}"/>
          </ac:spMkLst>
        </pc:spChg>
        <pc:spChg chg="add mod">
          <ac:chgData name="Michael Brent" userId="efbb700b7c4874dd" providerId="LiveId" clId="{1C9ED3D4-A8E3-445F-BF89-4DB9112E4F33}" dt="2020-12-03T21:36:31.639" v="2113" actId="5793"/>
          <ac:spMkLst>
            <pc:docMk/>
            <pc:sldMk cId="3474542099" sldId="264"/>
            <ac:spMk id="45" creationId="{7A9A4A83-187C-4887-8934-6F7126451A4D}"/>
          </ac:spMkLst>
        </pc:spChg>
        <pc:spChg chg="add mod">
          <ac:chgData name="Michael Brent" userId="efbb700b7c4874dd" providerId="LiveId" clId="{1C9ED3D4-A8E3-445F-BF89-4DB9112E4F33}" dt="2020-12-03T21:35:09.462" v="1993" actId="255"/>
          <ac:spMkLst>
            <pc:docMk/>
            <pc:sldMk cId="3474542099" sldId="264"/>
            <ac:spMk id="46" creationId="{5E939362-686C-4F14-91F0-A55400063C97}"/>
          </ac:spMkLst>
        </pc:spChg>
        <pc:spChg chg="add mod">
          <ac:chgData name="Michael Brent" userId="efbb700b7c4874dd" providerId="LiveId" clId="{1C9ED3D4-A8E3-445F-BF89-4DB9112E4F33}" dt="2020-12-03T21:34:32.531" v="1961" actId="255"/>
          <ac:spMkLst>
            <pc:docMk/>
            <pc:sldMk cId="3474542099" sldId="264"/>
            <ac:spMk id="47" creationId="{E0126727-7557-4A3D-9398-579F201A16D5}"/>
          </ac:spMkLst>
        </pc:spChg>
        <pc:spChg chg="add mod">
          <ac:chgData name="Michael Brent" userId="efbb700b7c4874dd" providerId="LiveId" clId="{1C9ED3D4-A8E3-445F-BF89-4DB9112E4F33}" dt="2020-12-03T21:33:45.373" v="1930" actId="255"/>
          <ac:spMkLst>
            <pc:docMk/>
            <pc:sldMk cId="3474542099" sldId="264"/>
            <ac:spMk id="48" creationId="{314C9487-08E6-421E-9856-9B9837C800DF}"/>
          </ac:spMkLst>
        </pc:spChg>
        <pc:spChg chg="add mod">
          <ac:chgData name="Michael Brent" userId="efbb700b7c4874dd" providerId="LiveId" clId="{1C9ED3D4-A8E3-445F-BF89-4DB9112E4F33}" dt="2020-12-03T21:33:06.826" v="1915" actId="5793"/>
          <ac:spMkLst>
            <pc:docMk/>
            <pc:sldMk cId="3474542099" sldId="264"/>
            <ac:spMk id="49" creationId="{1EDD78B3-53F1-420C-860B-E00F51B60664}"/>
          </ac:spMkLst>
        </pc:spChg>
        <pc:spChg chg="add mod">
          <ac:chgData name="Michael Brent" userId="efbb700b7c4874dd" providerId="LiveId" clId="{1C9ED3D4-A8E3-445F-BF89-4DB9112E4F33}" dt="2020-12-03T21:39:53.823" v="2229" actId="1036"/>
          <ac:spMkLst>
            <pc:docMk/>
            <pc:sldMk cId="3474542099" sldId="264"/>
            <ac:spMk id="50" creationId="{25AB205F-44DD-40B3-97C9-6A72E97ADE82}"/>
          </ac:spMkLst>
        </pc:spChg>
        <pc:spChg chg="add del mod">
          <ac:chgData name="Michael Brent" userId="efbb700b7c4874dd" providerId="LiveId" clId="{1C9ED3D4-A8E3-445F-BF89-4DB9112E4F33}" dt="2020-12-03T21:38:58.264" v="2209"/>
          <ac:spMkLst>
            <pc:docMk/>
            <pc:sldMk cId="3474542099" sldId="264"/>
            <ac:spMk id="51" creationId="{015B3E39-70BA-422E-8B41-2E7246586F28}"/>
          </ac:spMkLst>
        </pc:spChg>
        <pc:spChg chg="add mod">
          <ac:chgData name="Michael Brent" userId="efbb700b7c4874dd" providerId="LiveId" clId="{1C9ED3D4-A8E3-445F-BF89-4DB9112E4F33}" dt="2020-12-03T21:40:23.162" v="2275" actId="1036"/>
          <ac:spMkLst>
            <pc:docMk/>
            <pc:sldMk cId="3474542099" sldId="264"/>
            <ac:spMk id="52" creationId="{7B1B236C-106C-4A5C-AA34-06B11ED00E4E}"/>
          </ac:spMkLst>
        </pc:spChg>
        <pc:spChg chg="add mod">
          <ac:chgData name="Michael Brent" userId="efbb700b7c4874dd" providerId="LiveId" clId="{1C9ED3D4-A8E3-445F-BF89-4DB9112E4F33}" dt="2020-12-03T21:40:23.162" v="2275" actId="1036"/>
          <ac:spMkLst>
            <pc:docMk/>
            <pc:sldMk cId="3474542099" sldId="264"/>
            <ac:spMk id="53" creationId="{166EA757-122B-43BA-AA30-DCB1A8FEC026}"/>
          </ac:spMkLst>
        </pc:spChg>
        <pc:spChg chg="add mod">
          <ac:chgData name="Michael Brent" userId="efbb700b7c4874dd" providerId="LiveId" clId="{1C9ED3D4-A8E3-445F-BF89-4DB9112E4F33}" dt="2020-12-03T21:43:24.934" v="2386" actId="1036"/>
          <ac:spMkLst>
            <pc:docMk/>
            <pc:sldMk cId="3474542099" sldId="264"/>
            <ac:spMk id="54" creationId="{E58CEC46-5B81-4828-828F-1E002382FC78}"/>
          </ac:spMkLst>
        </pc:spChg>
        <pc:spChg chg="add mod">
          <ac:chgData name="Michael Brent" userId="efbb700b7c4874dd" providerId="LiveId" clId="{1C9ED3D4-A8E3-445F-BF89-4DB9112E4F33}" dt="2020-12-03T21:44:17.817" v="2496" actId="1036"/>
          <ac:spMkLst>
            <pc:docMk/>
            <pc:sldMk cId="3474542099" sldId="264"/>
            <ac:spMk id="55" creationId="{9F576CD4-608B-482E-81F1-D282F751143F}"/>
          </ac:spMkLst>
        </pc:spChg>
        <pc:spChg chg="add mod">
          <ac:chgData name="Michael Brent" userId="efbb700b7c4874dd" providerId="LiveId" clId="{1C9ED3D4-A8E3-445F-BF89-4DB9112E4F33}" dt="2020-12-03T21:44:17.817" v="2496" actId="1036"/>
          <ac:spMkLst>
            <pc:docMk/>
            <pc:sldMk cId="3474542099" sldId="264"/>
            <ac:spMk id="56" creationId="{0A9EDF50-3C6A-4C66-9134-E1BD651E9EED}"/>
          </ac:spMkLst>
        </pc:spChg>
        <pc:spChg chg="add mod ord">
          <ac:chgData name="Michael Brent" userId="efbb700b7c4874dd" providerId="LiveId" clId="{1C9ED3D4-A8E3-445F-BF89-4DB9112E4F33}" dt="2020-12-03T21:45:37.828" v="2678" actId="167"/>
          <ac:spMkLst>
            <pc:docMk/>
            <pc:sldMk cId="3474542099" sldId="264"/>
            <ac:spMk id="59" creationId="{57E6CDA6-1C8E-4F9C-AED0-5454DC47065C}"/>
          </ac:spMkLst>
        </pc:spChg>
        <pc:spChg chg="add mod">
          <ac:chgData name="Michael Brent" userId="efbb700b7c4874dd" providerId="LiveId" clId="{1C9ED3D4-A8E3-445F-BF89-4DB9112E4F33}" dt="2020-12-03T21:45:23.278" v="2677" actId="1035"/>
          <ac:spMkLst>
            <pc:docMk/>
            <pc:sldMk cId="3474542099" sldId="264"/>
            <ac:spMk id="60" creationId="{3C693FCA-F416-4034-8D94-A2B4692BD1E9}"/>
          </ac:spMkLst>
        </pc:spChg>
        <pc:spChg chg="add mod">
          <ac:chgData name="Michael Brent" userId="efbb700b7c4874dd" providerId="LiveId" clId="{1C9ED3D4-A8E3-445F-BF89-4DB9112E4F33}" dt="2020-12-03T21:45:23.278" v="2677" actId="1035"/>
          <ac:spMkLst>
            <pc:docMk/>
            <pc:sldMk cId="3474542099" sldId="264"/>
            <ac:spMk id="61" creationId="{69CB6304-5EB5-4289-911E-E80581567E33}"/>
          </ac:spMkLst>
        </pc:spChg>
        <pc:spChg chg="add mod">
          <ac:chgData name="Michael Brent" userId="efbb700b7c4874dd" providerId="LiveId" clId="{1C9ED3D4-A8E3-445F-BF89-4DB9112E4F33}" dt="2020-12-03T21:45:23.278" v="2677" actId="1035"/>
          <ac:spMkLst>
            <pc:docMk/>
            <pc:sldMk cId="3474542099" sldId="264"/>
            <ac:spMk id="62" creationId="{6DB3A354-A1C9-4F78-9329-1A25ACF2A1B8}"/>
          </ac:spMkLst>
        </pc:spChg>
        <pc:spChg chg="add mod">
          <ac:chgData name="Michael Brent" userId="efbb700b7c4874dd" providerId="LiveId" clId="{1C9ED3D4-A8E3-445F-BF89-4DB9112E4F33}" dt="2020-12-03T21:49:38.048" v="3056" actId="1035"/>
          <ac:spMkLst>
            <pc:docMk/>
            <pc:sldMk cId="3474542099" sldId="264"/>
            <ac:spMk id="63" creationId="{DB711FF6-BCEC-4E01-A05E-B1BE5D7ED6B7}"/>
          </ac:spMkLst>
        </pc:spChg>
        <pc:spChg chg="add mod">
          <ac:chgData name="Michael Brent" userId="efbb700b7c4874dd" providerId="LiveId" clId="{1C9ED3D4-A8E3-445F-BF89-4DB9112E4F33}" dt="2020-12-03T21:49:42.795" v="3057" actId="1035"/>
          <ac:spMkLst>
            <pc:docMk/>
            <pc:sldMk cId="3474542099" sldId="264"/>
            <ac:spMk id="64" creationId="{6AB392E8-DE5C-4A3B-9012-C6BAF4CC624C}"/>
          </ac:spMkLst>
        </pc:spChg>
        <pc:spChg chg="add mod">
          <ac:chgData name="Michael Brent" userId="efbb700b7c4874dd" providerId="LiveId" clId="{1C9ED3D4-A8E3-445F-BF89-4DB9112E4F33}" dt="2020-12-03T21:48:36.174" v="2905" actId="1035"/>
          <ac:spMkLst>
            <pc:docMk/>
            <pc:sldMk cId="3474542099" sldId="264"/>
            <ac:spMk id="65" creationId="{910EE3D0-25E0-4614-832B-1CF00DBA0B98}"/>
          </ac:spMkLst>
        </pc:spChg>
        <pc:spChg chg="add mod">
          <ac:chgData name="Michael Brent" userId="efbb700b7c4874dd" providerId="LiveId" clId="{1C9ED3D4-A8E3-445F-BF89-4DB9112E4F33}" dt="2020-12-03T21:48:21.131" v="2868" actId="1036"/>
          <ac:spMkLst>
            <pc:docMk/>
            <pc:sldMk cId="3474542099" sldId="264"/>
            <ac:spMk id="66" creationId="{AF3BA059-7BB2-40AC-B6E9-227105031E5C}"/>
          </ac:spMkLst>
        </pc:spChg>
        <pc:spChg chg="add mod">
          <ac:chgData name="Michael Brent" userId="efbb700b7c4874dd" providerId="LiveId" clId="{1C9ED3D4-A8E3-445F-BF89-4DB9112E4F33}" dt="2020-12-03T21:48:54.044" v="2953" actId="1035"/>
          <ac:spMkLst>
            <pc:docMk/>
            <pc:sldMk cId="3474542099" sldId="264"/>
            <ac:spMk id="67" creationId="{4B6621FE-FAF0-466B-9AC3-F5DD6EC98562}"/>
          </ac:spMkLst>
        </pc:spChg>
        <pc:picChg chg="del">
          <ac:chgData name="Michael Brent" userId="efbb700b7c4874dd" providerId="LiveId" clId="{1C9ED3D4-A8E3-445F-BF89-4DB9112E4F33}" dt="2020-12-03T19:41:35.616" v="3" actId="478"/>
          <ac:picMkLst>
            <pc:docMk/>
            <pc:sldMk cId="3474542099" sldId="264"/>
            <ac:picMk id="1026" creationId="{2A0BD8EA-57D0-48A0-A455-167277421B43}"/>
          </ac:picMkLst>
        </pc:picChg>
        <pc:cxnChg chg="add del mod">
          <ac:chgData name="Michael Brent" userId="efbb700b7c4874dd" providerId="LiveId" clId="{1C9ED3D4-A8E3-445F-BF89-4DB9112E4F33}" dt="2020-12-03T20:51:36.768" v="774" actId="478"/>
          <ac:cxnSpMkLst>
            <pc:docMk/>
            <pc:sldMk cId="3474542099" sldId="264"/>
            <ac:cxnSpMk id="37" creationId="{4EC233AD-2961-4813-A8B5-5415AEDDEF61}"/>
          </ac:cxnSpMkLst>
        </pc:cxnChg>
        <pc:cxnChg chg="add del mod">
          <ac:chgData name="Michael Brent" userId="efbb700b7c4874dd" providerId="LiveId" clId="{1C9ED3D4-A8E3-445F-BF89-4DB9112E4F33}" dt="2020-12-03T21:49:50.185" v="3058" actId="478"/>
          <ac:cxnSpMkLst>
            <pc:docMk/>
            <pc:sldMk cId="3474542099" sldId="264"/>
            <ac:cxnSpMk id="57" creationId="{D29FF865-C19C-4316-83BD-C19479CDC0C0}"/>
          </ac:cxnSpMkLst>
        </pc:cxnChg>
      </pc:sldChg>
      <pc:sldChg chg="addSp modSp add mod">
        <pc:chgData name="Michael Brent" userId="efbb700b7c4874dd" providerId="LiveId" clId="{1C9ED3D4-A8E3-445F-BF89-4DB9112E4F33}" dt="2020-12-03T22:52:39.614" v="5042" actId="1035"/>
        <pc:sldMkLst>
          <pc:docMk/>
          <pc:sldMk cId="3035239767" sldId="265"/>
        </pc:sldMkLst>
        <pc:spChg chg="mod">
          <ac:chgData name="Michael Brent" userId="efbb700b7c4874dd" providerId="LiveId" clId="{1C9ED3D4-A8E3-445F-BF89-4DB9112E4F33}" dt="2020-12-03T22:52:39.614" v="5042" actId="1035"/>
          <ac:spMkLst>
            <pc:docMk/>
            <pc:sldMk cId="3035239767" sldId="265"/>
            <ac:spMk id="5" creationId="{07077087-9C2C-4CE2-9A5C-30995FA5B145}"/>
          </ac:spMkLst>
        </pc:spChg>
        <pc:spChg chg="mod">
          <ac:chgData name="Michael Brent" userId="efbb700b7c4874dd" providerId="LiveId" clId="{1C9ED3D4-A8E3-445F-BF89-4DB9112E4F33}" dt="2020-12-03T22:52:39.614" v="5042" actId="1035"/>
          <ac:spMkLst>
            <pc:docMk/>
            <pc:sldMk cId="3035239767" sldId="265"/>
            <ac:spMk id="7" creationId="{17A9A382-D450-4598-B12D-E438535AB242}"/>
          </ac:spMkLst>
        </pc:spChg>
        <pc:spChg chg="mod">
          <ac:chgData name="Michael Brent" userId="efbb700b7c4874dd" providerId="LiveId" clId="{1C9ED3D4-A8E3-445F-BF89-4DB9112E4F33}" dt="2020-12-03T22:52:39.614" v="5042" actId="1035"/>
          <ac:spMkLst>
            <pc:docMk/>
            <pc:sldMk cId="3035239767" sldId="265"/>
            <ac:spMk id="8" creationId="{4B82916D-FDEA-4D5D-AA6C-EFD6FDC91755}"/>
          </ac:spMkLst>
        </pc:spChg>
        <pc:spChg chg="mod">
          <ac:chgData name="Michael Brent" userId="efbb700b7c4874dd" providerId="LiveId" clId="{1C9ED3D4-A8E3-445F-BF89-4DB9112E4F33}" dt="2020-12-03T22:52:39.614" v="5042" actId="1035"/>
          <ac:spMkLst>
            <pc:docMk/>
            <pc:sldMk cId="3035239767" sldId="265"/>
            <ac:spMk id="10" creationId="{DF97666A-48C5-483E-AB40-EF41DE70E0DD}"/>
          </ac:spMkLst>
        </pc:spChg>
        <pc:spChg chg="mod">
          <ac:chgData name="Michael Brent" userId="efbb700b7c4874dd" providerId="LiveId" clId="{1C9ED3D4-A8E3-445F-BF89-4DB9112E4F33}" dt="2020-12-03T22:52:39.614" v="5042" actId="1035"/>
          <ac:spMkLst>
            <pc:docMk/>
            <pc:sldMk cId="3035239767" sldId="265"/>
            <ac:spMk id="11" creationId="{5E99B779-150B-40D7-B23D-CE28C1E7104A}"/>
          </ac:spMkLst>
        </pc:spChg>
        <pc:spChg chg="mod">
          <ac:chgData name="Michael Brent" userId="efbb700b7c4874dd" providerId="LiveId" clId="{1C9ED3D4-A8E3-445F-BF89-4DB9112E4F33}" dt="2020-12-03T22:52:39.614" v="5042" actId="1035"/>
          <ac:spMkLst>
            <pc:docMk/>
            <pc:sldMk cId="3035239767" sldId="265"/>
            <ac:spMk id="12" creationId="{11B1BC89-5EFC-4C2C-87F9-5FF9CD95F3A0}"/>
          </ac:spMkLst>
        </pc:spChg>
        <pc:spChg chg="mod">
          <ac:chgData name="Michael Brent" userId="efbb700b7c4874dd" providerId="LiveId" clId="{1C9ED3D4-A8E3-445F-BF89-4DB9112E4F33}" dt="2020-12-03T22:52:39.614" v="5042" actId="1035"/>
          <ac:spMkLst>
            <pc:docMk/>
            <pc:sldMk cId="3035239767" sldId="265"/>
            <ac:spMk id="14" creationId="{7623C05F-98BB-43DA-9AE3-5E5FA5E86519}"/>
          </ac:spMkLst>
        </pc:spChg>
        <pc:spChg chg="mod">
          <ac:chgData name="Michael Brent" userId="efbb700b7c4874dd" providerId="LiveId" clId="{1C9ED3D4-A8E3-445F-BF89-4DB9112E4F33}" dt="2020-12-03T22:52:39.614" v="5042" actId="1035"/>
          <ac:spMkLst>
            <pc:docMk/>
            <pc:sldMk cId="3035239767" sldId="265"/>
            <ac:spMk id="15" creationId="{2E768459-7E5B-42D2-8FE9-82BA8D0E6BC0}"/>
          </ac:spMkLst>
        </pc:spChg>
        <pc:spChg chg="mod">
          <ac:chgData name="Michael Brent" userId="efbb700b7c4874dd" providerId="LiveId" clId="{1C9ED3D4-A8E3-445F-BF89-4DB9112E4F33}" dt="2020-12-03T22:52:39.614" v="5042" actId="1035"/>
          <ac:spMkLst>
            <pc:docMk/>
            <pc:sldMk cId="3035239767" sldId="265"/>
            <ac:spMk id="16" creationId="{C316667E-37A9-4A59-904D-C26454C98AE1}"/>
          </ac:spMkLst>
        </pc:spChg>
        <pc:spChg chg="mod">
          <ac:chgData name="Michael Brent" userId="efbb700b7c4874dd" providerId="LiveId" clId="{1C9ED3D4-A8E3-445F-BF89-4DB9112E4F33}" dt="2020-12-03T22:52:39.614" v="5042" actId="1035"/>
          <ac:spMkLst>
            <pc:docMk/>
            <pc:sldMk cId="3035239767" sldId="265"/>
            <ac:spMk id="17" creationId="{F496FAA7-7DB9-4A7B-A762-4DEAB2954F88}"/>
          </ac:spMkLst>
        </pc:spChg>
        <pc:spChg chg="mod">
          <ac:chgData name="Michael Brent" userId="efbb700b7c4874dd" providerId="LiveId" clId="{1C9ED3D4-A8E3-445F-BF89-4DB9112E4F33}" dt="2020-12-03T22:52:39.614" v="5042" actId="1035"/>
          <ac:spMkLst>
            <pc:docMk/>
            <pc:sldMk cId="3035239767" sldId="265"/>
            <ac:spMk id="18" creationId="{C49EF0FF-968F-48FF-9C9F-AB9C1F1CB968}"/>
          </ac:spMkLst>
        </pc:spChg>
        <pc:spChg chg="mod">
          <ac:chgData name="Michael Brent" userId="efbb700b7c4874dd" providerId="LiveId" clId="{1C9ED3D4-A8E3-445F-BF89-4DB9112E4F33}" dt="2020-12-03T22:52:39.614" v="5042" actId="1035"/>
          <ac:spMkLst>
            <pc:docMk/>
            <pc:sldMk cId="3035239767" sldId="265"/>
            <ac:spMk id="20" creationId="{83E59289-E62B-4DAA-8CAD-27C05414EA18}"/>
          </ac:spMkLst>
        </pc:spChg>
        <pc:spChg chg="mod">
          <ac:chgData name="Michael Brent" userId="efbb700b7c4874dd" providerId="LiveId" clId="{1C9ED3D4-A8E3-445F-BF89-4DB9112E4F33}" dt="2020-12-03T22:52:39.614" v="5042" actId="1035"/>
          <ac:spMkLst>
            <pc:docMk/>
            <pc:sldMk cId="3035239767" sldId="265"/>
            <ac:spMk id="21" creationId="{A15F0005-A9C5-40A1-9D5C-DB25055E9622}"/>
          </ac:spMkLst>
        </pc:spChg>
        <pc:spChg chg="mod">
          <ac:chgData name="Michael Brent" userId="efbb700b7c4874dd" providerId="LiveId" clId="{1C9ED3D4-A8E3-445F-BF89-4DB9112E4F33}" dt="2020-12-03T22:52:39.614" v="5042" actId="1035"/>
          <ac:spMkLst>
            <pc:docMk/>
            <pc:sldMk cId="3035239767" sldId="265"/>
            <ac:spMk id="22" creationId="{82B7B76D-41F5-4F5B-89BA-824BFF5AE728}"/>
          </ac:spMkLst>
        </pc:spChg>
        <pc:spChg chg="mod">
          <ac:chgData name="Michael Brent" userId="efbb700b7c4874dd" providerId="LiveId" clId="{1C9ED3D4-A8E3-445F-BF89-4DB9112E4F33}" dt="2020-12-03T22:52:39.614" v="5042" actId="1035"/>
          <ac:spMkLst>
            <pc:docMk/>
            <pc:sldMk cId="3035239767" sldId="265"/>
            <ac:spMk id="23" creationId="{2C72AC1A-A45F-4891-AC50-9FDE41E16EC8}"/>
          </ac:spMkLst>
        </pc:spChg>
        <pc:spChg chg="mod">
          <ac:chgData name="Michael Brent" userId="efbb700b7c4874dd" providerId="LiveId" clId="{1C9ED3D4-A8E3-445F-BF89-4DB9112E4F33}" dt="2020-12-03T22:52:39.614" v="5042" actId="1035"/>
          <ac:spMkLst>
            <pc:docMk/>
            <pc:sldMk cId="3035239767" sldId="265"/>
            <ac:spMk id="24" creationId="{8F89A979-2320-496A-88B2-B7B384EBDE4A}"/>
          </ac:spMkLst>
        </pc:spChg>
        <pc:spChg chg="mod">
          <ac:chgData name="Michael Brent" userId="efbb700b7c4874dd" providerId="LiveId" clId="{1C9ED3D4-A8E3-445F-BF89-4DB9112E4F33}" dt="2020-12-03T22:52:39.614" v="5042" actId="1035"/>
          <ac:spMkLst>
            <pc:docMk/>
            <pc:sldMk cId="3035239767" sldId="265"/>
            <ac:spMk id="25" creationId="{994D69C1-F965-4C75-AEDE-148DB30D08ED}"/>
          </ac:spMkLst>
        </pc:spChg>
        <pc:spChg chg="mod">
          <ac:chgData name="Michael Brent" userId="efbb700b7c4874dd" providerId="LiveId" clId="{1C9ED3D4-A8E3-445F-BF89-4DB9112E4F33}" dt="2020-12-03T22:52:39.614" v="5042" actId="1035"/>
          <ac:spMkLst>
            <pc:docMk/>
            <pc:sldMk cId="3035239767" sldId="265"/>
            <ac:spMk id="26" creationId="{0802124E-7DCD-4B9E-91BB-05F0A1A30849}"/>
          </ac:spMkLst>
        </pc:spChg>
        <pc:spChg chg="mod">
          <ac:chgData name="Michael Brent" userId="efbb700b7c4874dd" providerId="LiveId" clId="{1C9ED3D4-A8E3-445F-BF89-4DB9112E4F33}" dt="2020-12-03T22:52:39.614" v="5042" actId="1035"/>
          <ac:spMkLst>
            <pc:docMk/>
            <pc:sldMk cId="3035239767" sldId="265"/>
            <ac:spMk id="27" creationId="{46A7FC8E-33B6-4CCB-8302-40D140665B80}"/>
          </ac:spMkLst>
        </pc:spChg>
        <pc:spChg chg="mod">
          <ac:chgData name="Michael Brent" userId="efbb700b7c4874dd" providerId="LiveId" clId="{1C9ED3D4-A8E3-445F-BF89-4DB9112E4F33}" dt="2020-12-03T22:52:39.614" v="5042" actId="1035"/>
          <ac:spMkLst>
            <pc:docMk/>
            <pc:sldMk cId="3035239767" sldId="265"/>
            <ac:spMk id="28" creationId="{B80FE85B-4328-4DAB-8847-463D662ADE1E}"/>
          </ac:spMkLst>
        </pc:spChg>
        <pc:spChg chg="mod">
          <ac:chgData name="Michael Brent" userId="efbb700b7c4874dd" providerId="LiveId" clId="{1C9ED3D4-A8E3-445F-BF89-4DB9112E4F33}" dt="2020-12-03T22:52:39.614" v="5042" actId="1035"/>
          <ac:spMkLst>
            <pc:docMk/>
            <pc:sldMk cId="3035239767" sldId="265"/>
            <ac:spMk id="29" creationId="{BC31A25A-90C6-41A0-B5A5-FA7103EDD870}"/>
          </ac:spMkLst>
        </pc:spChg>
        <pc:spChg chg="mod">
          <ac:chgData name="Michael Brent" userId="efbb700b7c4874dd" providerId="LiveId" clId="{1C9ED3D4-A8E3-445F-BF89-4DB9112E4F33}" dt="2020-12-03T22:52:39.614" v="5042" actId="1035"/>
          <ac:spMkLst>
            <pc:docMk/>
            <pc:sldMk cId="3035239767" sldId="265"/>
            <ac:spMk id="30" creationId="{42A845A1-BB2F-4994-A719-84BFE2D21D37}"/>
          </ac:spMkLst>
        </pc:spChg>
        <pc:spChg chg="mod">
          <ac:chgData name="Michael Brent" userId="efbb700b7c4874dd" providerId="LiveId" clId="{1C9ED3D4-A8E3-445F-BF89-4DB9112E4F33}" dt="2020-12-03T22:52:39.614" v="5042" actId="1035"/>
          <ac:spMkLst>
            <pc:docMk/>
            <pc:sldMk cId="3035239767" sldId="265"/>
            <ac:spMk id="31" creationId="{3CC0FF18-B8B8-42B3-91F8-02FFDC686353}"/>
          </ac:spMkLst>
        </pc:spChg>
        <pc:spChg chg="mod">
          <ac:chgData name="Michael Brent" userId="efbb700b7c4874dd" providerId="LiveId" clId="{1C9ED3D4-A8E3-445F-BF89-4DB9112E4F33}" dt="2020-12-03T22:52:39.614" v="5042" actId="1035"/>
          <ac:spMkLst>
            <pc:docMk/>
            <pc:sldMk cId="3035239767" sldId="265"/>
            <ac:spMk id="32" creationId="{820506C4-4EF1-49C7-AF6C-D6FBCE9677C7}"/>
          </ac:spMkLst>
        </pc:spChg>
        <pc:spChg chg="mod">
          <ac:chgData name="Michael Brent" userId="efbb700b7c4874dd" providerId="LiveId" clId="{1C9ED3D4-A8E3-445F-BF89-4DB9112E4F33}" dt="2020-12-03T22:52:39.614" v="5042" actId="1035"/>
          <ac:spMkLst>
            <pc:docMk/>
            <pc:sldMk cId="3035239767" sldId="265"/>
            <ac:spMk id="33" creationId="{148B30E0-F670-474F-BBE1-B13FC8800465}"/>
          </ac:spMkLst>
        </pc:spChg>
        <pc:spChg chg="mod">
          <ac:chgData name="Michael Brent" userId="efbb700b7c4874dd" providerId="LiveId" clId="{1C9ED3D4-A8E3-445F-BF89-4DB9112E4F33}" dt="2020-12-03T22:52:39.614" v="5042" actId="1035"/>
          <ac:spMkLst>
            <pc:docMk/>
            <pc:sldMk cId="3035239767" sldId="265"/>
            <ac:spMk id="34" creationId="{CC4874D7-0559-4E1D-AD04-E0F15C999103}"/>
          </ac:spMkLst>
        </pc:spChg>
        <pc:spChg chg="mod">
          <ac:chgData name="Michael Brent" userId="efbb700b7c4874dd" providerId="LiveId" clId="{1C9ED3D4-A8E3-445F-BF89-4DB9112E4F33}" dt="2020-12-03T22:52:39.614" v="5042" actId="1035"/>
          <ac:spMkLst>
            <pc:docMk/>
            <pc:sldMk cId="3035239767" sldId="265"/>
            <ac:spMk id="35" creationId="{C977212B-4FFD-400C-9473-776E3FA75BAD}"/>
          </ac:spMkLst>
        </pc:spChg>
        <pc:spChg chg="mod">
          <ac:chgData name="Michael Brent" userId="efbb700b7c4874dd" providerId="LiveId" clId="{1C9ED3D4-A8E3-445F-BF89-4DB9112E4F33}" dt="2020-12-03T22:52:39.614" v="5042" actId="1035"/>
          <ac:spMkLst>
            <pc:docMk/>
            <pc:sldMk cId="3035239767" sldId="265"/>
            <ac:spMk id="39" creationId="{9B0A674D-5000-4323-B4AB-FF99D443A62F}"/>
          </ac:spMkLst>
        </pc:spChg>
        <pc:spChg chg="mod">
          <ac:chgData name="Michael Brent" userId="efbb700b7c4874dd" providerId="LiveId" clId="{1C9ED3D4-A8E3-445F-BF89-4DB9112E4F33}" dt="2020-12-03T22:52:39.614" v="5042" actId="1035"/>
          <ac:spMkLst>
            <pc:docMk/>
            <pc:sldMk cId="3035239767" sldId="265"/>
            <ac:spMk id="41" creationId="{2CF75DB8-264E-4757-8700-E4B3685C30A2}"/>
          </ac:spMkLst>
        </pc:spChg>
        <pc:spChg chg="mod">
          <ac:chgData name="Michael Brent" userId="efbb700b7c4874dd" providerId="LiveId" clId="{1C9ED3D4-A8E3-445F-BF89-4DB9112E4F33}" dt="2020-12-03T22:52:39.614" v="5042" actId="1035"/>
          <ac:spMkLst>
            <pc:docMk/>
            <pc:sldMk cId="3035239767" sldId="265"/>
            <ac:spMk id="42" creationId="{FB781320-8F45-469F-B4B7-83A8A8D17BD6}"/>
          </ac:spMkLst>
        </pc:spChg>
        <pc:spChg chg="mod">
          <ac:chgData name="Michael Brent" userId="efbb700b7c4874dd" providerId="LiveId" clId="{1C9ED3D4-A8E3-445F-BF89-4DB9112E4F33}" dt="2020-12-03T22:52:39.614" v="5042" actId="1035"/>
          <ac:spMkLst>
            <pc:docMk/>
            <pc:sldMk cId="3035239767" sldId="265"/>
            <ac:spMk id="43" creationId="{EF8FF77C-24D9-44CD-A3AB-5D229C39291D}"/>
          </ac:spMkLst>
        </pc:spChg>
        <pc:spChg chg="mod">
          <ac:chgData name="Michael Brent" userId="efbb700b7c4874dd" providerId="LiveId" clId="{1C9ED3D4-A8E3-445F-BF89-4DB9112E4F33}" dt="2020-12-03T22:52:39.614" v="5042" actId="1035"/>
          <ac:spMkLst>
            <pc:docMk/>
            <pc:sldMk cId="3035239767" sldId="265"/>
            <ac:spMk id="44" creationId="{E0815B99-D799-40AC-BAD4-8D43995D5543}"/>
          </ac:spMkLst>
        </pc:spChg>
        <pc:spChg chg="mod">
          <ac:chgData name="Michael Brent" userId="efbb700b7c4874dd" providerId="LiveId" clId="{1C9ED3D4-A8E3-445F-BF89-4DB9112E4F33}" dt="2020-12-03T22:52:39.614" v="5042" actId="1035"/>
          <ac:spMkLst>
            <pc:docMk/>
            <pc:sldMk cId="3035239767" sldId="265"/>
            <ac:spMk id="45" creationId="{7A9A4A83-187C-4887-8934-6F7126451A4D}"/>
          </ac:spMkLst>
        </pc:spChg>
        <pc:spChg chg="mod">
          <ac:chgData name="Michael Brent" userId="efbb700b7c4874dd" providerId="LiveId" clId="{1C9ED3D4-A8E3-445F-BF89-4DB9112E4F33}" dt="2020-12-03T22:52:39.614" v="5042" actId="1035"/>
          <ac:spMkLst>
            <pc:docMk/>
            <pc:sldMk cId="3035239767" sldId="265"/>
            <ac:spMk id="46" creationId="{5E939362-686C-4F14-91F0-A55400063C97}"/>
          </ac:spMkLst>
        </pc:spChg>
        <pc:spChg chg="mod">
          <ac:chgData name="Michael Brent" userId="efbb700b7c4874dd" providerId="LiveId" clId="{1C9ED3D4-A8E3-445F-BF89-4DB9112E4F33}" dt="2020-12-03T22:52:39.614" v="5042" actId="1035"/>
          <ac:spMkLst>
            <pc:docMk/>
            <pc:sldMk cId="3035239767" sldId="265"/>
            <ac:spMk id="47" creationId="{E0126727-7557-4A3D-9398-579F201A16D5}"/>
          </ac:spMkLst>
        </pc:spChg>
        <pc:spChg chg="mod">
          <ac:chgData name="Michael Brent" userId="efbb700b7c4874dd" providerId="LiveId" clId="{1C9ED3D4-A8E3-445F-BF89-4DB9112E4F33}" dt="2020-12-03T22:52:39.614" v="5042" actId="1035"/>
          <ac:spMkLst>
            <pc:docMk/>
            <pc:sldMk cId="3035239767" sldId="265"/>
            <ac:spMk id="48" creationId="{314C9487-08E6-421E-9856-9B9837C800DF}"/>
          </ac:spMkLst>
        </pc:spChg>
        <pc:spChg chg="mod">
          <ac:chgData name="Michael Brent" userId="efbb700b7c4874dd" providerId="LiveId" clId="{1C9ED3D4-A8E3-445F-BF89-4DB9112E4F33}" dt="2020-12-03T22:52:39.614" v="5042" actId="1035"/>
          <ac:spMkLst>
            <pc:docMk/>
            <pc:sldMk cId="3035239767" sldId="265"/>
            <ac:spMk id="49" creationId="{1EDD78B3-53F1-420C-860B-E00F51B60664}"/>
          </ac:spMkLst>
        </pc:spChg>
        <pc:spChg chg="mod">
          <ac:chgData name="Michael Brent" userId="efbb700b7c4874dd" providerId="LiveId" clId="{1C9ED3D4-A8E3-445F-BF89-4DB9112E4F33}" dt="2020-12-03T22:52:39.614" v="5042" actId="1035"/>
          <ac:spMkLst>
            <pc:docMk/>
            <pc:sldMk cId="3035239767" sldId="265"/>
            <ac:spMk id="50" creationId="{25AB205F-44DD-40B3-97C9-6A72E97ADE82}"/>
          </ac:spMkLst>
        </pc:spChg>
        <pc:spChg chg="mod">
          <ac:chgData name="Michael Brent" userId="efbb700b7c4874dd" providerId="LiveId" clId="{1C9ED3D4-A8E3-445F-BF89-4DB9112E4F33}" dt="2020-12-03T22:52:39.614" v="5042" actId="1035"/>
          <ac:spMkLst>
            <pc:docMk/>
            <pc:sldMk cId="3035239767" sldId="265"/>
            <ac:spMk id="52" creationId="{7B1B236C-106C-4A5C-AA34-06B11ED00E4E}"/>
          </ac:spMkLst>
        </pc:spChg>
        <pc:spChg chg="mod">
          <ac:chgData name="Michael Brent" userId="efbb700b7c4874dd" providerId="LiveId" clId="{1C9ED3D4-A8E3-445F-BF89-4DB9112E4F33}" dt="2020-12-03T22:52:39.614" v="5042" actId="1035"/>
          <ac:spMkLst>
            <pc:docMk/>
            <pc:sldMk cId="3035239767" sldId="265"/>
            <ac:spMk id="53" creationId="{166EA757-122B-43BA-AA30-DCB1A8FEC026}"/>
          </ac:spMkLst>
        </pc:spChg>
        <pc:spChg chg="mod">
          <ac:chgData name="Michael Brent" userId="efbb700b7c4874dd" providerId="LiveId" clId="{1C9ED3D4-A8E3-445F-BF89-4DB9112E4F33}" dt="2020-12-03T22:52:39.614" v="5042" actId="1035"/>
          <ac:spMkLst>
            <pc:docMk/>
            <pc:sldMk cId="3035239767" sldId="265"/>
            <ac:spMk id="54" creationId="{E58CEC46-5B81-4828-828F-1E002382FC78}"/>
          </ac:spMkLst>
        </pc:spChg>
        <pc:spChg chg="mod">
          <ac:chgData name="Michael Brent" userId="efbb700b7c4874dd" providerId="LiveId" clId="{1C9ED3D4-A8E3-445F-BF89-4DB9112E4F33}" dt="2020-12-03T22:52:39.614" v="5042" actId="1035"/>
          <ac:spMkLst>
            <pc:docMk/>
            <pc:sldMk cId="3035239767" sldId="265"/>
            <ac:spMk id="55" creationId="{9F576CD4-608B-482E-81F1-D282F751143F}"/>
          </ac:spMkLst>
        </pc:spChg>
        <pc:spChg chg="mod">
          <ac:chgData name="Michael Brent" userId="efbb700b7c4874dd" providerId="LiveId" clId="{1C9ED3D4-A8E3-445F-BF89-4DB9112E4F33}" dt="2020-12-03T22:52:39.614" v="5042" actId="1035"/>
          <ac:spMkLst>
            <pc:docMk/>
            <pc:sldMk cId="3035239767" sldId="265"/>
            <ac:spMk id="56" creationId="{0A9EDF50-3C6A-4C66-9134-E1BD651E9EED}"/>
          </ac:spMkLst>
        </pc:spChg>
        <pc:spChg chg="add mod">
          <ac:chgData name="Michael Brent" userId="efbb700b7c4874dd" providerId="LiveId" clId="{1C9ED3D4-A8E3-445F-BF89-4DB9112E4F33}" dt="2020-12-03T22:52:39.614" v="5042" actId="1035"/>
          <ac:spMkLst>
            <pc:docMk/>
            <pc:sldMk cId="3035239767" sldId="265"/>
            <ac:spMk id="57" creationId="{A4A1BD57-9ECC-494B-8C5E-C080E830CD2E}"/>
          </ac:spMkLst>
        </pc:spChg>
        <pc:spChg chg="mod">
          <ac:chgData name="Michael Brent" userId="efbb700b7c4874dd" providerId="LiveId" clId="{1C9ED3D4-A8E3-445F-BF89-4DB9112E4F33}" dt="2020-12-03T22:52:39.614" v="5042" actId="1035"/>
          <ac:spMkLst>
            <pc:docMk/>
            <pc:sldMk cId="3035239767" sldId="265"/>
            <ac:spMk id="59" creationId="{57E6CDA6-1C8E-4F9C-AED0-5454DC47065C}"/>
          </ac:spMkLst>
        </pc:spChg>
        <pc:spChg chg="mod">
          <ac:chgData name="Michael Brent" userId="efbb700b7c4874dd" providerId="LiveId" clId="{1C9ED3D4-A8E3-445F-BF89-4DB9112E4F33}" dt="2020-12-03T22:52:39.614" v="5042" actId="1035"/>
          <ac:spMkLst>
            <pc:docMk/>
            <pc:sldMk cId="3035239767" sldId="265"/>
            <ac:spMk id="60" creationId="{3C693FCA-F416-4034-8D94-A2B4692BD1E9}"/>
          </ac:spMkLst>
        </pc:spChg>
        <pc:spChg chg="mod">
          <ac:chgData name="Michael Brent" userId="efbb700b7c4874dd" providerId="LiveId" clId="{1C9ED3D4-A8E3-445F-BF89-4DB9112E4F33}" dt="2020-12-03T22:52:39.614" v="5042" actId="1035"/>
          <ac:spMkLst>
            <pc:docMk/>
            <pc:sldMk cId="3035239767" sldId="265"/>
            <ac:spMk id="61" creationId="{69CB6304-5EB5-4289-911E-E80581567E33}"/>
          </ac:spMkLst>
        </pc:spChg>
        <pc:spChg chg="mod">
          <ac:chgData name="Michael Brent" userId="efbb700b7c4874dd" providerId="LiveId" clId="{1C9ED3D4-A8E3-445F-BF89-4DB9112E4F33}" dt="2020-12-03T22:52:39.614" v="5042" actId="1035"/>
          <ac:spMkLst>
            <pc:docMk/>
            <pc:sldMk cId="3035239767" sldId="265"/>
            <ac:spMk id="62" creationId="{6DB3A354-A1C9-4F78-9329-1A25ACF2A1B8}"/>
          </ac:spMkLst>
        </pc:spChg>
        <pc:spChg chg="mod">
          <ac:chgData name="Michael Brent" userId="efbb700b7c4874dd" providerId="LiveId" clId="{1C9ED3D4-A8E3-445F-BF89-4DB9112E4F33}" dt="2020-12-03T22:52:39.614" v="5042" actId="1035"/>
          <ac:spMkLst>
            <pc:docMk/>
            <pc:sldMk cId="3035239767" sldId="265"/>
            <ac:spMk id="63" creationId="{DB711FF6-BCEC-4E01-A05E-B1BE5D7ED6B7}"/>
          </ac:spMkLst>
        </pc:spChg>
        <pc:spChg chg="mod">
          <ac:chgData name="Michael Brent" userId="efbb700b7c4874dd" providerId="LiveId" clId="{1C9ED3D4-A8E3-445F-BF89-4DB9112E4F33}" dt="2020-12-03T22:52:39.614" v="5042" actId="1035"/>
          <ac:spMkLst>
            <pc:docMk/>
            <pc:sldMk cId="3035239767" sldId="265"/>
            <ac:spMk id="64" creationId="{6AB392E8-DE5C-4A3B-9012-C6BAF4CC624C}"/>
          </ac:spMkLst>
        </pc:spChg>
        <pc:spChg chg="mod">
          <ac:chgData name="Michael Brent" userId="efbb700b7c4874dd" providerId="LiveId" clId="{1C9ED3D4-A8E3-445F-BF89-4DB9112E4F33}" dt="2020-12-03T22:52:39.614" v="5042" actId="1035"/>
          <ac:spMkLst>
            <pc:docMk/>
            <pc:sldMk cId="3035239767" sldId="265"/>
            <ac:spMk id="65" creationId="{910EE3D0-25E0-4614-832B-1CF00DBA0B98}"/>
          </ac:spMkLst>
        </pc:spChg>
        <pc:spChg chg="mod">
          <ac:chgData name="Michael Brent" userId="efbb700b7c4874dd" providerId="LiveId" clId="{1C9ED3D4-A8E3-445F-BF89-4DB9112E4F33}" dt="2020-12-03T22:52:39.614" v="5042" actId="1035"/>
          <ac:spMkLst>
            <pc:docMk/>
            <pc:sldMk cId="3035239767" sldId="265"/>
            <ac:spMk id="66" creationId="{AF3BA059-7BB2-40AC-B6E9-227105031E5C}"/>
          </ac:spMkLst>
        </pc:spChg>
        <pc:spChg chg="mod">
          <ac:chgData name="Michael Brent" userId="efbb700b7c4874dd" providerId="LiveId" clId="{1C9ED3D4-A8E3-445F-BF89-4DB9112E4F33}" dt="2020-12-03T22:52:39.614" v="5042" actId="1035"/>
          <ac:spMkLst>
            <pc:docMk/>
            <pc:sldMk cId="3035239767" sldId="265"/>
            <ac:spMk id="67" creationId="{4B6621FE-FAF0-466B-9AC3-F5DD6EC98562}"/>
          </ac:spMkLst>
        </pc:spChg>
      </pc:sldChg>
      <pc:sldChg chg="addSp delSp modSp add mod">
        <pc:chgData name="Michael Brent" userId="efbb700b7c4874dd" providerId="LiveId" clId="{1C9ED3D4-A8E3-445F-BF89-4DB9112E4F33}" dt="2020-12-03T23:40:52.332" v="8774" actId="20577"/>
        <pc:sldMkLst>
          <pc:docMk/>
          <pc:sldMk cId="1025677381" sldId="266"/>
        </pc:sldMkLst>
        <pc:spChg chg="add mod">
          <ac:chgData name="Michael Brent" userId="efbb700b7c4874dd" providerId="LiveId" clId="{1C9ED3D4-A8E3-445F-BF89-4DB9112E4F33}" dt="2020-12-03T23:40:52.332" v="8774" actId="20577"/>
          <ac:spMkLst>
            <pc:docMk/>
            <pc:sldMk cId="1025677381" sldId="266"/>
            <ac:spMk id="4" creationId="{A209B3A4-7235-4A2E-9889-56F69859EB8D}"/>
          </ac:spMkLst>
        </pc:spChg>
        <pc:spChg chg="mod">
          <ac:chgData name="Michael Brent" userId="efbb700b7c4874dd" providerId="LiveId" clId="{1C9ED3D4-A8E3-445F-BF89-4DB9112E4F33}" dt="2020-12-03T23:34:54.275" v="7967" actId="1036"/>
          <ac:spMkLst>
            <pc:docMk/>
            <pc:sldMk cId="1025677381" sldId="266"/>
            <ac:spMk id="5" creationId="{07077087-9C2C-4CE2-9A5C-30995FA5B145}"/>
          </ac:spMkLst>
        </pc:spChg>
        <pc:spChg chg="mod">
          <ac:chgData name="Michael Brent" userId="efbb700b7c4874dd" providerId="LiveId" clId="{1C9ED3D4-A8E3-445F-BF89-4DB9112E4F33}" dt="2020-12-03T23:34:54.275" v="7967" actId="1036"/>
          <ac:spMkLst>
            <pc:docMk/>
            <pc:sldMk cId="1025677381" sldId="266"/>
            <ac:spMk id="7" creationId="{17A9A382-D450-4598-B12D-E438535AB242}"/>
          </ac:spMkLst>
        </pc:spChg>
        <pc:spChg chg="mod">
          <ac:chgData name="Michael Brent" userId="efbb700b7c4874dd" providerId="LiveId" clId="{1C9ED3D4-A8E3-445F-BF89-4DB9112E4F33}" dt="2020-12-03T23:34:54.275" v="7967" actId="1036"/>
          <ac:spMkLst>
            <pc:docMk/>
            <pc:sldMk cId="1025677381" sldId="266"/>
            <ac:spMk id="8" creationId="{4B82916D-FDEA-4D5D-AA6C-EFD6FDC91755}"/>
          </ac:spMkLst>
        </pc:spChg>
        <pc:spChg chg="mod">
          <ac:chgData name="Michael Brent" userId="efbb700b7c4874dd" providerId="LiveId" clId="{1C9ED3D4-A8E3-445F-BF89-4DB9112E4F33}" dt="2020-12-03T23:35:07.329" v="7976" actId="1076"/>
          <ac:spMkLst>
            <pc:docMk/>
            <pc:sldMk cId="1025677381" sldId="266"/>
            <ac:spMk id="10" creationId="{DF97666A-48C5-483E-AB40-EF41DE70E0DD}"/>
          </ac:spMkLst>
        </pc:spChg>
        <pc:spChg chg="mod">
          <ac:chgData name="Michael Brent" userId="efbb700b7c4874dd" providerId="LiveId" clId="{1C9ED3D4-A8E3-445F-BF89-4DB9112E4F33}" dt="2020-12-03T23:34:54.275" v="7967" actId="1036"/>
          <ac:spMkLst>
            <pc:docMk/>
            <pc:sldMk cId="1025677381" sldId="266"/>
            <ac:spMk id="11" creationId="{5E99B779-150B-40D7-B23D-CE28C1E7104A}"/>
          </ac:spMkLst>
        </pc:spChg>
        <pc:spChg chg="mod">
          <ac:chgData name="Michael Brent" userId="efbb700b7c4874dd" providerId="LiveId" clId="{1C9ED3D4-A8E3-445F-BF89-4DB9112E4F33}" dt="2020-12-03T23:34:54.275" v="7967" actId="1036"/>
          <ac:spMkLst>
            <pc:docMk/>
            <pc:sldMk cId="1025677381" sldId="266"/>
            <ac:spMk id="12" creationId="{11B1BC89-5EFC-4C2C-87F9-5FF9CD95F3A0}"/>
          </ac:spMkLst>
        </pc:spChg>
        <pc:spChg chg="mod">
          <ac:chgData name="Michael Brent" userId="efbb700b7c4874dd" providerId="LiveId" clId="{1C9ED3D4-A8E3-445F-BF89-4DB9112E4F33}" dt="2020-12-03T23:34:54.275" v="7967" actId="1036"/>
          <ac:spMkLst>
            <pc:docMk/>
            <pc:sldMk cId="1025677381" sldId="266"/>
            <ac:spMk id="14" creationId="{7623C05F-98BB-43DA-9AE3-5E5FA5E86519}"/>
          </ac:spMkLst>
        </pc:spChg>
        <pc:spChg chg="mod">
          <ac:chgData name="Michael Brent" userId="efbb700b7c4874dd" providerId="LiveId" clId="{1C9ED3D4-A8E3-445F-BF89-4DB9112E4F33}" dt="2020-12-03T23:34:54.275" v="7967" actId="1036"/>
          <ac:spMkLst>
            <pc:docMk/>
            <pc:sldMk cId="1025677381" sldId="266"/>
            <ac:spMk id="15" creationId="{2E768459-7E5B-42D2-8FE9-82BA8D0E6BC0}"/>
          </ac:spMkLst>
        </pc:spChg>
        <pc:spChg chg="mod">
          <ac:chgData name="Michael Brent" userId="efbb700b7c4874dd" providerId="LiveId" clId="{1C9ED3D4-A8E3-445F-BF89-4DB9112E4F33}" dt="2020-12-03T23:34:54.275" v="7967" actId="1036"/>
          <ac:spMkLst>
            <pc:docMk/>
            <pc:sldMk cId="1025677381" sldId="266"/>
            <ac:spMk id="16" creationId="{C316667E-37A9-4A59-904D-C26454C98AE1}"/>
          </ac:spMkLst>
        </pc:spChg>
        <pc:spChg chg="mod">
          <ac:chgData name="Michael Brent" userId="efbb700b7c4874dd" providerId="LiveId" clId="{1C9ED3D4-A8E3-445F-BF89-4DB9112E4F33}" dt="2020-12-03T23:34:54.275" v="7967" actId="1036"/>
          <ac:spMkLst>
            <pc:docMk/>
            <pc:sldMk cId="1025677381" sldId="266"/>
            <ac:spMk id="17" creationId="{F496FAA7-7DB9-4A7B-A762-4DEAB2954F88}"/>
          </ac:spMkLst>
        </pc:spChg>
        <pc:spChg chg="mod">
          <ac:chgData name="Michael Brent" userId="efbb700b7c4874dd" providerId="LiveId" clId="{1C9ED3D4-A8E3-445F-BF89-4DB9112E4F33}" dt="2020-12-03T23:34:54.275" v="7967" actId="1036"/>
          <ac:spMkLst>
            <pc:docMk/>
            <pc:sldMk cId="1025677381" sldId="266"/>
            <ac:spMk id="18" creationId="{C49EF0FF-968F-48FF-9C9F-AB9C1F1CB968}"/>
          </ac:spMkLst>
        </pc:spChg>
        <pc:spChg chg="mod">
          <ac:chgData name="Michael Brent" userId="efbb700b7c4874dd" providerId="LiveId" clId="{1C9ED3D4-A8E3-445F-BF89-4DB9112E4F33}" dt="2020-12-03T23:34:54.275" v="7967" actId="1036"/>
          <ac:spMkLst>
            <pc:docMk/>
            <pc:sldMk cId="1025677381" sldId="266"/>
            <ac:spMk id="20" creationId="{83E59289-E62B-4DAA-8CAD-27C05414EA18}"/>
          </ac:spMkLst>
        </pc:spChg>
        <pc:spChg chg="mod">
          <ac:chgData name="Michael Brent" userId="efbb700b7c4874dd" providerId="LiveId" clId="{1C9ED3D4-A8E3-445F-BF89-4DB9112E4F33}" dt="2020-12-03T23:34:54.275" v="7967" actId="1036"/>
          <ac:spMkLst>
            <pc:docMk/>
            <pc:sldMk cId="1025677381" sldId="266"/>
            <ac:spMk id="21" creationId="{A15F0005-A9C5-40A1-9D5C-DB25055E9622}"/>
          </ac:spMkLst>
        </pc:spChg>
        <pc:spChg chg="mod">
          <ac:chgData name="Michael Brent" userId="efbb700b7c4874dd" providerId="LiveId" clId="{1C9ED3D4-A8E3-445F-BF89-4DB9112E4F33}" dt="2020-12-03T23:34:54.275" v="7967" actId="1036"/>
          <ac:spMkLst>
            <pc:docMk/>
            <pc:sldMk cId="1025677381" sldId="266"/>
            <ac:spMk id="22" creationId="{82B7B76D-41F5-4F5B-89BA-824BFF5AE728}"/>
          </ac:spMkLst>
        </pc:spChg>
        <pc:spChg chg="mod">
          <ac:chgData name="Michael Brent" userId="efbb700b7c4874dd" providerId="LiveId" clId="{1C9ED3D4-A8E3-445F-BF89-4DB9112E4F33}" dt="2020-12-03T23:34:54.275" v="7967" actId="1036"/>
          <ac:spMkLst>
            <pc:docMk/>
            <pc:sldMk cId="1025677381" sldId="266"/>
            <ac:spMk id="23" creationId="{2C72AC1A-A45F-4891-AC50-9FDE41E16EC8}"/>
          </ac:spMkLst>
        </pc:spChg>
        <pc:spChg chg="mod">
          <ac:chgData name="Michael Brent" userId="efbb700b7c4874dd" providerId="LiveId" clId="{1C9ED3D4-A8E3-445F-BF89-4DB9112E4F33}" dt="2020-12-03T23:34:54.275" v="7967" actId="1036"/>
          <ac:spMkLst>
            <pc:docMk/>
            <pc:sldMk cId="1025677381" sldId="266"/>
            <ac:spMk id="24" creationId="{8F89A979-2320-496A-88B2-B7B384EBDE4A}"/>
          </ac:spMkLst>
        </pc:spChg>
        <pc:spChg chg="mod">
          <ac:chgData name="Michael Brent" userId="efbb700b7c4874dd" providerId="LiveId" clId="{1C9ED3D4-A8E3-445F-BF89-4DB9112E4F33}" dt="2020-12-03T23:34:54.275" v="7967" actId="1036"/>
          <ac:spMkLst>
            <pc:docMk/>
            <pc:sldMk cId="1025677381" sldId="266"/>
            <ac:spMk id="25" creationId="{994D69C1-F965-4C75-AEDE-148DB30D08ED}"/>
          </ac:spMkLst>
        </pc:spChg>
        <pc:spChg chg="mod">
          <ac:chgData name="Michael Brent" userId="efbb700b7c4874dd" providerId="LiveId" clId="{1C9ED3D4-A8E3-445F-BF89-4DB9112E4F33}" dt="2020-12-03T23:34:54.275" v="7967" actId="1036"/>
          <ac:spMkLst>
            <pc:docMk/>
            <pc:sldMk cId="1025677381" sldId="266"/>
            <ac:spMk id="26" creationId="{0802124E-7DCD-4B9E-91BB-05F0A1A30849}"/>
          </ac:spMkLst>
        </pc:spChg>
        <pc:spChg chg="mod">
          <ac:chgData name="Michael Brent" userId="efbb700b7c4874dd" providerId="LiveId" clId="{1C9ED3D4-A8E3-445F-BF89-4DB9112E4F33}" dt="2020-12-03T23:34:54.275" v="7967" actId="1036"/>
          <ac:spMkLst>
            <pc:docMk/>
            <pc:sldMk cId="1025677381" sldId="266"/>
            <ac:spMk id="27" creationId="{46A7FC8E-33B6-4CCB-8302-40D140665B80}"/>
          </ac:spMkLst>
        </pc:spChg>
        <pc:spChg chg="mod">
          <ac:chgData name="Michael Brent" userId="efbb700b7c4874dd" providerId="LiveId" clId="{1C9ED3D4-A8E3-445F-BF89-4DB9112E4F33}" dt="2020-12-03T23:34:54.275" v="7967" actId="1036"/>
          <ac:spMkLst>
            <pc:docMk/>
            <pc:sldMk cId="1025677381" sldId="266"/>
            <ac:spMk id="28" creationId="{B80FE85B-4328-4DAB-8847-463D662ADE1E}"/>
          </ac:spMkLst>
        </pc:spChg>
        <pc:spChg chg="mod">
          <ac:chgData name="Michael Brent" userId="efbb700b7c4874dd" providerId="LiveId" clId="{1C9ED3D4-A8E3-445F-BF89-4DB9112E4F33}" dt="2020-12-03T23:34:54.275" v="7967" actId="1036"/>
          <ac:spMkLst>
            <pc:docMk/>
            <pc:sldMk cId="1025677381" sldId="266"/>
            <ac:spMk id="29" creationId="{BC31A25A-90C6-41A0-B5A5-FA7103EDD870}"/>
          </ac:spMkLst>
        </pc:spChg>
        <pc:spChg chg="mod">
          <ac:chgData name="Michael Brent" userId="efbb700b7c4874dd" providerId="LiveId" clId="{1C9ED3D4-A8E3-445F-BF89-4DB9112E4F33}" dt="2020-12-03T23:34:54.275" v="7967" actId="1036"/>
          <ac:spMkLst>
            <pc:docMk/>
            <pc:sldMk cId="1025677381" sldId="266"/>
            <ac:spMk id="30" creationId="{42A845A1-BB2F-4994-A719-84BFE2D21D37}"/>
          </ac:spMkLst>
        </pc:spChg>
        <pc:spChg chg="mod">
          <ac:chgData name="Michael Brent" userId="efbb700b7c4874dd" providerId="LiveId" clId="{1C9ED3D4-A8E3-445F-BF89-4DB9112E4F33}" dt="2020-12-03T23:34:54.275" v="7967" actId="1036"/>
          <ac:spMkLst>
            <pc:docMk/>
            <pc:sldMk cId="1025677381" sldId="266"/>
            <ac:spMk id="31" creationId="{3CC0FF18-B8B8-42B3-91F8-02FFDC686353}"/>
          </ac:spMkLst>
        </pc:spChg>
        <pc:spChg chg="add del mod">
          <ac:chgData name="Michael Brent" userId="efbb700b7c4874dd" providerId="LiveId" clId="{1C9ED3D4-A8E3-445F-BF89-4DB9112E4F33}" dt="2020-12-03T23:01:54.068" v="5542" actId="478"/>
          <ac:spMkLst>
            <pc:docMk/>
            <pc:sldMk cId="1025677381" sldId="266"/>
            <ac:spMk id="32" creationId="{820506C4-4EF1-49C7-AF6C-D6FBCE9677C7}"/>
          </ac:spMkLst>
        </pc:spChg>
        <pc:spChg chg="mod">
          <ac:chgData name="Michael Brent" userId="efbb700b7c4874dd" providerId="LiveId" clId="{1C9ED3D4-A8E3-445F-BF89-4DB9112E4F33}" dt="2020-12-03T23:34:54.275" v="7967" actId="1036"/>
          <ac:spMkLst>
            <pc:docMk/>
            <pc:sldMk cId="1025677381" sldId="266"/>
            <ac:spMk id="33" creationId="{148B30E0-F670-474F-BBE1-B13FC8800465}"/>
          </ac:spMkLst>
        </pc:spChg>
        <pc:spChg chg="mod">
          <ac:chgData name="Michael Brent" userId="efbb700b7c4874dd" providerId="LiveId" clId="{1C9ED3D4-A8E3-445F-BF89-4DB9112E4F33}" dt="2020-12-03T23:34:54.275" v="7967" actId="1036"/>
          <ac:spMkLst>
            <pc:docMk/>
            <pc:sldMk cId="1025677381" sldId="266"/>
            <ac:spMk id="34" creationId="{CC4874D7-0559-4E1D-AD04-E0F15C999103}"/>
          </ac:spMkLst>
        </pc:spChg>
        <pc:spChg chg="mod">
          <ac:chgData name="Michael Brent" userId="efbb700b7c4874dd" providerId="LiveId" clId="{1C9ED3D4-A8E3-445F-BF89-4DB9112E4F33}" dt="2020-12-03T23:34:54.275" v="7967" actId="1036"/>
          <ac:spMkLst>
            <pc:docMk/>
            <pc:sldMk cId="1025677381" sldId="266"/>
            <ac:spMk id="35" creationId="{C977212B-4FFD-400C-9473-776E3FA75BAD}"/>
          </ac:spMkLst>
        </pc:spChg>
        <pc:spChg chg="mod">
          <ac:chgData name="Michael Brent" userId="efbb700b7c4874dd" providerId="LiveId" clId="{1C9ED3D4-A8E3-445F-BF89-4DB9112E4F33}" dt="2020-12-03T23:34:54.275" v="7967" actId="1036"/>
          <ac:spMkLst>
            <pc:docMk/>
            <pc:sldMk cId="1025677381" sldId="266"/>
            <ac:spMk id="39" creationId="{9B0A674D-5000-4323-B4AB-FF99D443A62F}"/>
          </ac:spMkLst>
        </pc:spChg>
        <pc:spChg chg="mod">
          <ac:chgData name="Michael Brent" userId="efbb700b7c4874dd" providerId="LiveId" clId="{1C9ED3D4-A8E3-445F-BF89-4DB9112E4F33}" dt="2020-12-03T23:34:54.275" v="7967" actId="1036"/>
          <ac:spMkLst>
            <pc:docMk/>
            <pc:sldMk cId="1025677381" sldId="266"/>
            <ac:spMk id="41" creationId="{2CF75DB8-264E-4757-8700-E4B3685C30A2}"/>
          </ac:spMkLst>
        </pc:spChg>
        <pc:spChg chg="mod">
          <ac:chgData name="Michael Brent" userId="efbb700b7c4874dd" providerId="LiveId" clId="{1C9ED3D4-A8E3-445F-BF89-4DB9112E4F33}" dt="2020-12-03T23:34:54.275" v="7967" actId="1036"/>
          <ac:spMkLst>
            <pc:docMk/>
            <pc:sldMk cId="1025677381" sldId="266"/>
            <ac:spMk id="42" creationId="{FB781320-8F45-469F-B4B7-83A8A8D17BD6}"/>
          </ac:spMkLst>
        </pc:spChg>
        <pc:spChg chg="mod">
          <ac:chgData name="Michael Brent" userId="efbb700b7c4874dd" providerId="LiveId" clId="{1C9ED3D4-A8E3-445F-BF89-4DB9112E4F33}" dt="2020-12-03T23:34:54.275" v="7967" actId="1036"/>
          <ac:spMkLst>
            <pc:docMk/>
            <pc:sldMk cId="1025677381" sldId="266"/>
            <ac:spMk id="43" creationId="{EF8FF77C-24D9-44CD-A3AB-5D229C39291D}"/>
          </ac:spMkLst>
        </pc:spChg>
        <pc:spChg chg="mod">
          <ac:chgData name="Michael Brent" userId="efbb700b7c4874dd" providerId="LiveId" clId="{1C9ED3D4-A8E3-445F-BF89-4DB9112E4F33}" dt="2020-12-03T23:34:54.275" v="7967" actId="1036"/>
          <ac:spMkLst>
            <pc:docMk/>
            <pc:sldMk cId="1025677381" sldId="266"/>
            <ac:spMk id="44" creationId="{E0815B99-D799-40AC-BAD4-8D43995D5543}"/>
          </ac:spMkLst>
        </pc:spChg>
        <pc:spChg chg="mod">
          <ac:chgData name="Michael Brent" userId="efbb700b7c4874dd" providerId="LiveId" clId="{1C9ED3D4-A8E3-445F-BF89-4DB9112E4F33}" dt="2020-12-03T23:34:54.275" v="7967" actId="1036"/>
          <ac:spMkLst>
            <pc:docMk/>
            <pc:sldMk cId="1025677381" sldId="266"/>
            <ac:spMk id="45" creationId="{7A9A4A83-187C-4887-8934-6F7126451A4D}"/>
          </ac:spMkLst>
        </pc:spChg>
        <pc:spChg chg="mod">
          <ac:chgData name="Michael Brent" userId="efbb700b7c4874dd" providerId="LiveId" clId="{1C9ED3D4-A8E3-445F-BF89-4DB9112E4F33}" dt="2020-12-03T23:34:54.275" v="7967" actId="1036"/>
          <ac:spMkLst>
            <pc:docMk/>
            <pc:sldMk cId="1025677381" sldId="266"/>
            <ac:spMk id="46" creationId="{5E939362-686C-4F14-91F0-A55400063C97}"/>
          </ac:spMkLst>
        </pc:spChg>
        <pc:spChg chg="mod">
          <ac:chgData name="Michael Brent" userId="efbb700b7c4874dd" providerId="LiveId" clId="{1C9ED3D4-A8E3-445F-BF89-4DB9112E4F33}" dt="2020-12-03T23:34:54.275" v="7967" actId="1036"/>
          <ac:spMkLst>
            <pc:docMk/>
            <pc:sldMk cId="1025677381" sldId="266"/>
            <ac:spMk id="47" creationId="{E0126727-7557-4A3D-9398-579F201A16D5}"/>
          </ac:spMkLst>
        </pc:spChg>
        <pc:spChg chg="mod">
          <ac:chgData name="Michael Brent" userId="efbb700b7c4874dd" providerId="LiveId" clId="{1C9ED3D4-A8E3-445F-BF89-4DB9112E4F33}" dt="2020-12-03T23:34:54.275" v="7967" actId="1036"/>
          <ac:spMkLst>
            <pc:docMk/>
            <pc:sldMk cId="1025677381" sldId="266"/>
            <ac:spMk id="48" creationId="{314C9487-08E6-421E-9856-9B9837C800DF}"/>
          </ac:spMkLst>
        </pc:spChg>
        <pc:spChg chg="mod">
          <ac:chgData name="Michael Brent" userId="efbb700b7c4874dd" providerId="LiveId" clId="{1C9ED3D4-A8E3-445F-BF89-4DB9112E4F33}" dt="2020-12-03T23:34:54.275" v="7967" actId="1036"/>
          <ac:spMkLst>
            <pc:docMk/>
            <pc:sldMk cId="1025677381" sldId="266"/>
            <ac:spMk id="49" creationId="{1EDD78B3-53F1-420C-860B-E00F51B60664}"/>
          </ac:spMkLst>
        </pc:spChg>
        <pc:spChg chg="mod">
          <ac:chgData name="Michael Brent" userId="efbb700b7c4874dd" providerId="LiveId" clId="{1C9ED3D4-A8E3-445F-BF89-4DB9112E4F33}" dt="2020-12-03T23:34:54.275" v="7967" actId="1036"/>
          <ac:spMkLst>
            <pc:docMk/>
            <pc:sldMk cId="1025677381" sldId="266"/>
            <ac:spMk id="50" creationId="{25AB205F-44DD-40B3-97C9-6A72E97ADE82}"/>
          </ac:spMkLst>
        </pc:spChg>
        <pc:spChg chg="mod">
          <ac:chgData name="Michael Brent" userId="efbb700b7c4874dd" providerId="LiveId" clId="{1C9ED3D4-A8E3-445F-BF89-4DB9112E4F33}" dt="2020-12-03T23:34:54.275" v="7967" actId="1036"/>
          <ac:spMkLst>
            <pc:docMk/>
            <pc:sldMk cId="1025677381" sldId="266"/>
            <ac:spMk id="52" creationId="{7B1B236C-106C-4A5C-AA34-06B11ED00E4E}"/>
          </ac:spMkLst>
        </pc:spChg>
        <pc:spChg chg="mod">
          <ac:chgData name="Michael Brent" userId="efbb700b7c4874dd" providerId="LiveId" clId="{1C9ED3D4-A8E3-445F-BF89-4DB9112E4F33}" dt="2020-12-03T23:34:54.275" v="7967" actId="1036"/>
          <ac:spMkLst>
            <pc:docMk/>
            <pc:sldMk cId="1025677381" sldId="266"/>
            <ac:spMk id="53" creationId="{166EA757-122B-43BA-AA30-DCB1A8FEC026}"/>
          </ac:spMkLst>
        </pc:spChg>
        <pc:spChg chg="add del mod">
          <ac:chgData name="Michael Brent" userId="efbb700b7c4874dd" providerId="LiveId" clId="{1C9ED3D4-A8E3-445F-BF89-4DB9112E4F33}" dt="2020-12-03T23:01:58.589" v="5543" actId="478"/>
          <ac:spMkLst>
            <pc:docMk/>
            <pc:sldMk cId="1025677381" sldId="266"/>
            <ac:spMk id="54" creationId="{E58CEC46-5B81-4828-828F-1E002382FC78}"/>
          </ac:spMkLst>
        </pc:spChg>
        <pc:spChg chg="add del mod">
          <ac:chgData name="Michael Brent" userId="efbb700b7c4874dd" providerId="LiveId" clId="{1C9ED3D4-A8E3-445F-BF89-4DB9112E4F33}" dt="2020-12-03T23:02:05.271" v="5544" actId="478"/>
          <ac:spMkLst>
            <pc:docMk/>
            <pc:sldMk cId="1025677381" sldId="266"/>
            <ac:spMk id="55" creationId="{9F576CD4-608B-482E-81F1-D282F751143F}"/>
          </ac:spMkLst>
        </pc:spChg>
        <pc:spChg chg="add del mod">
          <ac:chgData name="Michael Brent" userId="efbb700b7c4874dd" providerId="LiveId" clId="{1C9ED3D4-A8E3-445F-BF89-4DB9112E4F33}" dt="2020-12-03T23:03:20.052" v="5713" actId="478"/>
          <ac:spMkLst>
            <pc:docMk/>
            <pc:sldMk cId="1025677381" sldId="266"/>
            <ac:spMk id="56" creationId="{0A9EDF50-3C6A-4C66-9134-E1BD651E9EED}"/>
          </ac:spMkLst>
        </pc:spChg>
        <pc:spChg chg="del mod">
          <ac:chgData name="Michael Brent" userId="efbb700b7c4874dd" providerId="LiveId" clId="{1C9ED3D4-A8E3-445F-BF89-4DB9112E4F33}" dt="2020-12-03T23:34:42.327" v="7945" actId="478"/>
          <ac:spMkLst>
            <pc:docMk/>
            <pc:sldMk cId="1025677381" sldId="266"/>
            <ac:spMk id="57" creationId="{A4A1BD57-9ECC-494B-8C5E-C080E830CD2E}"/>
          </ac:spMkLst>
        </pc:spChg>
        <pc:spChg chg="add del mod">
          <ac:chgData name="Michael Brent" userId="efbb700b7c4874dd" providerId="LiveId" clId="{1C9ED3D4-A8E3-445F-BF89-4DB9112E4F33}" dt="2020-12-03T23:01:21.535" v="5540"/>
          <ac:spMkLst>
            <pc:docMk/>
            <pc:sldMk cId="1025677381" sldId="266"/>
            <ac:spMk id="58" creationId="{6A7348E3-C19F-45DA-8EE0-D373EFA04CEE}"/>
          </ac:spMkLst>
        </pc:spChg>
        <pc:spChg chg="del mod">
          <ac:chgData name="Michael Brent" userId="efbb700b7c4874dd" providerId="LiveId" clId="{1C9ED3D4-A8E3-445F-BF89-4DB9112E4F33}" dt="2020-12-03T23:07:11.346" v="5877" actId="478"/>
          <ac:spMkLst>
            <pc:docMk/>
            <pc:sldMk cId="1025677381" sldId="266"/>
            <ac:spMk id="59" creationId="{57E6CDA6-1C8E-4F9C-AED0-5454DC47065C}"/>
          </ac:spMkLst>
        </pc:spChg>
        <pc:spChg chg="mod">
          <ac:chgData name="Michael Brent" userId="efbb700b7c4874dd" providerId="LiveId" clId="{1C9ED3D4-A8E3-445F-BF89-4DB9112E4F33}" dt="2020-12-03T23:34:54.275" v="7967" actId="1036"/>
          <ac:spMkLst>
            <pc:docMk/>
            <pc:sldMk cId="1025677381" sldId="266"/>
            <ac:spMk id="60" creationId="{3C693FCA-F416-4034-8D94-A2B4692BD1E9}"/>
          </ac:spMkLst>
        </pc:spChg>
        <pc:spChg chg="mod">
          <ac:chgData name="Michael Brent" userId="efbb700b7c4874dd" providerId="LiveId" clId="{1C9ED3D4-A8E3-445F-BF89-4DB9112E4F33}" dt="2020-12-03T23:34:54.275" v="7967" actId="1036"/>
          <ac:spMkLst>
            <pc:docMk/>
            <pc:sldMk cId="1025677381" sldId="266"/>
            <ac:spMk id="61" creationId="{69CB6304-5EB5-4289-911E-E80581567E33}"/>
          </ac:spMkLst>
        </pc:spChg>
        <pc:spChg chg="mod">
          <ac:chgData name="Michael Brent" userId="efbb700b7c4874dd" providerId="LiveId" clId="{1C9ED3D4-A8E3-445F-BF89-4DB9112E4F33}" dt="2020-12-03T23:34:54.275" v="7967" actId="1036"/>
          <ac:spMkLst>
            <pc:docMk/>
            <pc:sldMk cId="1025677381" sldId="266"/>
            <ac:spMk id="62" creationId="{6DB3A354-A1C9-4F78-9329-1A25ACF2A1B8}"/>
          </ac:spMkLst>
        </pc:spChg>
        <pc:spChg chg="mod">
          <ac:chgData name="Michael Brent" userId="efbb700b7c4874dd" providerId="LiveId" clId="{1C9ED3D4-A8E3-445F-BF89-4DB9112E4F33}" dt="2020-12-03T23:34:54.275" v="7967" actId="1036"/>
          <ac:spMkLst>
            <pc:docMk/>
            <pc:sldMk cId="1025677381" sldId="266"/>
            <ac:spMk id="63" creationId="{DB711FF6-BCEC-4E01-A05E-B1BE5D7ED6B7}"/>
          </ac:spMkLst>
        </pc:spChg>
        <pc:spChg chg="mod">
          <ac:chgData name="Michael Brent" userId="efbb700b7c4874dd" providerId="LiveId" clId="{1C9ED3D4-A8E3-445F-BF89-4DB9112E4F33}" dt="2020-12-03T23:34:54.275" v="7967" actId="1036"/>
          <ac:spMkLst>
            <pc:docMk/>
            <pc:sldMk cId="1025677381" sldId="266"/>
            <ac:spMk id="64" creationId="{6AB392E8-DE5C-4A3B-9012-C6BAF4CC624C}"/>
          </ac:spMkLst>
        </pc:spChg>
        <pc:spChg chg="mod">
          <ac:chgData name="Michael Brent" userId="efbb700b7c4874dd" providerId="LiveId" clId="{1C9ED3D4-A8E3-445F-BF89-4DB9112E4F33}" dt="2020-12-03T23:34:54.275" v="7967" actId="1036"/>
          <ac:spMkLst>
            <pc:docMk/>
            <pc:sldMk cId="1025677381" sldId="266"/>
            <ac:spMk id="65" creationId="{910EE3D0-25E0-4614-832B-1CF00DBA0B98}"/>
          </ac:spMkLst>
        </pc:spChg>
        <pc:spChg chg="mod">
          <ac:chgData name="Michael Brent" userId="efbb700b7c4874dd" providerId="LiveId" clId="{1C9ED3D4-A8E3-445F-BF89-4DB9112E4F33}" dt="2020-12-03T23:34:54.275" v="7967" actId="1036"/>
          <ac:spMkLst>
            <pc:docMk/>
            <pc:sldMk cId="1025677381" sldId="266"/>
            <ac:spMk id="66" creationId="{AF3BA059-7BB2-40AC-B6E9-227105031E5C}"/>
          </ac:spMkLst>
        </pc:spChg>
        <pc:spChg chg="mod">
          <ac:chgData name="Michael Brent" userId="efbb700b7c4874dd" providerId="LiveId" clId="{1C9ED3D4-A8E3-445F-BF89-4DB9112E4F33}" dt="2020-12-03T23:34:54.275" v="7967" actId="1036"/>
          <ac:spMkLst>
            <pc:docMk/>
            <pc:sldMk cId="1025677381" sldId="266"/>
            <ac:spMk id="67" creationId="{4B6621FE-FAF0-466B-9AC3-F5DD6EC98562}"/>
          </ac:spMkLst>
        </pc:spChg>
        <pc:spChg chg="add del mod">
          <ac:chgData name="Michael Brent" userId="efbb700b7c4874dd" providerId="LiveId" clId="{1C9ED3D4-A8E3-445F-BF89-4DB9112E4F33}" dt="2020-12-03T23:01:21.535" v="5540"/>
          <ac:spMkLst>
            <pc:docMk/>
            <pc:sldMk cId="1025677381" sldId="266"/>
            <ac:spMk id="68" creationId="{2FED00E3-770A-4F53-BE61-CEB1ABCBBA4A}"/>
          </ac:spMkLst>
        </pc:spChg>
        <pc:spChg chg="add del mod">
          <ac:chgData name="Michael Brent" userId="efbb700b7c4874dd" providerId="LiveId" clId="{1C9ED3D4-A8E3-445F-BF89-4DB9112E4F33}" dt="2020-12-03T23:01:21.535" v="5540"/>
          <ac:spMkLst>
            <pc:docMk/>
            <pc:sldMk cId="1025677381" sldId="266"/>
            <ac:spMk id="69" creationId="{024DF480-7563-42E2-B510-4A30B5FF8964}"/>
          </ac:spMkLst>
        </pc:spChg>
        <pc:spChg chg="add del mod">
          <ac:chgData name="Michael Brent" userId="efbb700b7c4874dd" providerId="LiveId" clId="{1C9ED3D4-A8E3-445F-BF89-4DB9112E4F33}" dt="2020-12-03T23:01:21.535" v="5540"/>
          <ac:spMkLst>
            <pc:docMk/>
            <pc:sldMk cId="1025677381" sldId="266"/>
            <ac:spMk id="70" creationId="{92C3FA36-4260-4819-AA7D-0862852255C2}"/>
          </ac:spMkLst>
        </pc:spChg>
        <pc:spChg chg="add del mod">
          <ac:chgData name="Michael Brent" userId="efbb700b7c4874dd" providerId="LiveId" clId="{1C9ED3D4-A8E3-445F-BF89-4DB9112E4F33}" dt="2020-12-03T23:01:21.535" v="5540"/>
          <ac:spMkLst>
            <pc:docMk/>
            <pc:sldMk cId="1025677381" sldId="266"/>
            <ac:spMk id="71" creationId="{7D66FFBD-FD21-425C-802F-D837E3764494}"/>
          </ac:spMkLst>
        </pc:spChg>
        <pc:spChg chg="add mod">
          <ac:chgData name="Michael Brent" userId="efbb700b7c4874dd" providerId="LiveId" clId="{1C9ED3D4-A8E3-445F-BF89-4DB9112E4F33}" dt="2020-12-03T23:34:54.275" v="7967" actId="1036"/>
          <ac:spMkLst>
            <pc:docMk/>
            <pc:sldMk cId="1025677381" sldId="266"/>
            <ac:spMk id="72" creationId="{EC54DF79-899D-4F3A-AC8A-0A0BED7646F0}"/>
          </ac:spMkLst>
        </pc:spChg>
        <pc:spChg chg="add mod">
          <ac:chgData name="Michael Brent" userId="efbb700b7c4874dd" providerId="LiveId" clId="{1C9ED3D4-A8E3-445F-BF89-4DB9112E4F33}" dt="2020-12-03T23:34:54.275" v="7967" actId="1036"/>
          <ac:spMkLst>
            <pc:docMk/>
            <pc:sldMk cId="1025677381" sldId="266"/>
            <ac:spMk id="73" creationId="{078BDAA3-775E-42B5-935E-A1A0581A622A}"/>
          </ac:spMkLst>
        </pc:spChg>
        <pc:spChg chg="add mod">
          <ac:chgData name="Michael Brent" userId="efbb700b7c4874dd" providerId="LiveId" clId="{1C9ED3D4-A8E3-445F-BF89-4DB9112E4F33}" dt="2020-12-03T23:34:54.275" v="7967" actId="1036"/>
          <ac:spMkLst>
            <pc:docMk/>
            <pc:sldMk cId="1025677381" sldId="266"/>
            <ac:spMk id="74" creationId="{AA252A02-437C-466D-84EA-9B96CB98AA61}"/>
          </ac:spMkLst>
        </pc:spChg>
        <pc:spChg chg="add mod">
          <ac:chgData name="Michael Brent" userId="efbb700b7c4874dd" providerId="LiveId" clId="{1C9ED3D4-A8E3-445F-BF89-4DB9112E4F33}" dt="2020-12-03T23:34:54.275" v="7967" actId="1036"/>
          <ac:spMkLst>
            <pc:docMk/>
            <pc:sldMk cId="1025677381" sldId="266"/>
            <ac:spMk id="75" creationId="{BE745CC9-08DF-4BBE-8FDD-532277B19E0A}"/>
          </ac:spMkLst>
        </pc:spChg>
        <pc:cxnChg chg="add del mod">
          <ac:chgData name="Michael Brent" userId="efbb700b7c4874dd" providerId="LiveId" clId="{1C9ED3D4-A8E3-445F-BF89-4DB9112E4F33}" dt="2020-12-03T23:34:57.494" v="7968" actId="478"/>
          <ac:cxnSpMkLst>
            <pc:docMk/>
            <pc:sldMk cId="1025677381" sldId="266"/>
            <ac:cxnSpMk id="3" creationId="{CAD26FEB-3289-425A-AD52-463C31A6A5FC}"/>
          </ac:cxnSpMkLst>
        </pc:cxnChg>
      </pc:sldChg>
      <pc:sldChg chg="del">
        <pc:chgData name="Michael Brent" userId="efbb700b7c4874dd" providerId="LiveId" clId="{1C9ED3D4-A8E3-445F-BF89-4DB9112E4F33}" dt="2020-12-03T19:41:02.852" v="0" actId="47"/>
        <pc:sldMkLst>
          <pc:docMk/>
          <pc:sldMk cId="2144148128" sldId="266"/>
        </pc:sldMkLst>
      </pc:sldChg>
      <pc:sldChg chg="del">
        <pc:chgData name="Michael Brent" userId="efbb700b7c4874dd" providerId="LiveId" clId="{1C9ED3D4-A8E3-445F-BF89-4DB9112E4F33}" dt="2020-12-03T19:41:02.852" v="0" actId="47"/>
        <pc:sldMkLst>
          <pc:docMk/>
          <pc:sldMk cId="1705637758" sldId="268"/>
        </pc:sldMkLst>
      </pc:sldChg>
      <pc:sldChg chg="del">
        <pc:chgData name="Michael Brent" userId="efbb700b7c4874dd" providerId="LiveId" clId="{1C9ED3D4-A8E3-445F-BF89-4DB9112E4F33}" dt="2020-12-03T19:41:02.852" v="0" actId="47"/>
        <pc:sldMkLst>
          <pc:docMk/>
          <pc:sldMk cId="2404153927" sldId="269"/>
        </pc:sldMkLst>
      </pc:sldChg>
      <pc:sldChg chg="del">
        <pc:chgData name="Michael Brent" userId="efbb700b7c4874dd" providerId="LiveId" clId="{1C9ED3D4-A8E3-445F-BF89-4DB9112E4F33}" dt="2020-12-03T19:41:02.852" v="0" actId="47"/>
        <pc:sldMkLst>
          <pc:docMk/>
          <pc:sldMk cId="2944499085" sldId="270"/>
        </pc:sldMkLst>
      </pc:sldChg>
      <pc:sldChg chg="del">
        <pc:chgData name="Michael Brent" userId="efbb700b7c4874dd" providerId="LiveId" clId="{1C9ED3D4-A8E3-445F-BF89-4DB9112E4F33}" dt="2020-12-03T19:41:02.852" v="0" actId="47"/>
        <pc:sldMkLst>
          <pc:docMk/>
          <pc:sldMk cId="3543579697" sldId="271"/>
        </pc:sldMkLst>
      </pc:sldChg>
      <pc:sldChg chg="del">
        <pc:chgData name="Michael Brent" userId="efbb700b7c4874dd" providerId="LiveId" clId="{1C9ED3D4-A8E3-445F-BF89-4DB9112E4F33}" dt="2020-12-03T19:41:02.852" v="0" actId="47"/>
        <pc:sldMkLst>
          <pc:docMk/>
          <pc:sldMk cId="1778463111" sldId="272"/>
        </pc:sldMkLst>
      </pc:sldChg>
      <pc:sldChg chg="del">
        <pc:chgData name="Michael Brent" userId="efbb700b7c4874dd" providerId="LiveId" clId="{1C9ED3D4-A8E3-445F-BF89-4DB9112E4F33}" dt="2020-12-03T19:41:02.852" v="0" actId="47"/>
        <pc:sldMkLst>
          <pc:docMk/>
          <pc:sldMk cId="4280237333" sldId="273"/>
        </pc:sldMkLst>
      </pc:sldChg>
      <pc:sldChg chg="del">
        <pc:chgData name="Michael Brent" userId="efbb700b7c4874dd" providerId="LiveId" clId="{1C9ED3D4-A8E3-445F-BF89-4DB9112E4F33}" dt="2020-12-03T19:41:02.852" v="0" actId="47"/>
        <pc:sldMkLst>
          <pc:docMk/>
          <pc:sldMk cId="625590104" sldId="275"/>
        </pc:sldMkLst>
      </pc:sldChg>
      <pc:sldChg chg="del">
        <pc:chgData name="Michael Brent" userId="efbb700b7c4874dd" providerId="LiveId" clId="{1C9ED3D4-A8E3-445F-BF89-4DB9112E4F33}" dt="2020-12-03T19:41:02.852" v="0" actId="47"/>
        <pc:sldMkLst>
          <pc:docMk/>
          <pc:sldMk cId="471098770" sldId="276"/>
        </pc:sldMkLst>
      </pc:sldChg>
      <pc:sldChg chg="del">
        <pc:chgData name="Michael Brent" userId="efbb700b7c4874dd" providerId="LiveId" clId="{1C9ED3D4-A8E3-445F-BF89-4DB9112E4F33}" dt="2020-12-03T19:41:02.852" v="0" actId="47"/>
        <pc:sldMkLst>
          <pc:docMk/>
          <pc:sldMk cId="4201958722" sldId="277"/>
        </pc:sldMkLst>
      </pc:sldChg>
      <pc:sldChg chg="del">
        <pc:chgData name="Michael Brent" userId="efbb700b7c4874dd" providerId="LiveId" clId="{1C9ED3D4-A8E3-445F-BF89-4DB9112E4F33}" dt="2020-12-03T19:41:02.852" v="0" actId="47"/>
        <pc:sldMkLst>
          <pc:docMk/>
          <pc:sldMk cId="621368999" sldId="278"/>
        </pc:sldMkLst>
      </pc:sldChg>
      <pc:sldChg chg="del">
        <pc:chgData name="Michael Brent" userId="efbb700b7c4874dd" providerId="LiveId" clId="{1C9ED3D4-A8E3-445F-BF89-4DB9112E4F33}" dt="2020-12-03T19:41:02.852" v="0" actId="47"/>
        <pc:sldMkLst>
          <pc:docMk/>
          <pc:sldMk cId="942381919" sldId="279"/>
        </pc:sldMkLst>
      </pc:sldChg>
      <pc:sldChg chg="del">
        <pc:chgData name="Michael Brent" userId="efbb700b7c4874dd" providerId="LiveId" clId="{1C9ED3D4-A8E3-445F-BF89-4DB9112E4F33}" dt="2020-12-03T19:41:02.852" v="0" actId="47"/>
        <pc:sldMkLst>
          <pc:docMk/>
          <pc:sldMk cId="4274272490" sldId="280"/>
        </pc:sldMkLst>
      </pc:sldChg>
      <pc:sldChg chg="del">
        <pc:chgData name="Michael Brent" userId="efbb700b7c4874dd" providerId="LiveId" clId="{1C9ED3D4-A8E3-445F-BF89-4DB9112E4F33}" dt="2020-12-03T19:41:02.852" v="0" actId="47"/>
        <pc:sldMkLst>
          <pc:docMk/>
          <pc:sldMk cId="3205388095" sldId="281"/>
        </pc:sldMkLst>
      </pc:sldChg>
      <pc:sldChg chg="del">
        <pc:chgData name="Michael Brent" userId="efbb700b7c4874dd" providerId="LiveId" clId="{1C9ED3D4-A8E3-445F-BF89-4DB9112E4F33}" dt="2020-12-03T19:41:02.852" v="0" actId="47"/>
        <pc:sldMkLst>
          <pc:docMk/>
          <pc:sldMk cId="3016493129" sldId="282"/>
        </pc:sldMkLst>
      </pc:sldChg>
      <pc:sldChg chg="del">
        <pc:chgData name="Michael Brent" userId="efbb700b7c4874dd" providerId="LiveId" clId="{1C9ED3D4-A8E3-445F-BF89-4DB9112E4F33}" dt="2020-12-03T19:41:02.852" v="0" actId="47"/>
        <pc:sldMkLst>
          <pc:docMk/>
          <pc:sldMk cId="3643238080" sldId="283"/>
        </pc:sldMkLst>
      </pc:sldChg>
      <pc:sldChg chg="del">
        <pc:chgData name="Michael Brent" userId="efbb700b7c4874dd" providerId="LiveId" clId="{1C9ED3D4-A8E3-445F-BF89-4DB9112E4F33}" dt="2020-12-03T19:41:02.852" v="0" actId="47"/>
        <pc:sldMkLst>
          <pc:docMk/>
          <pc:sldMk cId="1990881939" sldId="284"/>
        </pc:sldMkLst>
      </pc:sldChg>
      <pc:sldChg chg="del">
        <pc:chgData name="Michael Brent" userId="efbb700b7c4874dd" providerId="LiveId" clId="{1C9ED3D4-A8E3-445F-BF89-4DB9112E4F33}" dt="2020-12-03T19:41:02.852" v="0" actId="47"/>
        <pc:sldMkLst>
          <pc:docMk/>
          <pc:sldMk cId="3206176524" sldId="285"/>
        </pc:sldMkLst>
      </pc:sldChg>
      <pc:sldChg chg="del">
        <pc:chgData name="Michael Brent" userId="efbb700b7c4874dd" providerId="LiveId" clId="{1C9ED3D4-A8E3-445F-BF89-4DB9112E4F33}" dt="2020-12-03T19:41:02.852" v="0" actId="47"/>
        <pc:sldMkLst>
          <pc:docMk/>
          <pc:sldMk cId="2644432723" sldId="286"/>
        </pc:sldMkLst>
      </pc:sldChg>
      <pc:sldChg chg="del">
        <pc:chgData name="Michael Brent" userId="efbb700b7c4874dd" providerId="LiveId" clId="{1C9ED3D4-A8E3-445F-BF89-4DB9112E4F33}" dt="2020-12-03T19:41:02.852" v="0" actId="47"/>
        <pc:sldMkLst>
          <pc:docMk/>
          <pc:sldMk cId="3471371128" sldId="287"/>
        </pc:sldMkLst>
      </pc:sldChg>
      <pc:sldChg chg="del">
        <pc:chgData name="Michael Brent" userId="efbb700b7c4874dd" providerId="LiveId" clId="{1C9ED3D4-A8E3-445F-BF89-4DB9112E4F33}" dt="2020-12-03T19:41:02.852" v="0" actId="47"/>
        <pc:sldMkLst>
          <pc:docMk/>
          <pc:sldMk cId="610936402" sldId="288"/>
        </pc:sldMkLst>
      </pc:sldChg>
      <pc:sldChg chg="del">
        <pc:chgData name="Michael Brent" userId="efbb700b7c4874dd" providerId="LiveId" clId="{1C9ED3D4-A8E3-445F-BF89-4DB9112E4F33}" dt="2020-12-03T19:41:02.852" v="0" actId="47"/>
        <pc:sldMkLst>
          <pc:docMk/>
          <pc:sldMk cId="2111214588" sldId="289"/>
        </pc:sldMkLst>
      </pc:sldChg>
      <pc:sldChg chg="del">
        <pc:chgData name="Michael Brent" userId="efbb700b7c4874dd" providerId="LiveId" clId="{1C9ED3D4-A8E3-445F-BF89-4DB9112E4F33}" dt="2020-12-03T19:41:02.852" v="0" actId="47"/>
        <pc:sldMkLst>
          <pc:docMk/>
          <pc:sldMk cId="4163142219" sldId="290"/>
        </pc:sldMkLst>
      </pc:sldChg>
      <pc:sldChg chg="del">
        <pc:chgData name="Michael Brent" userId="efbb700b7c4874dd" providerId="LiveId" clId="{1C9ED3D4-A8E3-445F-BF89-4DB9112E4F33}" dt="2020-12-03T19:41:02.852" v="0" actId="47"/>
        <pc:sldMkLst>
          <pc:docMk/>
          <pc:sldMk cId="1721168544" sldId="291"/>
        </pc:sldMkLst>
      </pc:sldChg>
      <pc:sldChg chg="del">
        <pc:chgData name="Michael Brent" userId="efbb700b7c4874dd" providerId="LiveId" clId="{1C9ED3D4-A8E3-445F-BF89-4DB9112E4F33}" dt="2020-12-03T19:41:02.852" v="0" actId="47"/>
        <pc:sldMkLst>
          <pc:docMk/>
          <pc:sldMk cId="552782387" sldId="292"/>
        </pc:sldMkLst>
      </pc:sldChg>
      <pc:sldChg chg="del">
        <pc:chgData name="Michael Brent" userId="efbb700b7c4874dd" providerId="LiveId" clId="{1C9ED3D4-A8E3-445F-BF89-4DB9112E4F33}" dt="2020-12-03T19:41:02.852" v="0" actId="47"/>
        <pc:sldMkLst>
          <pc:docMk/>
          <pc:sldMk cId="4211832040" sldId="294"/>
        </pc:sldMkLst>
      </pc:sldChg>
      <pc:sldChg chg="del">
        <pc:chgData name="Michael Brent" userId="efbb700b7c4874dd" providerId="LiveId" clId="{1C9ED3D4-A8E3-445F-BF89-4DB9112E4F33}" dt="2020-12-03T19:41:02.852" v="0" actId="47"/>
        <pc:sldMkLst>
          <pc:docMk/>
          <pc:sldMk cId="1890706308" sldId="295"/>
        </pc:sldMkLst>
      </pc:sldChg>
      <pc:sldChg chg="del">
        <pc:chgData name="Michael Brent" userId="efbb700b7c4874dd" providerId="LiveId" clId="{1C9ED3D4-A8E3-445F-BF89-4DB9112E4F33}" dt="2020-12-03T19:41:02.852" v="0" actId="47"/>
        <pc:sldMkLst>
          <pc:docMk/>
          <pc:sldMk cId="2618622976" sldId="296"/>
        </pc:sldMkLst>
      </pc:sldChg>
      <pc:sldChg chg="del">
        <pc:chgData name="Michael Brent" userId="efbb700b7c4874dd" providerId="LiveId" clId="{1C9ED3D4-A8E3-445F-BF89-4DB9112E4F33}" dt="2020-12-03T19:41:02.852" v="0" actId="47"/>
        <pc:sldMkLst>
          <pc:docMk/>
          <pc:sldMk cId="3741236034" sldId="297"/>
        </pc:sldMkLst>
      </pc:sldChg>
      <pc:sldChg chg="del">
        <pc:chgData name="Michael Brent" userId="efbb700b7c4874dd" providerId="LiveId" clId="{1C9ED3D4-A8E3-445F-BF89-4DB9112E4F33}" dt="2020-12-03T19:41:02.852" v="0" actId="47"/>
        <pc:sldMkLst>
          <pc:docMk/>
          <pc:sldMk cId="3320376" sldId="298"/>
        </pc:sldMkLst>
      </pc:sldChg>
      <pc:sldChg chg="del">
        <pc:chgData name="Michael Brent" userId="efbb700b7c4874dd" providerId="LiveId" clId="{1C9ED3D4-A8E3-445F-BF89-4DB9112E4F33}" dt="2020-12-03T19:41:02.852" v="0" actId="47"/>
        <pc:sldMkLst>
          <pc:docMk/>
          <pc:sldMk cId="3274012035" sldId="29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6C85ED-5D18-4614-A530-059371392879}" type="datetimeFigureOut">
              <a:rPr lang="en-US" smtClean="0"/>
              <a:t>2/21/2021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BBC76D-3A1F-4F81-BE75-E7C3874BD795}" type="slidenum">
              <a:rPr lang="en-US" smtClean="0"/>
              <a:t>‹#›</a:t>
            </a:fld>
            <a:endParaRPr lang="en-US"/>
          </a:p>
        </p:txBody>
      </p:sp>
    </p:spTree>
    <p:extLst>
      <p:ext uri="{BB962C8B-B14F-4D97-AF65-F5344CB8AC3E}">
        <p14:creationId xmlns:p14="http://schemas.microsoft.com/office/powerpoint/2010/main" val="41521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BBC76D-3A1F-4F81-BE75-E7C3874BD795}" type="slidenum">
              <a:rPr lang="en-US" smtClean="0"/>
              <a:t>1</a:t>
            </a:fld>
            <a:endParaRPr lang="en-US"/>
          </a:p>
        </p:txBody>
      </p:sp>
    </p:spTree>
    <p:extLst>
      <p:ext uri="{BB962C8B-B14F-4D97-AF65-F5344CB8AC3E}">
        <p14:creationId xmlns:p14="http://schemas.microsoft.com/office/powerpoint/2010/main" val="3498252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BBC76D-3A1F-4F81-BE75-E7C3874BD795}" type="slidenum">
              <a:rPr lang="en-US" smtClean="0"/>
              <a:t>2</a:t>
            </a:fld>
            <a:endParaRPr lang="en-US"/>
          </a:p>
        </p:txBody>
      </p:sp>
    </p:spTree>
    <p:extLst>
      <p:ext uri="{BB962C8B-B14F-4D97-AF65-F5344CB8AC3E}">
        <p14:creationId xmlns:p14="http://schemas.microsoft.com/office/powerpoint/2010/main" val="4010798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BBC76D-3A1F-4F81-BE75-E7C3874BD795}" type="slidenum">
              <a:rPr lang="en-US" smtClean="0"/>
              <a:t>3</a:t>
            </a:fld>
            <a:endParaRPr lang="en-US"/>
          </a:p>
        </p:txBody>
      </p:sp>
    </p:spTree>
    <p:extLst>
      <p:ext uri="{BB962C8B-B14F-4D97-AF65-F5344CB8AC3E}">
        <p14:creationId xmlns:p14="http://schemas.microsoft.com/office/powerpoint/2010/main" val="1559993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BBC76D-3A1F-4F81-BE75-E7C3874BD795}" type="slidenum">
              <a:rPr lang="en-US" smtClean="0"/>
              <a:t>4</a:t>
            </a:fld>
            <a:endParaRPr lang="en-US"/>
          </a:p>
        </p:txBody>
      </p:sp>
    </p:spTree>
    <p:extLst>
      <p:ext uri="{BB962C8B-B14F-4D97-AF65-F5344CB8AC3E}">
        <p14:creationId xmlns:p14="http://schemas.microsoft.com/office/powerpoint/2010/main" val="2261642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ADA3D-8BB4-4D3F-9F55-765272217E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F59BB5-8ED5-47CE-8B87-65D2919D25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007996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70723-8197-4DB6-9465-98197B2C7D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E3B0E9-D90C-4A68-BDA6-BD605A517B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4B669C-8192-4BEE-9C71-49CAC6490A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063556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16DC1-ECBC-4FBB-A77C-5A27EEE73D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E8F728-AF2C-40B2-9DC8-9A6AC0CCA1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72217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871CB8-FCB2-4935-B7DD-75BF5F0955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B661FF-7E90-4044-8C65-9C29B267A5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1220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E8DD0-2E51-4ACF-ABDB-1728BB1D57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B3BDE0-37A4-4477-9C7C-5A2B538121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6367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BD0CB-7353-442F-8C8D-9C1522DA01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F0EAEB-7AF7-424C-AD23-F7B3855146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168728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0FD46-3CA8-4A6E-846A-8DA83FE16C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B4792F-D7FF-49AE-837D-111FD68836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05DE89-A6F2-4559-BEB7-B59A6B8967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95739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D2514-CB32-40FF-884C-032CDA24373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A1008F-69DE-462E-B1E0-5B3292446D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23DFB6-2AA1-4EF6-A558-E89458960B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68C2E63-E886-445B-AEEB-0B7E16D5B6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0AF138-0F0C-4502-914A-E4312E4229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40809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71429-862E-4E63-8299-99A331EC74F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797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2509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bg>
      <p:bgPr>
        <a:solidFill>
          <a:schemeClr val="accent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8502FB-D9A9-474F-B68C-9B8598CA549D}"/>
              </a:ext>
            </a:extLst>
          </p:cNvPr>
          <p:cNvSpPr/>
          <p:nvPr userDrawn="1"/>
        </p:nvSpPr>
        <p:spPr>
          <a:xfrm>
            <a:off x="0" y="0"/>
            <a:ext cx="1744823"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3">
            <a:extLst>
              <a:ext uri="{FF2B5EF4-FFF2-40B4-BE49-F238E27FC236}">
                <a16:creationId xmlns:a16="http://schemas.microsoft.com/office/drawing/2014/main" id="{18595661-C947-4335-9EB5-04D4CE005D8B}"/>
              </a:ext>
            </a:extLst>
          </p:cNvPr>
          <p:cNvSpPr>
            <a:spLocks noGrp="1"/>
          </p:cNvSpPr>
          <p:nvPr>
            <p:ph type="body" sz="quarter" idx="11"/>
          </p:nvPr>
        </p:nvSpPr>
        <p:spPr>
          <a:xfrm>
            <a:off x="130629" y="101923"/>
            <a:ext cx="1614196" cy="2016125"/>
          </a:xfrm>
        </p:spPr>
        <p:txBody>
          <a:bodyPr lIns="0" rIns="0">
            <a:normAutofit/>
          </a:bodyPr>
          <a:lstStyle>
            <a:lvl1pPr marL="0" indent="0" algn="ctr">
              <a:buNone/>
              <a:defRPr/>
            </a:lvl1pPr>
          </a:lstStyle>
          <a:p>
            <a:endParaRPr lang="en-US" b="1" dirty="0"/>
          </a:p>
        </p:txBody>
      </p:sp>
    </p:spTree>
    <p:extLst>
      <p:ext uri="{BB962C8B-B14F-4D97-AF65-F5344CB8AC3E}">
        <p14:creationId xmlns:p14="http://schemas.microsoft.com/office/powerpoint/2010/main" val="2322410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89DB4-053C-4C71-AD11-479B0B1143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05F642-D9B0-4FA5-BED2-77CF1278E3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24411B-895D-424B-A89F-065F36E673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859033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5D5B89-CDC1-477E-A903-B84AE93241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8917AB-B421-4871-B35F-9C54E48AB4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0473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71C6FD4-338C-4D2F-BBBE-DA71F08F9761}"/>
              </a:ext>
            </a:extLst>
          </p:cNvPr>
          <p:cNvGrpSpPr/>
          <p:nvPr/>
        </p:nvGrpSpPr>
        <p:grpSpPr>
          <a:xfrm>
            <a:off x="2406000" y="199510"/>
            <a:ext cx="7380000" cy="6444000"/>
            <a:chOff x="1390285" y="199510"/>
            <a:chExt cx="7380000" cy="6444000"/>
          </a:xfrm>
        </p:grpSpPr>
        <p:sp>
          <p:nvSpPr>
            <p:cNvPr id="29" name="Rectangle 28">
              <a:extLst>
                <a:ext uri="{FF2B5EF4-FFF2-40B4-BE49-F238E27FC236}">
                  <a16:creationId xmlns:a16="http://schemas.microsoft.com/office/drawing/2014/main" id="{114EEE72-EC0E-4D14-BDB4-E1B026F6B6ED}"/>
                </a:ext>
              </a:extLst>
            </p:cNvPr>
            <p:cNvSpPr/>
            <p:nvPr/>
          </p:nvSpPr>
          <p:spPr>
            <a:xfrm>
              <a:off x="1390285" y="199510"/>
              <a:ext cx="7380000" cy="6444000"/>
            </a:xfrm>
            <a:prstGeom prst="rect">
              <a:avLst/>
            </a:prstGeom>
            <a:solidFill>
              <a:schemeClr val="accent4">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nchorCtr="0"/>
            <a:lstStyle/>
            <a:p>
              <a:pPr algn="ctr"/>
              <a:r>
                <a:rPr lang="en-US" sz="2400" dirty="0">
                  <a:solidFill>
                    <a:schemeClr val="tx1"/>
                  </a:solidFill>
                </a:rPr>
                <a:t>The Jerusalem Awakening</a:t>
              </a:r>
            </a:p>
          </p:txBody>
        </p:sp>
        <p:sp>
          <p:nvSpPr>
            <p:cNvPr id="20" name="Rectangle 19">
              <a:extLst>
                <a:ext uri="{FF2B5EF4-FFF2-40B4-BE49-F238E27FC236}">
                  <a16:creationId xmlns:a16="http://schemas.microsoft.com/office/drawing/2014/main" id="{566FC7BA-2545-424E-B60A-1220511828EB}"/>
                </a:ext>
              </a:extLst>
            </p:cNvPr>
            <p:cNvSpPr/>
            <p:nvPr/>
          </p:nvSpPr>
          <p:spPr>
            <a:xfrm>
              <a:off x="5123779" y="635871"/>
              <a:ext cx="3528000" cy="5545914"/>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chemeClr val="accent4">
                      <a:lumMod val="75000"/>
                    </a:schemeClr>
                  </a:solidFill>
                </a:rPr>
                <a:t>4:5-6:6 </a:t>
              </a:r>
            </a:p>
            <a:p>
              <a:pPr algn="ctr"/>
              <a:r>
                <a:rPr lang="en-US" sz="2000" dirty="0">
                  <a:solidFill>
                    <a:schemeClr val="accent4">
                      <a:lumMod val="75000"/>
                    </a:schemeClr>
                  </a:solidFill>
                </a:rPr>
                <a:t>External and Internal Threat to the Program</a:t>
              </a:r>
            </a:p>
          </p:txBody>
        </p:sp>
        <p:sp>
          <p:nvSpPr>
            <p:cNvPr id="31" name="Rectangle 30">
              <a:extLst>
                <a:ext uri="{FF2B5EF4-FFF2-40B4-BE49-F238E27FC236}">
                  <a16:creationId xmlns:a16="http://schemas.microsoft.com/office/drawing/2014/main" id="{7C17E718-F6C2-4E3E-AC00-13F05A347385}"/>
                </a:ext>
              </a:extLst>
            </p:cNvPr>
            <p:cNvSpPr/>
            <p:nvPr/>
          </p:nvSpPr>
          <p:spPr>
            <a:xfrm>
              <a:off x="1494754" y="635871"/>
              <a:ext cx="3528000" cy="5545914"/>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chemeClr val="accent4">
                      <a:lumMod val="75000"/>
                    </a:schemeClr>
                  </a:solidFill>
                </a:rPr>
                <a:t>1:1-4:4 </a:t>
              </a:r>
            </a:p>
            <a:p>
              <a:pPr algn="ctr"/>
              <a:r>
                <a:rPr lang="en-US" sz="2000" dirty="0">
                  <a:solidFill>
                    <a:schemeClr val="accent4">
                      <a:lumMod val="75000"/>
                    </a:schemeClr>
                  </a:solidFill>
                </a:rPr>
                <a:t>Christ’s Program for the Restoration of All Things</a:t>
              </a:r>
            </a:p>
          </p:txBody>
        </p:sp>
        <p:sp>
          <p:nvSpPr>
            <p:cNvPr id="11" name="Rectangle 10">
              <a:extLst>
                <a:ext uri="{FF2B5EF4-FFF2-40B4-BE49-F238E27FC236}">
                  <a16:creationId xmlns:a16="http://schemas.microsoft.com/office/drawing/2014/main" id="{0D60DF6F-8A03-4F55-97F0-3631B8B3759C}"/>
                </a:ext>
              </a:extLst>
            </p:cNvPr>
            <p:cNvSpPr/>
            <p:nvPr/>
          </p:nvSpPr>
          <p:spPr>
            <a:xfrm>
              <a:off x="5235892" y="3914547"/>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5:17-42 </a:t>
              </a:r>
            </a:p>
            <a:p>
              <a:pPr algn="ctr"/>
              <a:r>
                <a:rPr lang="en-US" sz="1900" dirty="0">
                  <a:solidFill>
                    <a:schemeClr val="accent4">
                      <a:lumMod val="75000"/>
                    </a:schemeClr>
                  </a:solidFill>
                </a:rPr>
                <a:t>External Threat</a:t>
              </a:r>
            </a:p>
            <a:p>
              <a:pPr algn="ctr"/>
              <a:r>
                <a:rPr lang="en-US" sz="1900" dirty="0">
                  <a:solidFill>
                    <a:schemeClr val="accent4">
                      <a:lumMod val="75000"/>
                    </a:schemeClr>
                  </a:solidFill>
                </a:rPr>
                <a:t>Arrest of All the Apostles </a:t>
              </a:r>
            </a:p>
          </p:txBody>
        </p:sp>
        <p:sp>
          <p:nvSpPr>
            <p:cNvPr id="14" name="Rectangle 13">
              <a:extLst>
                <a:ext uri="{FF2B5EF4-FFF2-40B4-BE49-F238E27FC236}">
                  <a16:creationId xmlns:a16="http://schemas.microsoft.com/office/drawing/2014/main" id="{993DBACE-AF1B-4376-A034-F3F1B07CCD22}"/>
                </a:ext>
              </a:extLst>
            </p:cNvPr>
            <p:cNvSpPr/>
            <p:nvPr/>
          </p:nvSpPr>
          <p:spPr>
            <a:xfrm>
              <a:off x="1603856" y="3914547"/>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2:1-47</a:t>
              </a:r>
            </a:p>
            <a:p>
              <a:pPr algn="ctr"/>
              <a:r>
                <a:rPr lang="en-US" sz="1900" dirty="0">
                  <a:solidFill>
                    <a:schemeClr val="accent4">
                      <a:lumMod val="75000"/>
                    </a:schemeClr>
                  </a:solidFill>
                </a:rPr>
                <a:t>Pentecost and </a:t>
              </a:r>
            </a:p>
            <a:p>
              <a:pPr algn="ctr"/>
              <a:r>
                <a:rPr lang="en-US" sz="1900" dirty="0">
                  <a:solidFill>
                    <a:schemeClr val="accent4">
                      <a:lumMod val="75000"/>
                    </a:schemeClr>
                  </a:solidFill>
                </a:rPr>
                <a:t>Peter’s First Speech</a:t>
              </a:r>
            </a:p>
          </p:txBody>
        </p:sp>
        <p:sp>
          <p:nvSpPr>
            <p:cNvPr id="9" name="Rectangle 8">
              <a:extLst>
                <a:ext uri="{FF2B5EF4-FFF2-40B4-BE49-F238E27FC236}">
                  <a16:creationId xmlns:a16="http://schemas.microsoft.com/office/drawing/2014/main" id="{CC4C8EC7-D76A-4688-84EA-4EB9B7276A3D}"/>
                </a:ext>
              </a:extLst>
            </p:cNvPr>
            <p:cNvSpPr/>
            <p:nvPr/>
          </p:nvSpPr>
          <p:spPr>
            <a:xfrm>
              <a:off x="5235892" y="2780841"/>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4:36-5:16</a:t>
              </a:r>
            </a:p>
            <a:p>
              <a:pPr algn="ctr"/>
              <a:r>
                <a:rPr lang="en-US" sz="1900" dirty="0">
                  <a:solidFill>
                    <a:schemeClr val="accent4">
                      <a:lumMod val="75000"/>
                    </a:schemeClr>
                  </a:solidFill>
                </a:rPr>
                <a:t>Internal Threat </a:t>
              </a:r>
            </a:p>
            <a:p>
              <a:pPr algn="ctr"/>
              <a:r>
                <a:rPr lang="en-US" sz="1900" dirty="0">
                  <a:solidFill>
                    <a:schemeClr val="accent4">
                      <a:lumMod val="75000"/>
                    </a:schemeClr>
                  </a:solidFill>
                </a:rPr>
                <a:t>Hypocrisy of Ananias and Saphira</a:t>
              </a:r>
            </a:p>
          </p:txBody>
        </p:sp>
        <p:sp>
          <p:nvSpPr>
            <p:cNvPr id="10" name="Rectangle 9">
              <a:extLst>
                <a:ext uri="{FF2B5EF4-FFF2-40B4-BE49-F238E27FC236}">
                  <a16:creationId xmlns:a16="http://schemas.microsoft.com/office/drawing/2014/main" id="{947CA449-48B9-40A8-BEAF-A41E0DB1EB80}"/>
                </a:ext>
              </a:extLst>
            </p:cNvPr>
            <p:cNvSpPr/>
            <p:nvPr/>
          </p:nvSpPr>
          <p:spPr>
            <a:xfrm>
              <a:off x="1603856" y="2780841"/>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1:12-26</a:t>
              </a:r>
            </a:p>
            <a:p>
              <a:pPr algn="ctr"/>
              <a:r>
                <a:rPr lang="en-US" sz="1900" dirty="0">
                  <a:solidFill>
                    <a:schemeClr val="accent4">
                      <a:lumMod val="75000"/>
                    </a:schemeClr>
                  </a:solidFill>
                </a:rPr>
                <a:t>Restoration of the 12</a:t>
              </a:r>
              <a:r>
                <a:rPr lang="en-US" sz="1900" baseline="30000" dirty="0">
                  <a:solidFill>
                    <a:schemeClr val="accent4">
                      <a:lumMod val="75000"/>
                    </a:schemeClr>
                  </a:solidFill>
                </a:rPr>
                <a:t>th</a:t>
              </a:r>
              <a:r>
                <a:rPr lang="en-US" sz="1900" dirty="0">
                  <a:solidFill>
                    <a:schemeClr val="accent4">
                      <a:lumMod val="75000"/>
                    </a:schemeClr>
                  </a:solidFill>
                </a:rPr>
                <a:t> Apostle</a:t>
              </a:r>
            </a:p>
          </p:txBody>
        </p:sp>
        <p:sp>
          <p:nvSpPr>
            <p:cNvPr id="15" name="Rectangle 14">
              <a:extLst>
                <a:ext uri="{FF2B5EF4-FFF2-40B4-BE49-F238E27FC236}">
                  <a16:creationId xmlns:a16="http://schemas.microsoft.com/office/drawing/2014/main" id="{67AFAE95-19DB-448C-89C3-12A3E64DC09B}"/>
                </a:ext>
              </a:extLst>
            </p:cNvPr>
            <p:cNvSpPr/>
            <p:nvPr/>
          </p:nvSpPr>
          <p:spPr>
            <a:xfrm>
              <a:off x="5235892" y="1646384"/>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4:5-35</a:t>
              </a:r>
            </a:p>
            <a:p>
              <a:pPr algn="ctr"/>
              <a:r>
                <a:rPr lang="en-US" sz="1900" dirty="0">
                  <a:solidFill>
                    <a:schemeClr val="accent4">
                      <a:lumMod val="75000"/>
                    </a:schemeClr>
                  </a:solidFill>
                </a:rPr>
                <a:t>External Threat</a:t>
              </a:r>
            </a:p>
            <a:p>
              <a:pPr algn="ctr"/>
              <a:r>
                <a:rPr lang="en-US" sz="1900" dirty="0">
                  <a:solidFill>
                    <a:schemeClr val="accent4">
                      <a:lumMod val="75000"/>
                    </a:schemeClr>
                  </a:solidFill>
                </a:rPr>
                <a:t>Arrest of Peter and John</a:t>
              </a:r>
            </a:p>
          </p:txBody>
        </p:sp>
        <p:sp>
          <p:nvSpPr>
            <p:cNvPr id="16" name="Rectangle 15">
              <a:extLst>
                <a:ext uri="{FF2B5EF4-FFF2-40B4-BE49-F238E27FC236}">
                  <a16:creationId xmlns:a16="http://schemas.microsoft.com/office/drawing/2014/main" id="{BA75E399-2368-4928-B3C8-9A39E10CE12C}"/>
                </a:ext>
              </a:extLst>
            </p:cNvPr>
            <p:cNvSpPr/>
            <p:nvPr/>
          </p:nvSpPr>
          <p:spPr>
            <a:xfrm>
              <a:off x="1603856" y="1646384"/>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1:1-11</a:t>
              </a:r>
            </a:p>
            <a:p>
              <a:pPr algn="ctr"/>
              <a:r>
                <a:rPr lang="en-US" sz="1900" dirty="0">
                  <a:solidFill>
                    <a:schemeClr val="accent4">
                      <a:lumMod val="75000"/>
                    </a:schemeClr>
                  </a:solidFill>
                </a:rPr>
                <a:t>Jesus’ Commission </a:t>
              </a:r>
            </a:p>
            <a:p>
              <a:pPr algn="ctr"/>
              <a:r>
                <a:rPr lang="en-US" sz="1900" dirty="0">
                  <a:solidFill>
                    <a:schemeClr val="accent4">
                      <a:lumMod val="75000"/>
                    </a:schemeClr>
                  </a:solidFill>
                </a:rPr>
                <a:t>to the Apostles</a:t>
              </a:r>
            </a:p>
          </p:txBody>
        </p:sp>
        <p:sp>
          <p:nvSpPr>
            <p:cNvPr id="17" name="Rectangle 16">
              <a:extLst>
                <a:ext uri="{FF2B5EF4-FFF2-40B4-BE49-F238E27FC236}">
                  <a16:creationId xmlns:a16="http://schemas.microsoft.com/office/drawing/2014/main" id="{DEC69E75-6F02-48F3-A1E3-DCFBF9B418BD}"/>
                </a:ext>
              </a:extLst>
            </p:cNvPr>
            <p:cNvSpPr/>
            <p:nvPr/>
          </p:nvSpPr>
          <p:spPr>
            <a:xfrm>
              <a:off x="5235892" y="5048254"/>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6:1-6</a:t>
              </a:r>
            </a:p>
            <a:p>
              <a:pPr algn="ctr"/>
              <a:r>
                <a:rPr lang="en-US" sz="1900" dirty="0">
                  <a:solidFill>
                    <a:schemeClr val="accent4">
                      <a:lumMod val="75000"/>
                    </a:schemeClr>
                  </a:solidFill>
                </a:rPr>
                <a:t>Internal Threat</a:t>
              </a:r>
            </a:p>
            <a:p>
              <a:pPr algn="ctr"/>
              <a:r>
                <a:rPr lang="en-US" sz="1900" dirty="0">
                  <a:solidFill>
                    <a:schemeClr val="accent4">
                      <a:lumMod val="75000"/>
                    </a:schemeClr>
                  </a:solidFill>
                </a:rPr>
                <a:t>Unfair Distribution of Funds</a:t>
              </a:r>
            </a:p>
          </p:txBody>
        </p:sp>
        <p:sp>
          <p:nvSpPr>
            <p:cNvPr id="18" name="Rectangle 17">
              <a:extLst>
                <a:ext uri="{FF2B5EF4-FFF2-40B4-BE49-F238E27FC236}">
                  <a16:creationId xmlns:a16="http://schemas.microsoft.com/office/drawing/2014/main" id="{E77F7001-B57E-49BF-B793-445441F7A1FC}"/>
                </a:ext>
              </a:extLst>
            </p:cNvPr>
            <p:cNvSpPr/>
            <p:nvPr/>
          </p:nvSpPr>
          <p:spPr>
            <a:xfrm>
              <a:off x="1603856" y="5048254"/>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3:1-4:4</a:t>
              </a:r>
            </a:p>
            <a:p>
              <a:pPr algn="ctr"/>
              <a:r>
                <a:rPr lang="en-US" sz="1900" dirty="0">
                  <a:solidFill>
                    <a:schemeClr val="accent4">
                      <a:lumMod val="75000"/>
                    </a:schemeClr>
                  </a:solidFill>
                </a:rPr>
                <a:t>Healing of the Lame Man and Peter’s Second Speech</a:t>
              </a:r>
            </a:p>
          </p:txBody>
        </p:sp>
        <p:sp>
          <p:nvSpPr>
            <p:cNvPr id="12" name="Rectangle 11">
              <a:extLst>
                <a:ext uri="{FF2B5EF4-FFF2-40B4-BE49-F238E27FC236}">
                  <a16:creationId xmlns:a16="http://schemas.microsoft.com/office/drawing/2014/main" id="{0902CE44-B756-4402-89B3-1F4C783B5372}"/>
                </a:ext>
              </a:extLst>
            </p:cNvPr>
            <p:cNvSpPr/>
            <p:nvPr/>
          </p:nvSpPr>
          <p:spPr>
            <a:xfrm>
              <a:off x="1495421" y="6211134"/>
              <a:ext cx="7164000" cy="39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1400" dirty="0">
                  <a:solidFill>
                    <a:schemeClr val="accent4">
                      <a:lumMod val="75000"/>
                    </a:schemeClr>
                  </a:solidFill>
                </a:rPr>
                <a:t>6:7 The word of God kept on spreading; and the number of the disciples continued to increase greatly in Jerusalem, and a great many of the priests were becoming obedient to the faith.</a:t>
              </a:r>
            </a:p>
          </p:txBody>
        </p:sp>
      </p:grpSp>
    </p:spTree>
    <p:extLst>
      <p:ext uri="{BB962C8B-B14F-4D97-AF65-F5344CB8AC3E}">
        <p14:creationId xmlns:p14="http://schemas.microsoft.com/office/powerpoint/2010/main" val="1348466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DAA3D23-C5BC-48EC-85B8-B1D07F1575B2}"/>
              </a:ext>
            </a:extLst>
          </p:cNvPr>
          <p:cNvGrpSpPr/>
          <p:nvPr/>
        </p:nvGrpSpPr>
        <p:grpSpPr>
          <a:xfrm>
            <a:off x="1218000" y="1586350"/>
            <a:ext cx="9756000" cy="2898000"/>
            <a:chOff x="123824" y="1586350"/>
            <a:chExt cx="9756000" cy="2898000"/>
          </a:xfrm>
        </p:grpSpPr>
        <p:sp>
          <p:nvSpPr>
            <p:cNvPr id="25" name="Rectangle 24">
              <a:extLst>
                <a:ext uri="{FF2B5EF4-FFF2-40B4-BE49-F238E27FC236}">
                  <a16:creationId xmlns:a16="http://schemas.microsoft.com/office/drawing/2014/main" id="{5E93B501-1AC4-41D4-B070-6CE2AA2A35AD}"/>
                </a:ext>
              </a:extLst>
            </p:cNvPr>
            <p:cNvSpPr/>
            <p:nvPr/>
          </p:nvSpPr>
          <p:spPr>
            <a:xfrm>
              <a:off x="123824" y="1586350"/>
              <a:ext cx="9756000" cy="2898000"/>
            </a:xfrm>
            <a:prstGeom prst="rect">
              <a:avLst/>
            </a:prstGeom>
            <a:solidFill>
              <a:schemeClr val="accent4">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nchorCtr="0"/>
            <a:lstStyle/>
            <a:p>
              <a:pPr algn="ctr"/>
              <a:r>
                <a:rPr lang="en-US" sz="2400" dirty="0">
                  <a:solidFill>
                    <a:schemeClr val="tx1"/>
                  </a:solidFill>
                </a:rPr>
                <a:t>The Gospel Received in Judea and Samaria</a:t>
              </a:r>
            </a:p>
          </p:txBody>
        </p:sp>
        <p:sp>
          <p:nvSpPr>
            <p:cNvPr id="27" name="Rectangle 26">
              <a:extLst>
                <a:ext uri="{FF2B5EF4-FFF2-40B4-BE49-F238E27FC236}">
                  <a16:creationId xmlns:a16="http://schemas.microsoft.com/office/drawing/2014/main" id="{7C7B4F9F-5643-4F47-B2E5-B70B2154D53B}"/>
                </a:ext>
              </a:extLst>
            </p:cNvPr>
            <p:cNvSpPr/>
            <p:nvPr/>
          </p:nvSpPr>
          <p:spPr>
            <a:xfrm>
              <a:off x="194934" y="2083671"/>
              <a:ext cx="2331720" cy="1908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chemeClr val="accent4">
                      <a:lumMod val="75000"/>
                    </a:schemeClr>
                  </a:solidFill>
                </a:rPr>
                <a:t>6:8-8:3 </a:t>
              </a:r>
            </a:p>
            <a:p>
              <a:pPr algn="ctr"/>
              <a:r>
                <a:rPr lang="en-US" sz="2000" dirty="0">
                  <a:solidFill>
                    <a:schemeClr val="accent4">
                      <a:lumMod val="75000"/>
                    </a:schemeClr>
                  </a:solidFill>
                </a:rPr>
                <a:t>The Gospel and Judaism’s Orthodox Worship </a:t>
              </a:r>
            </a:p>
            <a:p>
              <a:pPr algn="ctr"/>
              <a:r>
                <a:rPr lang="en-US" sz="2000" dirty="0">
                  <a:solidFill>
                    <a:schemeClr val="accent4">
                      <a:lumMod val="75000"/>
                    </a:schemeClr>
                  </a:solidFill>
                </a:rPr>
                <a:t>(Stephen’s Witness to Fellow Jews)</a:t>
              </a:r>
            </a:p>
            <a:p>
              <a:pPr algn="ctr"/>
              <a:endParaRPr lang="en-US" sz="2000" dirty="0">
                <a:solidFill>
                  <a:schemeClr val="accent4">
                    <a:lumMod val="75000"/>
                  </a:schemeClr>
                </a:solidFill>
              </a:endParaRPr>
            </a:p>
          </p:txBody>
        </p:sp>
        <p:sp>
          <p:nvSpPr>
            <p:cNvPr id="39" name="Rectangle 38">
              <a:extLst>
                <a:ext uri="{FF2B5EF4-FFF2-40B4-BE49-F238E27FC236}">
                  <a16:creationId xmlns:a16="http://schemas.microsoft.com/office/drawing/2014/main" id="{A6AB42D2-8697-4915-B5E9-F46C8EA1A2B7}"/>
                </a:ext>
              </a:extLst>
            </p:cNvPr>
            <p:cNvSpPr/>
            <p:nvPr/>
          </p:nvSpPr>
          <p:spPr>
            <a:xfrm>
              <a:off x="194934" y="4039434"/>
              <a:ext cx="9599870" cy="39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1400" dirty="0">
                  <a:solidFill>
                    <a:schemeClr val="accent4">
                      <a:lumMod val="75000"/>
                    </a:schemeClr>
                  </a:solidFill>
                </a:rPr>
                <a:t>9:31 So the church throughout all Judea and Galilee and Samaria enjoyed peace, being built up; and going on in the fear of the Lord and in the comfort of the Holy Spirit it continued to increase.</a:t>
              </a:r>
            </a:p>
          </p:txBody>
        </p:sp>
        <p:sp>
          <p:nvSpPr>
            <p:cNvPr id="43" name="Rectangle 42">
              <a:extLst>
                <a:ext uri="{FF2B5EF4-FFF2-40B4-BE49-F238E27FC236}">
                  <a16:creationId xmlns:a16="http://schemas.microsoft.com/office/drawing/2014/main" id="{AC0422A8-C90C-4203-BEA9-3063EEBF85E8}"/>
                </a:ext>
              </a:extLst>
            </p:cNvPr>
            <p:cNvSpPr/>
            <p:nvPr/>
          </p:nvSpPr>
          <p:spPr>
            <a:xfrm>
              <a:off x="2621281" y="2083671"/>
              <a:ext cx="2331720" cy="1908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chemeClr val="accent4">
                      <a:lumMod val="75000"/>
                    </a:schemeClr>
                  </a:solidFill>
                </a:rPr>
                <a:t>8:4-25 </a:t>
              </a:r>
            </a:p>
            <a:p>
              <a:pPr algn="ctr"/>
              <a:r>
                <a:rPr lang="en-US" sz="2000" dirty="0">
                  <a:solidFill>
                    <a:schemeClr val="accent4">
                      <a:lumMod val="75000"/>
                    </a:schemeClr>
                  </a:solidFill>
                </a:rPr>
                <a:t>The Gospel and Samaria’s Unorthodox Worship</a:t>
              </a:r>
            </a:p>
            <a:p>
              <a:pPr algn="ctr"/>
              <a:r>
                <a:rPr lang="en-US" sz="2000" dirty="0">
                  <a:solidFill>
                    <a:schemeClr val="accent4">
                      <a:lumMod val="75000"/>
                    </a:schemeClr>
                  </a:solidFill>
                </a:rPr>
                <a:t>(Philip’s Witness in Samaria)</a:t>
              </a:r>
            </a:p>
            <a:p>
              <a:pPr algn="ctr"/>
              <a:endParaRPr lang="en-US" sz="2000" dirty="0">
                <a:solidFill>
                  <a:schemeClr val="accent4">
                    <a:lumMod val="75000"/>
                  </a:schemeClr>
                </a:solidFill>
              </a:endParaRPr>
            </a:p>
            <a:p>
              <a:pPr algn="ctr"/>
              <a:endParaRPr lang="en-US" sz="2000" dirty="0">
                <a:solidFill>
                  <a:schemeClr val="accent4">
                    <a:lumMod val="75000"/>
                  </a:schemeClr>
                </a:solidFill>
              </a:endParaRPr>
            </a:p>
          </p:txBody>
        </p:sp>
        <p:sp>
          <p:nvSpPr>
            <p:cNvPr id="46" name="Rectangle 45">
              <a:extLst>
                <a:ext uri="{FF2B5EF4-FFF2-40B4-BE49-F238E27FC236}">
                  <a16:creationId xmlns:a16="http://schemas.microsoft.com/office/drawing/2014/main" id="{B2FB40D6-7B78-4A96-9ABB-A39F6AABAF4D}"/>
                </a:ext>
              </a:extLst>
            </p:cNvPr>
            <p:cNvSpPr/>
            <p:nvPr/>
          </p:nvSpPr>
          <p:spPr>
            <a:xfrm>
              <a:off x="5036737" y="2083106"/>
              <a:ext cx="2331720" cy="1908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chemeClr val="accent4">
                      <a:lumMod val="75000"/>
                    </a:schemeClr>
                  </a:solidFill>
                </a:rPr>
                <a:t>8:26-40 </a:t>
              </a:r>
            </a:p>
            <a:p>
              <a:pPr algn="ctr"/>
              <a:r>
                <a:rPr lang="en-US" sz="2000" dirty="0">
                  <a:solidFill>
                    <a:schemeClr val="accent4">
                      <a:lumMod val="75000"/>
                    </a:schemeClr>
                  </a:solidFill>
                </a:rPr>
                <a:t>The Gospel of the Suffering Servant</a:t>
              </a:r>
            </a:p>
            <a:p>
              <a:pPr algn="ctr"/>
              <a:endParaRPr lang="en-US" sz="2000" dirty="0">
                <a:solidFill>
                  <a:schemeClr val="accent4">
                    <a:lumMod val="75000"/>
                  </a:schemeClr>
                </a:solidFill>
              </a:endParaRPr>
            </a:p>
            <a:p>
              <a:pPr algn="ctr"/>
              <a:r>
                <a:rPr lang="en-US" sz="2000" dirty="0">
                  <a:solidFill>
                    <a:schemeClr val="accent4">
                      <a:lumMod val="75000"/>
                    </a:schemeClr>
                  </a:solidFill>
                </a:rPr>
                <a:t>(Philip’s Witness to the Ethiopian)</a:t>
              </a:r>
            </a:p>
            <a:p>
              <a:pPr algn="ctr"/>
              <a:endParaRPr lang="en-US" sz="2000" dirty="0">
                <a:solidFill>
                  <a:schemeClr val="accent4">
                    <a:lumMod val="75000"/>
                  </a:schemeClr>
                </a:solidFill>
              </a:endParaRPr>
            </a:p>
          </p:txBody>
        </p:sp>
        <p:sp>
          <p:nvSpPr>
            <p:cNvPr id="47" name="Rectangle 46">
              <a:extLst>
                <a:ext uri="{FF2B5EF4-FFF2-40B4-BE49-F238E27FC236}">
                  <a16:creationId xmlns:a16="http://schemas.microsoft.com/office/drawing/2014/main" id="{0D349623-FCB8-4A88-8E62-EA502136AADD}"/>
                </a:ext>
              </a:extLst>
            </p:cNvPr>
            <p:cNvSpPr/>
            <p:nvPr/>
          </p:nvSpPr>
          <p:spPr>
            <a:xfrm>
              <a:off x="7463084" y="2083106"/>
              <a:ext cx="2331720" cy="1908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chemeClr val="accent4">
                      <a:lumMod val="75000"/>
                    </a:schemeClr>
                  </a:solidFill>
                </a:rPr>
                <a:t>9:1-30 </a:t>
              </a:r>
            </a:p>
            <a:p>
              <a:pPr algn="ctr"/>
              <a:r>
                <a:rPr lang="en-US" sz="2000" dirty="0">
                  <a:solidFill>
                    <a:schemeClr val="accent4">
                      <a:lumMod val="75000"/>
                    </a:schemeClr>
                  </a:solidFill>
                </a:rPr>
                <a:t>The Gospel of the Son of God</a:t>
              </a:r>
            </a:p>
            <a:p>
              <a:pPr algn="ctr"/>
              <a:endParaRPr lang="en-US" sz="2000" dirty="0">
                <a:solidFill>
                  <a:schemeClr val="accent4">
                    <a:lumMod val="75000"/>
                  </a:schemeClr>
                </a:solidFill>
              </a:endParaRPr>
            </a:p>
            <a:p>
              <a:pPr algn="ctr"/>
              <a:r>
                <a:rPr lang="en-US" sz="2000" dirty="0">
                  <a:solidFill>
                    <a:schemeClr val="accent4">
                      <a:lumMod val="75000"/>
                    </a:schemeClr>
                  </a:solidFill>
                </a:rPr>
                <a:t>(Paul’s Conversion)</a:t>
              </a:r>
            </a:p>
            <a:p>
              <a:pPr algn="ctr"/>
              <a:endParaRPr lang="en-US" sz="2000" dirty="0">
                <a:solidFill>
                  <a:schemeClr val="accent4">
                    <a:lumMod val="75000"/>
                  </a:schemeClr>
                </a:solidFill>
              </a:endParaRPr>
            </a:p>
          </p:txBody>
        </p:sp>
      </p:grpSp>
    </p:spTree>
    <p:extLst>
      <p:ext uri="{BB962C8B-B14F-4D97-AF65-F5344CB8AC3E}">
        <p14:creationId xmlns:p14="http://schemas.microsoft.com/office/powerpoint/2010/main" val="970797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E624896-590E-484C-B200-27AFBFF12445}"/>
              </a:ext>
            </a:extLst>
          </p:cNvPr>
          <p:cNvGrpSpPr/>
          <p:nvPr/>
        </p:nvGrpSpPr>
        <p:grpSpPr>
          <a:xfrm>
            <a:off x="2406000" y="190089"/>
            <a:ext cx="7380000" cy="6444000"/>
            <a:chOff x="1390285" y="190089"/>
            <a:chExt cx="7380000" cy="6444000"/>
          </a:xfrm>
        </p:grpSpPr>
        <p:sp>
          <p:nvSpPr>
            <p:cNvPr id="29" name="Rectangle 28">
              <a:extLst>
                <a:ext uri="{FF2B5EF4-FFF2-40B4-BE49-F238E27FC236}">
                  <a16:creationId xmlns:a16="http://schemas.microsoft.com/office/drawing/2014/main" id="{114EEE72-EC0E-4D14-BDB4-E1B026F6B6ED}"/>
                </a:ext>
              </a:extLst>
            </p:cNvPr>
            <p:cNvSpPr/>
            <p:nvPr/>
          </p:nvSpPr>
          <p:spPr>
            <a:xfrm>
              <a:off x="1390285" y="190089"/>
              <a:ext cx="7380000" cy="6444000"/>
            </a:xfrm>
            <a:prstGeom prst="rect">
              <a:avLst/>
            </a:prstGeom>
            <a:solidFill>
              <a:schemeClr val="accent4">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nchorCtr="0"/>
            <a:lstStyle/>
            <a:p>
              <a:pPr algn="ctr"/>
              <a:r>
                <a:rPr lang="en-US" sz="2400" dirty="0">
                  <a:solidFill>
                    <a:schemeClr val="tx1"/>
                  </a:solidFill>
                </a:rPr>
                <a:t>The Jerusalem Church Acknowledges Gentile Inclusion</a:t>
              </a:r>
            </a:p>
          </p:txBody>
        </p:sp>
        <p:sp>
          <p:nvSpPr>
            <p:cNvPr id="20" name="Rectangle 19">
              <a:extLst>
                <a:ext uri="{FF2B5EF4-FFF2-40B4-BE49-F238E27FC236}">
                  <a16:creationId xmlns:a16="http://schemas.microsoft.com/office/drawing/2014/main" id="{566FC7BA-2545-424E-B60A-1220511828EB}"/>
                </a:ext>
              </a:extLst>
            </p:cNvPr>
            <p:cNvSpPr/>
            <p:nvPr/>
          </p:nvSpPr>
          <p:spPr>
            <a:xfrm>
              <a:off x="5123779" y="626299"/>
              <a:ext cx="3528000" cy="554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chemeClr val="accent4">
                      <a:lumMod val="75000"/>
                    </a:schemeClr>
                  </a:solidFill>
                </a:rPr>
                <a:t>11:19-12:23 </a:t>
              </a:r>
            </a:p>
            <a:p>
              <a:pPr algn="ctr"/>
              <a:r>
                <a:rPr lang="en-US" sz="2000" dirty="0">
                  <a:solidFill>
                    <a:schemeClr val="accent4">
                      <a:lumMod val="75000"/>
                    </a:schemeClr>
                  </a:solidFill>
                </a:rPr>
                <a:t>The Gospel Freed from Jewish Administrative Centralism</a:t>
              </a:r>
            </a:p>
          </p:txBody>
        </p:sp>
        <p:sp>
          <p:nvSpPr>
            <p:cNvPr id="31" name="Rectangle 30">
              <a:extLst>
                <a:ext uri="{FF2B5EF4-FFF2-40B4-BE49-F238E27FC236}">
                  <a16:creationId xmlns:a16="http://schemas.microsoft.com/office/drawing/2014/main" id="{7C17E718-F6C2-4E3E-AC00-13F05A347385}"/>
                </a:ext>
              </a:extLst>
            </p:cNvPr>
            <p:cNvSpPr/>
            <p:nvPr/>
          </p:nvSpPr>
          <p:spPr>
            <a:xfrm>
              <a:off x="1494754" y="626299"/>
              <a:ext cx="3528000" cy="554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chemeClr val="accent4">
                      <a:lumMod val="75000"/>
                    </a:schemeClr>
                  </a:solidFill>
                </a:rPr>
                <a:t>9:32-11:18</a:t>
              </a:r>
            </a:p>
            <a:p>
              <a:pPr algn="ctr"/>
              <a:r>
                <a:rPr lang="en-US" sz="2000" dirty="0">
                  <a:solidFill>
                    <a:schemeClr val="accent4">
                      <a:lumMod val="75000"/>
                    </a:schemeClr>
                  </a:solidFill>
                </a:rPr>
                <a:t>The Gospel Released from   Jewish Social Isolationism</a:t>
              </a:r>
            </a:p>
          </p:txBody>
        </p:sp>
        <p:sp>
          <p:nvSpPr>
            <p:cNvPr id="11" name="Rectangle 10">
              <a:extLst>
                <a:ext uri="{FF2B5EF4-FFF2-40B4-BE49-F238E27FC236}">
                  <a16:creationId xmlns:a16="http://schemas.microsoft.com/office/drawing/2014/main" id="{0D60DF6F-8A03-4F55-97F0-3631B8B3759C}"/>
                </a:ext>
              </a:extLst>
            </p:cNvPr>
            <p:cNvSpPr/>
            <p:nvPr/>
          </p:nvSpPr>
          <p:spPr>
            <a:xfrm>
              <a:off x="5235892" y="3903844"/>
              <a:ext cx="3312000" cy="10224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12:1-19</a:t>
              </a:r>
            </a:p>
            <a:p>
              <a:pPr algn="ctr"/>
              <a:r>
                <a:rPr lang="en-US" sz="1900" dirty="0">
                  <a:solidFill>
                    <a:schemeClr val="accent4">
                      <a:lumMod val="75000"/>
                    </a:schemeClr>
                  </a:solidFill>
                </a:rPr>
                <a:t>Peter Rescued from Herod</a:t>
              </a:r>
            </a:p>
          </p:txBody>
        </p:sp>
        <p:sp>
          <p:nvSpPr>
            <p:cNvPr id="14" name="Rectangle 13">
              <a:extLst>
                <a:ext uri="{FF2B5EF4-FFF2-40B4-BE49-F238E27FC236}">
                  <a16:creationId xmlns:a16="http://schemas.microsoft.com/office/drawing/2014/main" id="{993DBACE-AF1B-4376-A034-F3F1B07CCD22}"/>
                </a:ext>
              </a:extLst>
            </p:cNvPr>
            <p:cNvSpPr/>
            <p:nvPr/>
          </p:nvSpPr>
          <p:spPr>
            <a:xfrm>
              <a:off x="1603856" y="3903844"/>
              <a:ext cx="3312000" cy="10224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10:1-48</a:t>
              </a:r>
            </a:p>
            <a:p>
              <a:pPr algn="ctr"/>
              <a:r>
                <a:rPr lang="en-US" sz="1900" dirty="0">
                  <a:solidFill>
                    <a:schemeClr val="accent4">
                      <a:lumMod val="75000"/>
                    </a:schemeClr>
                  </a:solidFill>
                </a:rPr>
                <a:t>Peter Witnesses to Cornelius’ Household</a:t>
              </a:r>
            </a:p>
          </p:txBody>
        </p:sp>
        <p:sp>
          <p:nvSpPr>
            <p:cNvPr id="9" name="Rectangle 8">
              <a:extLst>
                <a:ext uri="{FF2B5EF4-FFF2-40B4-BE49-F238E27FC236}">
                  <a16:creationId xmlns:a16="http://schemas.microsoft.com/office/drawing/2014/main" id="{CC4C8EC7-D76A-4688-84EA-4EB9B7276A3D}"/>
                </a:ext>
              </a:extLst>
            </p:cNvPr>
            <p:cNvSpPr/>
            <p:nvPr/>
          </p:nvSpPr>
          <p:spPr>
            <a:xfrm>
              <a:off x="5235892" y="2770529"/>
              <a:ext cx="3312000" cy="10224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11:27-30</a:t>
              </a:r>
            </a:p>
            <a:p>
              <a:pPr algn="ctr"/>
              <a:r>
                <a:rPr lang="en-US" sz="1900">
                  <a:solidFill>
                    <a:schemeClr val="accent4">
                      <a:lumMod val="75000"/>
                    </a:schemeClr>
                  </a:solidFill>
                </a:rPr>
                <a:t>Believers </a:t>
              </a:r>
              <a:r>
                <a:rPr lang="en-US" sz="1900" dirty="0">
                  <a:solidFill>
                    <a:schemeClr val="accent4">
                      <a:lumMod val="75000"/>
                    </a:schemeClr>
                  </a:solidFill>
                </a:rPr>
                <a:t>from Antioch Give Famine Relief</a:t>
              </a:r>
            </a:p>
          </p:txBody>
        </p:sp>
        <p:sp>
          <p:nvSpPr>
            <p:cNvPr id="10" name="Rectangle 9">
              <a:extLst>
                <a:ext uri="{FF2B5EF4-FFF2-40B4-BE49-F238E27FC236}">
                  <a16:creationId xmlns:a16="http://schemas.microsoft.com/office/drawing/2014/main" id="{947CA449-48B9-40A8-BEAF-A41E0DB1EB80}"/>
                </a:ext>
              </a:extLst>
            </p:cNvPr>
            <p:cNvSpPr/>
            <p:nvPr/>
          </p:nvSpPr>
          <p:spPr>
            <a:xfrm>
              <a:off x="1603856" y="2770529"/>
              <a:ext cx="3312000" cy="10224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9:36-43</a:t>
              </a:r>
            </a:p>
            <a:p>
              <a:pPr algn="ctr"/>
              <a:r>
                <a:rPr lang="en-US" sz="1900" dirty="0">
                  <a:solidFill>
                    <a:schemeClr val="accent4">
                      <a:lumMod val="75000"/>
                    </a:schemeClr>
                  </a:solidFill>
                </a:rPr>
                <a:t>Peter Raises Dorcus</a:t>
              </a:r>
            </a:p>
          </p:txBody>
        </p:sp>
        <p:sp>
          <p:nvSpPr>
            <p:cNvPr id="15" name="Rectangle 14">
              <a:extLst>
                <a:ext uri="{FF2B5EF4-FFF2-40B4-BE49-F238E27FC236}">
                  <a16:creationId xmlns:a16="http://schemas.microsoft.com/office/drawing/2014/main" id="{67AFAE95-19DB-448C-89C3-12A3E64DC09B}"/>
                </a:ext>
              </a:extLst>
            </p:cNvPr>
            <p:cNvSpPr/>
            <p:nvPr/>
          </p:nvSpPr>
          <p:spPr>
            <a:xfrm>
              <a:off x="5235892" y="1636464"/>
              <a:ext cx="3312000" cy="10224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11:19-26</a:t>
              </a:r>
            </a:p>
            <a:p>
              <a:pPr algn="ctr"/>
              <a:r>
                <a:rPr lang="en-US" sz="1900" dirty="0">
                  <a:solidFill>
                    <a:schemeClr val="accent4">
                      <a:lumMod val="75000"/>
                    </a:schemeClr>
                  </a:solidFill>
                </a:rPr>
                <a:t>Believers from Jerusalem Witness in Antioch</a:t>
              </a:r>
            </a:p>
          </p:txBody>
        </p:sp>
        <p:sp>
          <p:nvSpPr>
            <p:cNvPr id="16" name="Rectangle 15">
              <a:extLst>
                <a:ext uri="{FF2B5EF4-FFF2-40B4-BE49-F238E27FC236}">
                  <a16:creationId xmlns:a16="http://schemas.microsoft.com/office/drawing/2014/main" id="{BA75E399-2368-4928-B3C8-9A39E10CE12C}"/>
                </a:ext>
              </a:extLst>
            </p:cNvPr>
            <p:cNvSpPr/>
            <p:nvPr/>
          </p:nvSpPr>
          <p:spPr>
            <a:xfrm>
              <a:off x="1603856" y="1636464"/>
              <a:ext cx="3312000" cy="10224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9:32-35</a:t>
              </a:r>
            </a:p>
            <a:p>
              <a:pPr algn="ctr"/>
              <a:r>
                <a:rPr lang="en-US" sz="1900" dirty="0">
                  <a:solidFill>
                    <a:schemeClr val="accent4">
                      <a:lumMod val="75000"/>
                    </a:schemeClr>
                  </a:solidFill>
                </a:rPr>
                <a:t>Peter Heals Aeneas</a:t>
              </a:r>
            </a:p>
          </p:txBody>
        </p:sp>
        <p:sp>
          <p:nvSpPr>
            <p:cNvPr id="17" name="Rectangle 16">
              <a:extLst>
                <a:ext uri="{FF2B5EF4-FFF2-40B4-BE49-F238E27FC236}">
                  <a16:creationId xmlns:a16="http://schemas.microsoft.com/office/drawing/2014/main" id="{DEC69E75-6F02-48F3-A1E3-DCFBF9B418BD}"/>
                </a:ext>
              </a:extLst>
            </p:cNvPr>
            <p:cNvSpPr/>
            <p:nvPr/>
          </p:nvSpPr>
          <p:spPr>
            <a:xfrm>
              <a:off x="5235892" y="5037159"/>
              <a:ext cx="3312000" cy="10224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12:20-23</a:t>
              </a:r>
            </a:p>
            <a:p>
              <a:pPr algn="ctr"/>
              <a:r>
                <a:rPr lang="en-US" sz="1900" dirty="0">
                  <a:solidFill>
                    <a:schemeClr val="accent4">
                      <a:lumMod val="75000"/>
                    </a:schemeClr>
                  </a:solidFill>
                </a:rPr>
                <a:t>Herod Struck Down by God</a:t>
              </a:r>
            </a:p>
          </p:txBody>
        </p:sp>
        <p:sp>
          <p:nvSpPr>
            <p:cNvPr id="18" name="Rectangle 17">
              <a:extLst>
                <a:ext uri="{FF2B5EF4-FFF2-40B4-BE49-F238E27FC236}">
                  <a16:creationId xmlns:a16="http://schemas.microsoft.com/office/drawing/2014/main" id="{E77F7001-B57E-49BF-B793-445441F7A1FC}"/>
                </a:ext>
              </a:extLst>
            </p:cNvPr>
            <p:cNvSpPr/>
            <p:nvPr/>
          </p:nvSpPr>
          <p:spPr>
            <a:xfrm>
              <a:off x="1603856" y="5037159"/>
              <a:ext cx="3312000" cy="10224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chemeClr val="accent4">
                      <a:lumMod val="75000"/>
                    </a:schemeClr>
                  </a:solidFill>
                </a:rPr>
                <a:t>11:1-18</a:t>
              </a:r>
            </a:p>
            <a:p>
              <a:pPr algn="ctr"/>
              <a:r>
                <a:rPr lang="en-US" sz="1900" dirty="0">
                  <a:solidFill>
                    <a:schemeClr val="accent4">
                      <a:lumMod val="75000"/>
                    </a:schemeClr>
                  </a:solidFill>
                </a:rPr>
                <a:t>Peter Defends His Witness to Gentiles </a:t>
              </a:r>
            </a:p>
          </p:txBody>
        </p:sp>
        <p:sp>
          <p:nvSpPr>
            <p:cNvPr id="34" name="Rectangle 33">
              <a:extLst>
                <a:ext uri="{FF2B5EF4-FFF2-40B4-BE49-F238E27FC236}">
                  <a16:creationId xmlns:a16="http://schemas.microsoft.com/office/drawing/2014/main" id="{F224B8DA-237A-4105-B1ED-AD397A668503}"/>
                </a:ext>
              </a:extLst>
            </p:cNvPr>
            <p:cNvSpPr/>
            <p:nvPr/>
          </p:nvSpPr>
          <p:spPr>
            <a:xfrm>
              <a:off x="1495421" y="6211134"/>
              <a:ext cx="7164000" cy="39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4">
                      <a:lumMod val="75000"/>
                    </a:schemeClr>
                  </a:solidFill>
                </a:rPr>
                <a:t>12:24 But the word of the Lord continued to grow and to be multiplied.</a:t>
              </a:r>
            </a:p>
          </p:txBody>
        </p:sp>
      </p:grpSp>
    </p:spTree>
    <p:extLst>
      <p:ext uri="{BB962C8B-B14F-4D97-AF65-F5344CB8AC3E}">
        <p14:creationId xmlns:p14="http://schemas.microsoft.com/office/powerpoint/2010/main" val="2992495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78A7F86-0240-426F-B716-6E0F609FFEFC}"/>
              </a:ext>
            </a:extLst>
          </p:cNvPr>
          <p:cNvGrpSpPr/>
          <p:nvPr/>
        </p:nvGrpSpPr>
        <p:grpSpPr>
          <a:xfrm>
            <a:off x="2406000" y="199510"/>
            <a:ext cx="7380000" cy="6444000"/>
            <a:chOff x="1390285" y="199510"/>
            <a:chExt cx="7380000" cy="6444000"/>
          </a:xfrm>
        </p:grpSpPr>
        <p:sp>
          <p:nvSpPr>
            <p:cNvPr id="45" name="Rectangle 44">
              <a:extLst>
                <a:ext uri="{FF2B5EF4-FFF2-40B4-BE49-F238E27FC236}">
                  <a16:creationId xmlns:a16="http://schemas.microsoft.com/office/drawing/2014/main" id="{088F1116-D2E5-4847-9C30-9617361F059E}"/>
                </a:ext>
              </a:extLst>
            </p:cNvPr>
            <p:cNvSpPr/>
            <p:nvPr/>
          </p:nvSpPr>
          <p:spPr>
            <a:xfrm>
              <a:off x="1390285" y="199510"/>
              <a:ext cx="7380000" cy="6444000"/>
            </a:xfrm>
            <a:prstGeom prst="rect">
              <a:avLst/>
            </a:prstGeom>
            <a:solidFill>
              <a:srgbClr val="C55A1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nchorCtr="0"/>
            <a:lstStyle/>
            <a:p>
              <a:pPr algn="ctr"/>
              <a:r>
                <a:rPr lang="en-US" sz="2400" dirty="0">
                  <a:solidFill>
                    <a:schemeClr val="bg1"/>
                  </a:solidFill>
                </a:rPr>
                <a:t>Intentional Gospel Mission to Gentiles Begins</a:t>
              </a:r>
            </a:p>
          </p:txBody>
        </p:sp>
        <p:sp>
          <p:nvSpPr>
            <p:cNvPr id="46" name="Rectangle 45">
              <a:extLst>
                <a:ext uri="{FF2B5EF4-FFF2-40B4-BE49-F238E27FC236}">
                  <a16:creationId xmlns:a16="http://schemas.microsoft.com/office/drawing/2014/main" id="{5A6749D0-667D-47F8-B6CC-73D45B4CADEC}"/>
                </a:ext>
              </a:extLst>
            </p:cNvPr>
            <p:cNvSpPr/>
            <p:nvPr/>
          </p:nvSpPr>
          <p:spPr>
            <a:xfrm>
              <a:off x="5123779" y="635871"/>
              <a:ext cx="3528000" cy="5545914"/>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rgbClr val="C55A11"/>
                  </a:solidFill>
                </a:rPr>
                <a:t>15:1-16:4</a:t>
              </a:r>
            </a:p>
            <a:p>
              <a:pPr algn="ctr"/>
              <a:r>
                <a:rPr lang="en-US" sz="2000" dirty="0">
                  <a:solidFill>
                    <a:srgbClr val="C55A11"/>
                  </a:solidFill>
                </a:rPr>
                <a:t>The Discussions of the Terms of Salvation</a:t>
              </a:r>
            </a:p>
          </p:txBody>
        </p:sp>
        <p:sp>
          <p:nvSpPr>
            <p:cNvPr id="47" name="Rectangle 46">
              <a:extLst>
                <a:ext uri="{FF2B5EF4-FFF2-40B4-BE49-F238E27FC236}">
                  <a16:creationId xmlns:a16="http://schemas.microsoft.com/office/drawing/2014/main" id="{CFB49602-96CC-4F5A-821D-84D642D6A8F9}"/>
                </a:ext>
              </a:extLst>
            </p:cNvPr>
            <p:cNvSpPr/>
            <p:nvPr/>
          </p:nvSpPr>
          <p:spPr>
            <a:xfrm>
              <a:off x="1494754" y="635871"/>
              <a:ext cx="3528000" cy="5545914"/>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rgbClr val="C55A11"/>
                  </a:solidFill>
                </a:rPr>
                <a:t>12:25-14:28</a:t>
              </a:r>
            </a:p>
            <a:p>
              <a:pPr algn="ctr"/>
              <a:r>
                <a:rPr lang="en-US" sz="2000" dirty="0">
                  <a:solidFill>
                    <a:srgbClr val="C55A11"/>
                  </a:solidFill>
                </a:rPr>
                <a:t>The Preaching of the Good News of Salvation</a:t>
              </a:r>
            </a:p>
          </p:txBody>
        </p:sp>
        <p:sp>
          <p:nvSpPr>
            <p:cNvPr id="48" name="Rectangle 47">
              <a:extLst>
                <a:ext uri="{FF2B5EF4-FFF2-40B4-BE49-F238E27FC236}">
                  <a16:creationId xmlns:a16="http://schemas.microsoft.com/office/drawing/2014/main" id="{A7AE2694-152F-4F18-A24A-CD4403537A0A}"/>
                </a:ext>
              </a:extLst>
            </p:cNvPr>
            <p:cNvSpPr/>
            <p:nvPr/>
          </p:nvSpPr>
          <p:spPr>
            <a:xfrm>
              <a:off x="5235892" y="3914547"/>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rgbClr val="C55A11"/>
                  </a:solidFill>
                </a:rPr>
                <a:t>15:22-35</a:t>
              </a:r>
            </a:p>
            <a:p>
              <a:pPr algn="ctr"/>
              <a:r>
                <a:rPr lang="en-US" sz="1900" dirty="0">
                  <a:solidFill>
                    <a:srgbClr val="C55A11"/>
                  </a:solidFill>
                </a:rPr>
                <a:t>The Letter</a:t>
              </a:r>
            </a:p>
          </p:txBody>
        </p:sp>
        <p:sp>
          <p:nvSpPr>
            <p:cNvPr id="49" name="Rectangle 48">
              <a:extLst>
                <a:ext uri="{FF2B5EF4-FFF2-40B4-BE49-F238E27FC236}">
                  <a16:creationId xmlns:a16="http://schemas.microsoft.com/office/drawing/2014/main" id="{D4510620-1755-4FD9-906A-50C1BA31D03F}"/>
                </a:ext>
              </a:extLst>
            </p:cNvPr>
            <p:cNvSpPr/>
            <p:nvPr/>
          </p:nvSpPr>
          <p:spPr>
            <a:xfrm>
              <a:off x="1603856" y="3914547"/>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rgbClr val="C55A11"/>
                  </a:solidFill>
                </a:rPr>
                <a:t>14:1-20</a:t>
              </a:r>
            </a:p>
            <a:p>
              <a:pPr algn="ctr"/>
              <a:r>
                <a:rPr lang="en-US" sz="1900" dirty="0">
                  <a:solidFill>
                    <a:srgbClr val="C55A11"/>
                  </a:solidFill>
                </a:rPr>
                <a:t>Iconium to </a:t>
              </a:r>
              <a:r>
                <a:rPr lang="en-US" sz="1900" dirty="0" err="1">
                  <a:solidFill>
                    <a:srgbClr val="C55A11"/>
                  </a:solidFill>
                </a:rPr>
                <a:t>Derbe</a:t>
              </a:r>
              <a:endParaRPr lang="en-US" sz="1900" dirty="0">
                <a:solidFill>
                  <a:srgbClr val="C55A11"/>
                </a:solidFill>
              </a:endParaRPr>
            </a:p>
          </p:txBody>
        </p:sp>
        <p:sp>
          <p:nvSpPr>
            <p:cNvPr id="50" name="Rectangle 49">
              <a:extLst>
                <a:ext uri="{FF2B5EF4-FFF2-40B4-BE49-F238E27FC236}">
                  <a16:creationId xmlns:a16="http://schemas.microsoft.com/office/drawing/2014/main" id="{4A0CD0E7-DCDA-4CD8-A860-4E31C6F9F670}"/>
                </a:ext>
              </a:extLst>
            </p:cNvPr>
            <p:cNvSpPr/>
            <p:nvPr/>
          </p:nvSpPr>
          <p:spPr>
            <a:xfrm>
              <a:off x="5235892" y="2780841"/>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rgbClr val="C55A11"/>
                  </a:solidFill>
                </a:rPr>
                <a:t>15:6-21</a:t>
              </a:r>
            </a:p>
            <a:p>
              <a:pPr algn="ctr"/>
              <a:r>
                <a:rPr lang="en-US" sz="1900" dirty="0">
                  <a:solidFill>
                    <a:srgbClr val="C55A11"/>
                  </a:solidFill>
                </a:rPr>
                <a:t>The Jerusalem Council</a:t>
              </a:r>
            </a:p>
          </p:txBody>
        </p:sp>
        <p:sp>
          <p:nvSpPr>
            <p:cNvPr id="51" name="Rectangle 50">
              <a:extLst>
                <a:ext uri="{FF2B5EF4-FFF2-40B4-BE49-F238E27FC236}">
                  <a16:creationId xmlns:a16="http://schemas.microsoft.com/office/drawing/2014/main" id="{DC8AE4AE-5920-4898-849A-CE798C9D2791}"/>
                </a:ext>
              </a:extLst>
            </p:cNvPr>
            <p:cNvSpPr/>
            <p:nvPr/>
          </p:nvSpPr>
          <p:spPr>
            <a:xfrm>
              <a:off x="1603856" y="2780841"/>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rgbClr val="C55A11"/>
                  </a:solidFill>
                </a:rPr>
                <a:t>13:13-52</a:t>
              </a:r>
            </a:p>
            <a:p>
              <a:pPr algn="ctr"/>
              <a:r>
                <a:rPr lang="en-US" sz="1900" dirty="0">
                  <a:solidFill>
                    <a:srgbClr val="C55A11"/>
                  </a:solidFill>
                </a:rPr>
                <a:t>Pisidian Antioch</a:t>
              </a:r>
            </a:p>
          </p:txBody>
        </p:sp>
        <p:sp>
          <p:nvSpPr>
            <p:cNvPr id="52" name="Rectangle 51">
              <a:extLst>
                <a:ext uri="{FF2B5EF4-FFF2-40B4-BE49-F238E27FC236}">
                  <a16:creationId xmlns:a16="http://schemas.microsoft.com/office/drawing/2014/main" id="{A7C435C0-333B-4F3E-BB7C-0D06D5A49195}"/>
                </a:ext>
              </a:extLst>
            </p:cNvPr>
            <p:cNvSpPr/>
            <p:nvPr/>
          </p:nvSpPr>
          <p:spPr>
            <a:xfrm>
              <a:off x="5235892" y="1646384"/>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rgbClr val="C55A11"/>
                  </a:solidFill>
                </a:rPr>
                <a:t>15:1-5 </a:t>
              </a:r>
            </a:p>
            <a:p>
              <a:pPr algn="ctr"/>
              <a:r>
                <a:rPr lang="en-US" sz="1900" dirty="0">
                  <a:solidFill>
                    <a:srgbClr val="C55A11"/>
                  </a:solidFill>
                </a:rPr>
                <a:t>Antioch to Jerusalem</a:t>
              </a:r>
            </a:p>
          </p:txBody>
        </p:sp>
        <p:sp>
          <p:nvSpPr>
            <p:cNvPr id="53" name="Rectangle 52">
              <a:extLst>
                <a:ext uri="{FF2B5EF4-FFF2-40B4-BE49-F238E27FC236}">
                  <a16:creationId xmlns:a16="http://schemas.microsoft.com/office/drawing/2014/main" id="{77BBC1DA-6811-4649-8E4B-D0EFFA115020}"/>
                </a:ext>
              </a:extLst>
            </p:cNvPr>
            <p:cNvSpPr/>
            <p:nvPr/>
          </p:nvSpPr>
          <p:spPr>
            <a:xfrm>
              <a:off x="1603856" y="1646384"/>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rgbClr val="C55A11"/>
                  </a:solidFill>
                </a:rPr>
                <a:t>12:25-13:12</a:t>
              </a:r>
            </a:p>
            <a:p>
              <a:pPr algn="ctr"/>
              <a:r>
                <a:rPr lang="en-US" sz="1900" dirty="0">
                  <a:solidFill>
                    <a:srgbClr val="C55A11"/>
                  </a:solidFill>
                </a:rPr>
                <a:t>Antioch to </a:t>
              </a:r>
              <a:r>
                <a:rPr lang="en-US" sz="1900" dirty="0" err="1">
                  <a:solidFill>
                    <a:srgbClr val="C55A11"/>
                  </a:solidFill>
                </a:rPr>
                <a:t>Paphos</a:t>
              </a:r>
              <a:endParaRPr lang="en-US" sz="1900" dirty="0">
                <a:solidFill>
                  <a:srgbClr val="C55A11"/>
                </a:solidFill>
              </a:endParaRPr>
            </a:p>
          </p:txBody>
        </p:sp>
        <p:sp>
          <p:nvSpPr>
            <p:cNvPr id="54" name="Rectangle 53">
              <a:extLst>
                <a:ext uri="{FF2B5EF4-FFF2-40B4-BE49-F238E27FC236}">
                  <a16:creationId xmlns:a16="http://schemas.microsoft.com/office/drawing/2014/main" id="{C520D8DB-92E7-4120-99FE-21CA533D34E0}"/>
                </a:ext>
              </a:extLst>
            </p:cNvPr>
            <p:cNvSpPr/>
            <p:nvPr/>
          </p:nvSpPr>
          <p:spPr>
            <a:xfrm>
              <a:off x="5235892" y="5048254"/>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rgbClr val="C55A11"/>
                  </a:solidFill>
                </a:rPr>
                <a:t>15:36-16:4</a:t>
              </a:r>
            </a:p>
            <a:p>
              <a:pPr algn="ctr"/>
              <a:r>
                <a:rPr lang="en-US" sz="1900" dirty="0">
                  <a:solidFill>
                    <a:srgbClr val="C55A11"/>
                  </a:solidFill>
                </a:rPr>
                <a:t>Return to Strengthen the Churches</a:t>
              </a:r>
            </a:p>
          </p:txBody>
        </p:sp>
        <p:sp>
          <p:nvSpPr>
            <p:cNvPr id="55" name="Rectangle 54">
              <a:extLst>
                <a:ext uri="{FF2B5EF4-FFF2-40B4-BE49-F238E27FC236}">
                  <a16:creationId xmlns:a16="http://schemas.microsoft.com/office/drawing/2014/main" id="{1B45B631-63DD-4C9E-B6FE-1FB72B0C53B1}"/>
                </a:ext>
              </a:extLst>
            </p:cNvPr>
            <p:cNvSpPr/>
            <p:nvPr/>
          </p:nvSpPr>
          <p:spPr>
            <a:xfrm>
              <a:off x="1603856" y="5048254"/>
              <a:ext cx="3312000" cy="1022753"/>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sz="1900" dirty="0">
                  <a:solidFill>
                    <a:srgbClr val="C55A11"/>
                  </a:solidFill>
                </a:rPr>
                <a:t>14:21-28</a:t>
              </a:r>
            </a:p>
            <a:p>
              <a:pPr algn="ctr"/>
              <a:r>
                <a:rPr lang="en-US" sz="1900" dirty="0">
                  <a:solidFill>
                    <a:srgbClr val="C55A11"/>
                  </a:solidFill>
                </a:rPr>
                <a:t>Return to Strengthen the Churches</a:t>
              </a:r>
            </a:p>
          </p:txBody>
        </p:sp>
        <p:sp>
          <p:nvSpPr>
            <p:cNvPr id="56" name="Rectangle 55">
              <a:extLst>
                <a:ext uri="{FF2B5EF4-FFF2-40B4-BE49-F238E27FC236}">
                  <a16:creationId xmlns:a16="http://schemas.microsoft.com/office/drawing/2014/main" id="{09D15888-28DE-45BB-B2CF-B7E2DD6D696A}"/>
                </a:ext>
              </a:extLst>
            </p:cNvPr>
            <p:cNvSpPr/>
            <p:nvPr/>
          </p:nvSpPr>
          <p:spPr>
            <a:xfrm>
              <a:off x="1495421" y="6211134"/>
              <a:ext cx="7164000" cy="39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2">
                      <a:lumMod val="75000"/>
                    </a:schemeClr>
                  </a:solidFill>
                </a:rPr>
                <a:t>16:5 So the churches were being strengthened in the faith and were increasing in number daily.</a:t>
              </a:r>
            </a:p>
          </p:txBody>
        </p:sp>
      </p:grpSp>
    </p:spTree>
    <p:extLst>
      <p:ext uri="{BB962C8B-B14F-4D97-AF65-F5344CB8AC3E}">
        <p14:creationId xmlns:p14="http://schemas.microsoft.com/office/powerpoint/2010/main" val="1653496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8E2B067A-18AE-4FA2-B1DF-A9007A7B0D45}"/>
              </a:ext>
            </a:extLst>
          </p:cNvPr>
          <p:cNvGrpSpPr/>
          <p:nvPr/>
        </p:nvGrpSpPr>
        <p:grpSpPr>
          <a:xfrm>
            <a:off x="1218000" y="817746"/>
            <a:ext cx="9756000" cy="5222509"/>
            <a:chOff x="123824" y="825178"/>
            <a:chExt cx="9756000" cy="5222509"/>
          </a:xfrm>
        </p:grpSpPr>
        <p:sp>
          <p:nvSpPr>
            <p:cNvPr id="33" name="Rectangle 32">
              <a:extLst>
                <a:ext uri="{FF2B5EF4-FFF2-40B4-BE49-F238E27FC236}">
                  <a16:creationId xmlns:a16="http://schemas.microsoft.com/office/drawing/2014/main" id="{96DCE11F-EC9B-4FEC-9652-60FC5BD89492}"/>
                </a:ext>
              </a:extLst>
            </p:cNvPr>
            <p:cNvSpPr/>
            <p:nvPr/>
          </p:nvSpPr>
          <p:spPr>
            <a:xfrm>
              <a:off x="123824" y="825178"/>
              <a:ext cx="9756000" cy="5222509"/>
            </a:xfrm>
            <a:prstGeom prst="rect">
              <a:avLst/>
            </a:prstGeom>
            <a:solidFill>
              <a:srgbClr val="C55A1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nchorCtr="0"/>
            <a:lstStyle/>
            <a:p>
              <a:pPr algn="ctr"/>
              <a:r>
                <a:rPr lang="en-US" sz="2400" dirty="0">
                  <a:solidFill>
                    <a:schemeClr val="bg1"/>
                  </a:solidFill>
                </a:rPr>
                <a:t>The Gospel Mission Confronts the Pagan Worldview</a:t>
              </a:r>
            </a:p>
          </p:txBody>
        </p:sp>
        <p:sp>
          <p:nvSpPr>
            <p:cNvPr id="34" name="Rectangle 33">
              <a:extLst>
                <a:ext uri="{FF2B5EF4-FFF2-40B4-BE49-F238E27FC236}">
                  <a16:creationId xmlns:a16="http://schemas.microsoft.com/office/drawing/2014/main" id="{3B324633-B784-4425-85D5-3524D563E89A}"/>
                </a:ext>
              </a:extLst>
            </p:cNvPr>
            <p:cNvSpPr/>
            <p:nvPr/>
          </p:nvSpPr>
          <p:spPr>
            <a:xfrm>
              <a:off x="194934" y="1240727"/>
              <a:ext cx="2331720" cy="4324007"/>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rgbClr val="C55A11"/>
                  </a:solidFill>
                </a:rPr>
                <a:t>16:6-40</a:t>
              </a:r>
            </a:p>
            <a:p>
              <a:pPr algn="ctr"/>
              <a:r>
                <a:rPr lang="en-US" sz="2000" dirty="0">
                  <a:solidFill>
                    <a:srgbClr val="C55A11"/>
                  </a:solidFill>
                </a:rPr>
                <a:t>The Holy Spirit and the Powers of Darkness</a:t>
              </a:r>
            </a:p>
            <a:p>
              <a:pPr algn="ctr"/>
              <a:endParaRPr lang="en-US" sz="2000" dirty="0">
                <a:solidFill>
                  <a:srgbClr val="C55A11"/>
                </a:solidFill>
              </a:endParaRPr>
            </a:p>
          </p:txBody>
        </p:sp>
        <p:sp>
          <p:nvSpPr>
            <p:cNvPr id="35" name="Rectangle 34">
              <a:extLst>
                <a:ext uri="{FF2B5EF4-FFF2-40B4-BE49-F238E27FC236}">
                  <a16:creationId xmlns:a16="http://schemas.microsoft.com/office/drawing/2014/main" id="{CA793513-CA0D-48F9-B063-A4F951F7E0FB}"/>
                </a:ext>
              </a:extLst>
            </p:cNvPr>
            <p:cNvSpPr/>
            <p:nvPr/>
          </p:nvSpPr>
          <p:spPr>
            <a:xfrm>
              <a:off x="194934" y="5607084"/>
              <a:ext cx="9599870" cy="39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2">
                      <a:lumMod val="75000"/>
                    </a:schemeClr>
                  </a:solidFill>
                </a:rPr>
                <a:t>19:20 So the word of the Lord was growing mightily and prevailing.</a:t>
              </a:r>
            </a:p>
          </p:txBody>
        </p:sp>
        <p:sp>
          <p:nvSpPr>
            <p:cNvPr id="36" name="Rectangle 35">
              <a:extLst>
                <a:ext uri="{FF2B5EF4-FFF2-40B4-BE49-F238E27FC236}">
                  <a16:creationId xmlns:a16="http://schemas.microsoft.com/office/drawing/2014/main" id="{C192203C-4915-4E71-983A-DBA8EF28D1A3}"/>
                </a:ext>
              </a:extLst>
            </p:cNvPr>
            <p:cNvSpPr/>
            <p:nvPr/>
          </p:nvSpPr>
          <p:spPr>
            <a:xfrm>
              <a:off x="2621281" y="1240727"/>
              <a:ext cx="2331720" cy="4324007"/>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rgbClr val="C55A11"/>
                  </a:solidFill>
                </a:rPr>
                <a:t>17:1-34</a:t>
              </a:r>
            </a:p>
            <a:p>
              <a:pPr algn="ctr"/>
              <a:r>
                <a:rPr lang="en-US" sz="2000" dirty="0">
                  <a:solidFill>
                    <a:srgbClr val="C55A11"/>
                  </a:solidFill>
                </a:rPr>
                <a:t>God’s Messiah and Gentile Philosophy, Politics and Religion</a:t>
              </a:r>
            </a:p>
            <a:p>
              <a:pPr algn="ctr"/>
              <a:endParaRPr lang="en-US" sz="2000" dirty="0">
                <a:solidFill>
                  <a:srgbClr val="C55A11"/>
                </a:solidFill>
              </a:endParaRPr>
            </a:p>
            <a:p>
              <a:pPr algn="ctr"/>
              <a:endParaRPr lang="en-US" sz="2000" dirty="0">
                <a:solidFill>
                  <a:srgbClr val="C55A11"/>
                </a:solidFill>
              </a:endParaRPr>
            </a:p>
          </p:txBody>
        </p:sp>
        <p:sp>
          <p:nvSpPr>
            <p:cNvPr id="37" name="Rectangle 36">
              <a:extLst>
                <a:ext uri="{FF2B5EF4-FFF2-40B4-BE49-F238E27FC236}">
                  <a16:creationId xmlns:a16="http://schemas.microsoft.com/office/drawing/2014/main" id="{E1BC5312-BE39-4802-B5D4-59D2DE25C525}"/>
                </a:ext>
              </a:extLst>
            </p:cNvPr>
            <p:cNvSpPr/>
            <p:nvPr/>
          </p:nvSpPr>
          <p:spPr>
            <a:xfrm>
              <a:off x="5036737" y="1240162"/>
              <a:ext cx="2331720" cy="4324007"/>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rgbClr val="C55A11"/>
                  </a:solidFill>
                </a:rPr>
                <a:t>18:1-28</a:t>
              </a:r>
            </a:p>
            <a:p>
              <a:pPr algn="ctr"/>
              <a:r>
                <a:rPr lang="en-US" sz="2000" dirty="0">
                  <a:solidFill>
                    <a:srgbClr val="C55A11"/>
                  </a:solidFill>
                </a:rPr>
                <a:t>God’s Messiah and the New People of God</a:t>
              </a:r>
            </a:p>
            <a:p>
              <a:pPr algn="ctr"/>
              <a:endParaRPr lang="en-US" sz="2000" dirty="0">
                <a:solidFill>
                  <a:srgbClr val="C55A11"/>
                </a:solidFill>
              </a:endParaRPr>
            </a:p>
          </p:txBody>
        </p:sp>
        <p:sp>
          <p:nvSpPr>
            <p:cNvPr id="38" name="Rectangle 37">
              <a:extLst>
                <a:ext uri="{FF2B5EF4-FFF2-40B4-BE49-F238E27FC236}">
                  <a16:creationId xmlns:a16="http://schemas.microsoft.com/office/drawing/2014/main" id="{E1D06003-B4B2-40C5-9173-B02D0C2B7FCA}"/>
                </a:ext>
              </a:extLst>
            </p:cNvPr>
            <p:cNvSpPr/>
            <p:nvPr/>
          </p:nvSpPr>
          <p:spPr>
            <a:xfrm>
              <a:off x="7458836" y="1240161"/>
              <a:ext cx="2331720" cy="4324007"/>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sz="2000" dirty="0">
                  <a:solidFill>
                    <a:srgbClr val="C55A11"/>
                  </a:solidFill>
                </a:rPr>
                <a:t>19:1-19</a:t>
              </a:r>
            </a:p>
            <a:p>
              <a:pPr algn="ctr"/>
              <a:r>
                <a:rPr lang="en-US" sz="2000" dirty="0">
                  <a:solidFill>
                    <a:srgbClr val="C55A11"/>
                  </a:solidFill>
                </a:rPr>
                <a:t>The Holy Spirit and the Name of the Lord Jesus</a:t>
              </a:r>
            </a:p>
            <a:p>
              <a:pPr algn="ctr"/>
              <a:endParaRPr lang="en-US" sz="2000" dirty="0">
                <a:solidFill>
                  <a:srgbClr val="C55A11"/>
                </a:solidFill>
              </a:endParaRPr>
            </a:p>
            <a:p>
              <a:pPr algn="ctr"/>
              <a:endParaRPr lang="en-US" sz="2000" dirty="0">
                <a:solidFill>
                  <a:srgbClr val="C55A11"/>
                </a:solidFill>
              </a:endParaRPr>
            </a:p>
          </p:txBody>
        </p:sp>
        <p:sp>
          <p:nvSpPr>
            <p:cNvPr id="39" name="Rectangle 38">
              <a:extLst>
                <a:ext uri="{FF2B5EF4-FFF2-40B4-BE49-F238E27FC236}">
                  <a16:creationId xmlns:a16="http://schemas.microsoft.com/office/drawing/2014/main" id="{20F3378F-CCEB-4D85-B254-CE6EB96C72DD}"/>
                </a:ext>
              </a:extLst>
            </p:cNvPr>
            <p:cNvSpPr/>
            <p:nvPr/>
          </p:nvSpPr>
          <p:spPr>
            <a:xfrm>
              <a:off x="300836" y="2611170"/>
              <a:ext cx="2124000" cy="1152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16:6-15</a:t>
              </a:r>
            </a:p>
            <a:p>
              <a:pPr algn="ctr"/>
              <a:r>
                <a:rPr lang="en-US" dirty="0">
                  <a:solidFill>
                    <a:srgbClr val="C55A11"/>
                  </a:solidFill>
                </a:rPr>
                <a:t>From </a:t>
              </a:r>
              <a:r>
                <a:rPr lang="en-US" dirty="0" err="1">
                  <a:solidFill>
                    <a:srgbClr val="C55A11"/>
                  </a:solidFill>
                </a:rPr>
                <a:t>Phyrgia</a:t>
              </a:r>
              <a:r>
                <a:rPr lang="en-US" dirty="0">
                  <a:solidFill>
                    <a:srgbClr val="C55A11"/>
                  </a:solidFill>
                </a:rPr>
                <a:t> to Philippi </a:t>
              </a:r>
            </a:p>
            <a:p>
              <a:pPr algn="ctr"/>
              <a:r>
                <a:rPr lang="en-US" sz="1600" dirty="0">
                  <a:solidFill>
                    <a:srgbClr val="C55A11"/>
                  </a:solidFill>
                </a:rPr>
                <a:t>(Introduction)</a:t>
              </a:r>
            </a:p>
          </p:txBody>
        </p:sp>
        <p:sp>
          <p:nvSpPr>
            <p:cNvPr id="40" name="Rectangle 39">
              <a:extLst>
                <a:ext uri="{FF2B5EF4-FFF2-40B4-BE49-F238E27FC236}">
                  <a16:creationId xmlns:a16="http://schemas.microsoft.com/office/drawing/2014/main" id="{EFB4CAC9-E50D-4C65-A066-261D15E4C5E0}"/>
                </a:ext>
              </a:extLst>
            </p:cNvPr>
            <p:cNvSpPr/>
            <p:nvPr/>
          </p:nvSpPr>
          <p:spPr>
            <a:xfrm>
              <a:off x="300836" y="3847145"/>
              <a:ext cx="2124000" cy="1635251"/>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16:16-40</a:t>
              </a:r>
            </a:p>
            <a:p>
              <a:pPr algn="ctr">
                <a:spcAft>
                  <a:spcPts val="600"/>
                </a:spcAft>
              </a:pPr>
              <a:r>
                <a:rPr lang="en-US" dirty="0">
                  <a:solidFill>
                    <a:srgbClr val="C55A11"/>
                  </a:solidFill>
                </a:rPr>
                <a:t>In Philippi</a:t>
              </a:r>
            </a:p>
            <a:p>
              <a:pPr algn="ctr"/>
              <a:r>
                <a:rPr lang="en-US" sz="1600" dirty="0">
                  <a:solidFill>
                    <a:srgbClr val="C55A11"/>
                  </a:solidFill>
                </a:rPr>
                <a:t>(Problem</a:t>
              </a:r>
            </a:p>
            <a:p>
              <a:pPr algn="ctr"/>
              <a:r>
                <a:rPr lang="en-US" sz="1600" dirty="0">
                  <a:solidFill>
                    <a:srgbClr val="C55A11"/>
                  </a:solidFill>
                </a:rPr>
                <a:t>Resolution</a:t>
              </a:r>
            </a:p>
            <a:p>
              <a:pPr algn="ctr"/>
              <a:r>
                <a:rPr lang="en-US" sz="1600" dirty="0">
                  <a:solidFill>
                    <a:srgbClr val="C55A11"/>
                  </a:solidFill>
                </a:rPr>
                <a:t>Follow-up)</a:t>
              </a:r>
            </a:p>
          </p:txBody>
        </p:sp>
        <p:sp>
          <p:nvSpPr>
            <p:cNvPr id="41" name="Rectangle 40">
              <a:extLst>
                <a:ext uri="{FF2B5EF4-FFF2-40B4-BE49-F238E27FC236}">
                  <a16:creationId xmlns:a16="http://schemas.microsoft.com/office/drawing/2014/main" id="{3DD110A7-24FF-4A17-8524-58E49479E225}"/>
                </a:ext>
              </a:extLst>
            </p:cNvPr>
            <p:cNvSpPr/>
            <p:nvPr/>
          </p:nvSpPr>
          <p:spPr>
            <a:xfrm>
              <a:off x="2723996" y="2611170"/>
              <a:ext cx="2124000" cy="1152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18000" rIns="0" bIns="18000" rtlCol="0" anchor="ctr"/>
            <a:lstStyle/>
            <a:p>
              <a:pPr algn="ctr"/>
              <a:r>
                <a:rPr lang="en-US" dirty="0">
                  <a:solidFill>
                    <a:srgbClr val="C55A11"/>
                  </a:solidFill>
                </a:rPr>
                <a:t>17:1-15</a:t>
              </a:r>
            </a:p>
            <a:p>
              <a:pPr algn="ctr"/>
              <a:r>
                <a:rPr lang="en-US" dirty="0">
                  <a:solidFill>
                    <a:srgbClr val="C55A11"/>
                  </a:solidFill>
                </a:rPr>
                <a:t>Thessalonica and Berea </a:t>
              </a:r>
            </a:p>
            <a:p>
              <a:pPr algn="ctr"/>
              <a:r>
                <a:rPr lang="en-US" sz="1600" dirty="0">
                  <a:solidFill>
                    <a:srgbClr val="C55A11"/>
                  </a:solidFill>
                </a:rPr>
                <a:t>(Introduction)</a:t>
              </a:r>
            </a:p>
          </p:txBody>
        </p:sp>
        <p:sp>
          <p:nvSpPr>
            <p:cNvPr id="42" name="Rectangle 41">
              <a:extLst>
                <a:ext uri="{FF2B5EF4-FFF2-40B4-BE49-F238E27FC236}">
                  <a16:creationId xmlns:a16="http://schemas.microsoft.com/office/drawing/2014/main" id="{81490930-00E4-4A1F-BEF9-73606F02AF18}"/>
                </a:ext>
              </a:extLst>
            </p:cNvPr>
            <p:cNvSpPr/>
            <p:nvPr/>
          </p:nvSpPr>
          <p:spPr>
            <a:xfrm>
              <a:off x="2723996" y="3847145"/>
              <a:ext cx="2124000" cy="1635251"/>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17:16-34</a:t>
              </a:r>
            </a:p>
            <a:p>
              <a:pPr algn="ctr">
                <a:spcAft>
                  <a:spcPts val="600"/>
                </a:spcAft>
              </a:pPr>
              <a:r>
                <a:rPr lang="en-US" dirty="0">
                  <a:solidFill>
                    <a:srgbClr val="C55A11"/>
                  </a:solidFill>
                </a:rPr>
                <a:t>In Athens</a:t>
              </a:r>
            </a:p>
            <a:p>
              <a:pPr algn="ctr"/>
              <a:r>
                <a:rPr lang="en-US" sz="1600" dirty="0">
                  <a:solidFill>
                    <a:srgbClr val="C55A11"/>
                  </a:solidFill>
                </a:rPr>
                <a:t>(Problem</a:t>
              </a:r>
            </a:p>
            <a:p>
              <a:pPr algn="ctr"/>
              <a:r>
                <a:rPr lang="en-US" sz="1600" dirty="0">
                  <a:solidFill>
                    <a:srgbClr val="C55A11"/>
                  </a:solidFill>
                </a:rPr>
                <a:t>Resolution</a:t>
              </a:r>
            </a:p>
            <a:p>
              <a:pPr algn="ctr"/>
              <a:r>
                <a:rPr lang="en-US" sz="1600" dirty="0">
                  <a:solidFill>
                    <a:srgbClr val="C55A11"/>
                  </a:solidFill>
                </a:rPr>
                <a:t>Follow-up)</a:t>
              </a:r>
            </a:p>
          </p:txBody>
        </p:sp>
        <p:sp>
          <p:nvSpPr>
            <p:cNvPr id="43" name="Rectangle 42">
              <a:extLst>
                <a:ext uri="{FF2B5EF4-FFF2-40B4-BE49-F238E27FC236}">
                  <a16:creationId xmlns:a16="http://schemas.microsoft.com/office/drawing/2014/main" id="{DF7DE6ED-BFDA-44BC-99AE-801529C8CA1C}"/>
                </a:ext>
              </a:extLst>
            </p:cNvPr>
            <p:cNvSpPr/>
            <p:nvPr/>
          </p:nvSpPr>
          <p:spPr>
            <a:xfrm>
              <a:off x="5139536" y="2611170"/>
              <a:ext cx="2124000" cy="1152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18:1-11</a:t>
              </a:r>
            </a:p>
            <a:p>
              <a:pPr algn="ctr"/>
              <a:r>
                <a:rPr lang="en-US" dirty="0">
                  <a:solidFill>
                    <a:srgbClr val="C55A11"/>
                  </a:solidFill>
                </a:rPr>
                <a:t>Paul’s Stay in Corinth</a:t>
              </a:r>
            </a:p>
            <a:p>
              <a:pPr algn="ctr"/>
              <a:endParaRPr lang="en-US" dirty="0">
                <a:solidFill>
                  <a:srgbClr val="C55A11"/>
                </a:solidFill>
              </a:endParaRPr>
            </a:p>
            <a:p>
              <a:pPr algn="ctr"/>
              <a:r>
                <a:rPr lang="en-US" dirty="0">
                  <a:solidFill>
                    <a:srgbClr val="C55A11"/>
                  </a:solidFill>
                </a:rPr>
                <a:t> </a:t>
              </a:r>
              <a:r>
                <a:rPr lang="en-US" sz="1600" dirty="0">
                  <a:solidFill>
                    <a:srgbClr val="C55A11"/>
                  </a:solidFill>
                </a:rPr>
                <a:t>(Introduction)</a:t>
              </a:r>
            </a:p>
          </p:txBody>
        </p:sp>
        <p:sp>
          <p:nvSpPr>
            <p:cNvPr id="44" name="Rectangle 43">
              <a:extLst>
                <a:ext uri="{FF2B5EF4-FFF2-40B4-BE49-F238E27FC236}">
                  <a16:creationId xmlns:a16="http://schemas.microsoft.com/office/drawing/2014/main" id="{46A24679-B602-46A9-B3AA-F4AF1D9FD84D}"/>
                </a:ext>
              </a:extLst>
            </p:cNvPr>
            <p:cNvSpPr/>
            <p:nvPr/>
          </p:nvSpPr>
          <p:spPr>
            <a:xfrm>
              <a:off x="5139536" y="3847145"/>
              <a:ext cx="2124000" cy="1635251"/>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18:12-28</a:t>
              </a:r>
            </a:p>
            <a:p>
              <a:pPr algn="ctr">
                <a:spcAft>
                  <a:spcPts val="600"/>
                </a:spcAft>
              </a:pPr>
              <a:r>
                <a:rPr lang="en-US" dirty="0">
                  <a:solidFill>
                    <a:srgbClr val="C55A11"/>
                  </a:solidFill>
                </a:rPr>
                <a:t>In Corinth</a:t>
              </a:r>
            </a:p>
            <a:p>
              <a:pPr algn="ctr"/>
              <a:r>
                <a:rPr lang="en-US" sz="1600" dirty="0">
                  <a:solidFill>
                    <a:srgbClr val="C55A11"/>
                  </a:solidFill>
                </a:rPr>
                <a:t>(Problem</a:t>
              </a:r>
            </a:p>
            <a:p>
              <a:pPr algn="ctr"/>
              <a:r>
                <a:rPr lang="en-US" sz="1600" dirty="0">
                  <a:solidFill>
                    <a:srgbClr val="C55A11"/>
                  </a:solidFill>
                </a:rPr>
                <a:t>Resolution</a:t>
              </a:r>
            </a:p>
            <a:p>
              <a:pPr algn="ctr"/>
              <a:r>
                <a:rPr lang="en-US" sz="1600" dirty="0">
                  <a:solidFill>
                    <a:srgbClr val="C55A11"/>
                  </a:solidFill>
                </a:rPr>
                <a:t>Follow-up)</a:t>
              </a:r>
            </a:p>
          </p:txBody>
        </p:sp>
        <p:sp>
          <p:nvSpPr>
            <p:cNvPr id="45" name="Rectangle 44">
              <a:extLst>
                <a:ext uri="{FF2B5EF4-FFF2-40B4-BE49-F238E27FC236}">
                  <a16:creationId xmlns:a16="http://schemas.microsoft.com/office/drawing/2014/main" id="{AC7AEE12-5FA2-4351-8B42-0EED3216F9A4}"/>
                </a:ext>
              </a:extLst>
            </p:cNvPr>
            <p:cNvSpPr/>
            <p:nvPr/>
          </p:nvSpPr>
          <p:spPr>
            <a:xfrm>
              <a:off x="7562696" y="2611170"/>
              <a:ext cx="2124000" cy="1152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19:1-10 </a:t>
              </a:r>
            </a:p>
            <a:p>
              <a:pPr algn="ctr"/>
              <a:r>
                <a:rPr lang="en-US" dirty="0">
                  <a:solidFill>
                    <a:srgbClr val="C55A11"/>
                  </a:solidFill>
                </a:rPr>
                <a:t>Paul’s Stay in Ephesus</a:t>
              </a:r>
            </a:p>
            <a:p>
              <a:pPr algn="ctr"/>
              <a:endParaRPr lang="en-US" dirty="0">
                <a:solidFill>
                  <a:srgbClr val="C55A11"/>
                </a:solidFill>
              </a:endParaRPr>
            </a:p>
            <a:p>
              <a:pPr algn="ctr"/>
              <a:r>
                <a:rPr lang="en-US" dirty="0">
                  <a:solidFill>
                    <a:srgbClr val="C55A11"/>
                  </a:solidFill>
                </a:rPr>
                <a:t> </a:t>
              </a:r>
              <a:r>
                <a:rPr lang="en-US" sz="1600" dirty="0">
                  <a:solidFill>
                    <a:srgbClr val="C55A11"/>
                  </a:solidFill>
                </a:rPr>
                <a:t>(Introduction)</a:t>
              </a:r>
            </a:p>
          </p:txBody>
        </p:sp>
        <p:sp>
          <p:nvSpPr>
            <p:cNvPr id="46" name="Rectangle 45">
              <a:extLst>
                <a:ext uri="{FF2B5EF4-FFF2-40B4-BE49-F238E27FC236}">
                  <a16:creationId xmlns:a16="http://schemas.microsoft.com/office/drawing/2014/main" id="{18227B8B-A699-48D0-BD53-6289E1D73650}"/>
                </a:ext>
              </a:extLst>
            </p:cNvPr>
            <p:cNvSpPr/>
            <p:nvPr/>
          </p:nvSpPr>
          <p:spPr>
            <a:xfrm>
              <a:off x="7562696" y="3847145"/>
              <a:ext cx="2124000" cy="1635251"/>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19:11-19</a:t>
              </a:r>
            </a:p>
            <a:p>
              <a:pPr algn="ctr">
                <a:spcAft>
                  <a:spcPts val="600"/>
                </a:spcAft>
              </a:pPr>
              <a:r>
                <a:rPr lang="en-US" dirty="0">
                  <a:solidFill>
                    <a:srgbClr val="C55A11"/>
                  </a:solidFill>
                </a:rPr>
                <a:t>In Ephesus</a:t>
              </a:r>
            </a:p>
            <a:p>
              <a:pPr algn="ctr"/>
              <a:r>
                <a:rPr lang="en-US" sz="1600" dirty="0">
                  <a:solidFill>
                    <a:srgbClr val="C55A11"/>
                  </a:solidFill>
                </a:rPr>
                <a:t>(Problem</a:t>
              </a:r>
            </a:p>
            <a:p>
              <a:pPr algn="ctr"/>
              <a:r>
                <a:rPr lang="en-US" sz="1600" dirty="0">
                  <a:solidFill>
                    <a:srgbClr val="C55A11"/>
                  </a:solidFill>
                </a:rPr>
                <a:t>Resolution</a:t>
              </a:r>
            </a:p>
            <a:p>
              <a:pPr algn="ctr"/>
              <a:r>
                <a:rPr lang="en-US" sz="1600" dirty="0">
                  <a:solidFill>
                    <a:srgbClr val="C55A11"/>
                  </a:solidFill>
                </a:rPr>
                <a:t>Follow-up)</a:t>
              </a:r>
            </a:p>
          </p:txBody>
        </p:sp>
      </p:grpSp>
    </p:spTree>
    <p:extLst>
      <p:ext uri="{BB962C8B-B14F-4D97-AF65-F5344CB8AC3E}">
        <p14:creationId xmlns:p14="http://schemas.microsoft.com/office/powerpoint/2010/main" val="3967059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0D18DC71-B7A9-4BCF-9A7A-892D305311F4}"/>
              </a:ext>
            </a:extLst>
          </p:cNvPr>
          <p:cNvGrpSpPr/>
          <p:nvPr/>
        </p:nvGrpSpPr>
        <p:grpSpPr>
          <a:xfrm>
            <a:off x="1172318" y="118936"/>
            <a:ext cx="9847365" cy="6620128"/>
            <a:chOff x="123823" y="44595"/>
            <a:chExt cx="9847365" cy="6620128"/>
          </a:xfrm>
        </p:grpSpPr>
        <p:sp>
          <p:nvSpPr>
            <p:cNvPr id="25" name="Rectangle 24">
              <a:extLst>
                <a:ext uri="{FF2B5EF4-FFF2-40B4-BE49-F238E27FC236}">
                  <a16:creationId xmlns:a16="http://schemas.microsoft.com/office/drawing/2014/main" id="{BDA5FA9D-B97D-4EAE-AAC9-C3D350C61EA1}"/>
                </a:ext>
              </a:extLst>
            </p:cNvPr>
            <p:cNvSpPr/>
            <p:nvPr/>
          </p:nvSpPr>
          <p:spPr>
            <a:xfrm>
              <a:off x="123823" y="44595"/>
              <a:ext cx="9847365" cy="6620128"/>
            </a:xfrm>
            <a:prstGeom prst="rect">
              <a:avLst/>
            </a:prstGeom>
            <a:solidFill>
              <a:srgbClr val="C55A1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nchorCtr="0"/>
            <a:lstStyle/>
            <a:p>
              <a:pPr algn="ctr"/>
              <a:r>
                <a:rPr lang="en-US" sz="2400" dirty="0">
                  <a:solidFill>
                    <a:schemeClr val="bg1"/>
                  </a:solidFill>
                </a:rPr>
                <a:t>Defense of the Gospel and the Gospel Messenger Paul</a:t>
              </a:r>
            </a:p>
          </p:txBody>
        </p:sp>
        <p:sp>
          <p:nvSpPr>
            <p:cNvPr id="26" name="Rectangle 25">
              <a:extLst>
                <a:ext uri="{FF2B5EF4-FFF2-40B4-BE49-F238E27FC236}">
                  <a16:creationId xmlns:a16="http://schemas.microsoft.com/office/drawing/2014/main" id="{F42ED15B-C66E-4B06-A858-7F1B397C0148}"/>
                </a:ext>
              </a:extLst>
            </p:cNvPr>
            <p:cNvSpPr/>
            <p:nvPr/>
          </p:nvSpPr>
          <p:spPr>
            <a:xfrm>
              <a:off x="209800" y="437843"/>
              <a:ext cx="1872000" cy="5739307"/>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dirty="0">
                  <a:solidFill>
                    <a:srgbClr val="C55A11"/>
                  </a:solidFill>
                </a:rPr>
                <a:t>19:21-21:16 </a:t>
              </a:r>
            </a:p>
            <a:p>
              <a:pPr algn="ctr">
                <a:spcAft>
                  <a:spcPts val="600"/>
                </a:spcAft>
              </a:pPr>
              <a:r>
                <a:rPr lang="en-US" dirty="0">
                  <a:solidFill>
                    <a:srgbClr val="C55A11"/>
                  </a:solidFill>
                </a:rPr>
                <a:t>Nature Worship  and the Defense of the Church of God</a:t>
              </a:r>
            </a:p>
            <a:p>
              <a:pPr algn="ctr"/>
              <a:r>
                <a:rPr lang="en-US" dirty="0">
                  <a:solidFill>
                    <a:srgbClr val="C55A11"/>
                  </a:solidFill>
                </a:rPr>
                <a:t>Ephesus to Jerusalem</a:t>
              </a:r>
            </a:p>
          </p:txBody>
        </p:sp>
        <p:sp>
          <p:nvSpPr>
            <p:cNvPr id="27" name="Rectangle 26">
              <a:extLst>
                <a:ext uri="{FF2B5EF4-FFF2-40B4-BE49-F238E27FC236}">
                  <a16:creationId xmlns:a16="http://schemas.microsoft.com/office/drawing/2014/main" id="{C498C36E-2647-43FE-8FAF-053CFBCF4894}"/>
                </a:ext>
              </a:extLst>
            </p:cNvPr>
            <p:cNvSpPr/>
            <p:nvPr/>
          </p:nvSpPr>
          <p:spPr>
            <a:xfrm>
              <a:off x="194933" y="6224119"/>
              <a:ext cx="9694481" cy="39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2">
                      <a:lumMod val="75000"/>
                    </a:schemeClr>
                  </a:solidFill>
                </a:rPr>
                <a:t>28:30-31 And he stayed two full years in his own rented quarters and was welcoming all who came to him, preaching the kingdom of God and teaching concerning the Lord Jesus Christ with all openness, unhindered.</a:t>
              </a:r>
            </a:p>
          </p:txBody>
        </p:sp>
        <p:sp>
          <p:nvSpPr>
            <p:cNvPr id="28" name="Rectangle 27">
              <a:extLst>
                <a:ext uri="{FF2B5EF4-FFF2-40B4-BE49-F238E27FC236}">
                  <a16:creationId xmlns:a16="http://schemas.microsoft.com/office/drawing/2014/main" id="{C317287A-0752-4CEB-97F2-F28AD8FD37D8}"/>
                </a:ext>
              </a:extLst>
            </p:cNvPr>
            <p:cNvSpPr/>
            <p:nvPr/>
          </p:nvSpPr>
          <p:spPr>
            <a:xfrm>
              <a:off x="2160017" y="434912"/>
              <a:ext cx="1872000" cy="5739307"/>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dirty="0">
                  <a:solidFill>
                    <a:srgbClr val="C55A11"/>
                  </a:solidFill>
                </a:rPr>
                <a:t>21:17-23:11 </a:t>
              </a:r>
            </a:p>
            <a:p>
              <a:pPr algn="ctr">
                <a:spcAft>
                  <a:spcPts val="1800"/>
                </a:spcAft>
              </a:pPr>
              <a:r>
                <a:rPr lang="en-US" dirty="0">
                  <a:solidFill>
                    <a:srgbClr val="C55A11"/>
                  </a:solidFill>
                </a:rPr>
                <a:t>The Gospel Judged by its Respect for Conscience</a:t>
              </a:r>
            </a:p>
            <a:p>
              <a:pPr algn="ctr"/>
              <a:r>
                <a:rPr lang="en-US" dirty="0">
                  <a:solidFill>
                    <a:srgbClr val="C55A11"/>
                  </a:solidFill>
                </a:rPr>
                <a:t>Jerusalem</a:t>
              </a:r>
            </a:p>
            <a:p>
              <a:pPr algn="ctr"/>
              <a:endParaRPr lang="en-US" dirty="0">
                <a:solidFill>
                  <a:srgbClr val="C55A11"/>
                </a:solidFill>
              </a:endParaRPr>
            </a:p>
          </p:txBody>
        </p:sp>
        <p:sp>
          <p:nvSpPr>
            <p:cNvPr id="29" name="Rectangle 28">
              <a:extLst>
                <a:ext uri="{FF2B5EF4-FFF2-40B4-BE49-F238E27FC236}">
                  <a16:creationId xmlns:a16="http://schemas.microsoft.com/office/drawing/2014/main" id="{8815B3D8-7DD0-4DFF-8805-11CBE52EBF2B}"/>
                </a:ext>
              </a:extLst>
            </p:cNvPr>
            <p:cNvSpPr/>
            <p:nvPr/>
          </p:nvSpPr>
          <p:spPr>
            <a:xfrm>
              <a:off x="4107527" y="434912"/>
              <a:ext cx="1872000" cy="5739307"/>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dirty="0">
                  <a:solidFill>
                    <a:srgbClr val="C55A11"/>
                  </a:solidFill>
                </a:rPr>
                <a:t>23:12-24:27 </a:t>
              </a:r>
            </a:p>
            <a:p>
              <a:pPr algn="ctr">
                <a:spcAft>
                  <a:spcPts val="1800"/>
                </a:spcAft>
              </a:pPr>
              <a:r>
                <a:rPr lang="en-US" dirty="0">
                  <a:solidFill>
                    <a:srgbClr val="C55A11"/>
                  </a:solidFill>
                </a:rPr>
                <a:t>The Gospel Judged by its Attitude to Morality &amp; the Law</a:t>
              </a:r>
            </a:p>
            <a:p>
              <a:pPr algn="ctr"/>
              <a:r>
                <a:rPr lang="en-US" dirty="0">
                  <a:solidFill>
                    <a:srgbClr val="C55A11"/>
                  </a:solidFill>
                </a:rPr>
                <a:t>Caesarea</a:t>
              </a:r>
            </a:p>
          </p:txBody>
        </p:sp>
        <p:sp>
          <p:nvSpPr>
            <p:cNvPr id="30" name="Rectangle 29">
              <a:extLst>
                <a:ext uri="{FF2B5EF4-FFF2-40B4-BE49-F238E27FC236}">
                  <a16:creationId xmlns:a16="http://schemas.microsoft.com/office/drawing/2014/main" id="{E2187EAD-48C9-4A9B-83E0-5D0D0F776FB4}"/>
                </a:ext>
              </a:extLst>
            </p:cNvPr>
            <p:cNvSpPr/>
            <p:nvPr/>
          </p:nvSpPr>
          <p:spPr>
            <a:xfrm>
              <a:off x="6057744" y="434912"/>
              <a:ext cx="1872000" cy="5739307"/>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dirty="0">
                  <a:solidFill>
                    <a:srgbClr val="C55A11"/>
                  </a:solidFill>
                </a:rPr>
                <a:t>25:1-26:32 </a:t>
              </a:r>
            </a:p>
            <a:p>
              <a:pPr algn="ctr">
                <a:spcAft>
                  <a:spcPts val="1800"/>
                </a:spcAft>
              </a:pPr>
              <a:r>
                <a:rPr lang="en-US" dirty="0">
                  <a:solidFill>
                    <a:srgbClr val="C55A11"/>
                  </a:solidFill>
                </a:rPr>
                <a:t>The Gospel Judged by its Message for Caesar &amp; the World</a:t>
              </a:r>
            </a:p>
            <a:p>
              <a:pPr algn="ctr"/>
              <a:r>
                <a:rPr lang="en-US" dirty="0">
                  <a:solidFill>
                    <a:srgbClr val="C55A11"/>
                  </a:solidFill>
                </a:rPr>
                <a:t>Caesarea</a:t>
              </a:r>
            </a:p>
            <a:p>
              <a:pPr algn="ctr"/>
              <a:endParaRPr lang="en-US" dirty="0">
                <a:solidFill>
                  <a:srgbClr val="C55A11"/>
                </a:solidFill>
              </a:endParaRPr>
            </a:p>
          </p:txBody>
        </p:sp>
        <p:sp>
          <p:nvSpPr>
            <p:cNvPr id="31" name="Rectangle 30">
              <a:extLst>
                <a:ext uri="{FF2B5EF4-FFF2-40B4-BE49-F238E27FC236}">
                  <a16:creationId xmlns:a16="http://schemas.microsoft.com/office/drawing/2014/main" id="{567481AF-3D1D-46B0-B619-E901E58ACF38}"/>
                </a:ext>
              </a:extLst>
            </p:cNvPr>
            <p:cNvSpPr/>
            <p:nvPr/>
          </p:nvSpPr>
          <p:spPr>
            <a:xfrm>
              <a:off x="300836" y="2261770"/>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19:21-35 </a:t>
              </a:r>
            </a:p>
            <a:p>
              <a:pPr algn="ctr"/>
              <a:r>
                <a:rPr lang="en-US" dirty="0">
                  <a:solidFill>
                    <a:srgbClr val="C55A11"/>
                  </a:solidFill>
                </a:rPr>
                <a:t>A Riot in   Ephesus </a:t>
              </a:r>
            </a:p>
            <a:p>
              <a:pPr algn="ctr"/>
              <a:r>
                <a:rPr lang="en-US" sz="1600" dirty="0">
                  <a:solidFill>
                    <a:srgbClr val="C55A11"/>
                  </a:solidFill>
                </a:rPr>
                <a:t>(Rescue)</a:t>
              </a:r>
            </a:p>
          </p:txBody>
        </p:sp>
        <p:sp>
          <p:nvSpPr>
            <p:cNvPr id="32" name="Rectangle 31">
              <a:extLst>
                <a:ext uri="{FF2B5EF4-FFF2-40B4-BE49-F238E27FC236}">
                  <a16:creationId xmlns:a16="http://schemas.microsoft.com/office/drawing/2014/main" id="{8EE12CD7-4EEB-4A19-AF8C-A5E2022A0507}"/>
                </a:ext>
              </a:extLst>
            </p:cNvPr>
            <p:cNvSpPr/>
            <p:nvPr/>
          </p:nvSpPr>
          <p:spPr>
            <a:xfrm>
              <a:off x="308270" y="3566043"/>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19:35-41</a:t>
              </a:r>
            </a:p>
            <a:p>
              <a:pPr algn="ctr">
                <a:spcAft>
                  <a:spcPts val="600"/>
                </a:spcAft>
              </a:pPr>
              <a:r>
                <a:rPr lang="en-US" dirty="0">
                  <a:solidFill>
                    <a:srgbClr val="C55A11"/>
                  </a:solidFill>
                </a:rPr>
                <a:t>Mob’s False  Ideas </a:t>
              </a:r>
              <a:r>
                <a:rPr lang="en-US" sz="1600" dirty="0">
                  <a:solidFill>
                    <a:srgbClr val="C55A11"/>
                  </a:solidFill>
                </a:rPr>
                <a:t>(Misrepresentation)</a:t>
              </a:r>
            </a:p>
          </p:txBody>
        </p:sp>
        <p:sp>
          <p:nvSpPr>
            <p:cNvPr id="33" name="Rectangle 32">
              <a:extLst>
                <a:ext uri="{FF2B5EF4-FFF2-40B4-BE49-F238E27FC236}">
                  <a16:creationId xmlns:a16="http://schemas.microsoft.com/office/drawing/2014/main" id="{2A2062AE-A449-4991-89AC-615DD29D4A62}"/>
                </a:ext>
              </a:extLst>
            </p:cNvPr>
            <p:cNvSpPr/>
            <p:nvPr/>
          </p:nvSpPr>
          <p:spPr>
            <a:xfrm>
              <a:off x="8017415" y="434912"/>
              <a:ext cx="1872000" cy="5739307"/>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0" tIns="36000" rIns="0" bIns="0" rtlCol="0" anchor="t" anchorCtr="0"/>
            <a:lstStyle/>
            <a:p>
              <a:pPr algn="ctr"/>
              <a:r>
                <a:rPr lang="en-US" dirty="0">
                  <a:solidFill>
                    <a:schemeClr val="accent2">
                      <a:lumMod val="75000"/>
                    </a:schemeClr>
                  </a:solidFill>
                </a:rPr>
                <a:t>27:1-28:29 </a:t>
              </a:r>
            </a:p>
            <a:p>
              <a:pPr algn="ctr">
                <a:spcAft>
                  <a:spcPts val="1800"/>
                </a:spcAft>
              </a:pPr>
              <a:r>
                <a:rPr lang="en-US" dirty="0">
                  <a:solidFill>
                    <a:schemeClr val="accent2">
                      <a:lumMod val="75000"/>
                    </a:schemeClr>
                  </a:solidFill>
                </a:rPr>
                <a:t>Nature’s Storms and the Reign of God</a:t>
              </a:r>
            </a:p>
            <a:p>
              <a:pPr algn="ctr"/>
              <a:r>
                <a:rPr lang="en-US" dirty="0">
                  <a:solidFill>
                    <a:schemeClr val="accent2">
                      <a:lumMod val="75000"/>
                    </a:schemeClr>
                  </a:solidFill>
                </a:rPr>
                <a:t>Caesarea to Rome</a:t>
              </a:r>
            </a:p>
            <a:p>
              <a:pPr algn="ctr"/>
              <a:endParaRPr lang="en-US" dirty="0">
                <a:solidFill>
                  <a:srgbClr val="C55A11"/>
                </a:solidFill>
              </a:endParaRPr>
            </a:p>
          </p:txBody>
        </p:sp>
        <p:sp>
          <p:nvSpPr>
            <p:cNvPr id="34" name="Rectangle 33">
              <a:extLst>
                <a:ext uri="{FF2B5EF4-FFF2-40B4-BE49-F238E27FC236}">
                  <a16:creationId xmlns:a16="http://schemas.microsoft.com/office/drawing/2014/main" id="{9117C772-5E2F-4E5F-A29B-4BDC64544A67}"/>
                </a:ext>
              </a:extLst>
            </p:cNvPr>
            <p:cNvSpPr/>
            <p:nvPr/>
          </p:nvSpPr>
          <p:spPr>
            <a:xfrm>
              <a:off x="299067" y="4868446"/>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20:1-21:16</a:t>
              </a:r>
            </a:p>
            <a:p>
              <a:pPr algn="ctr"/>
              <a:r>
                <a:rPr lang="en-US" dirty="0">
                  <a:solidFill>
                    <a:srgbClr val="C55A11"/>
                  </a:solidFill>
                </a:rPr>
                <a:t>Miracles &amp; Words to</a:t>
              </a:r>
              <a:r>
                <a:rPr lang="en-US" spc="-90" dirty="0">
                  <a:solidFill>
                    <a:srgbClr val="C55A11"/>
                  </a:solidFill>
                </a:rPr>
                <a:t> Ephesian </a:t>
              </a:r>
              <a:r>
                <a:rPr lang="en-US" dirty="0">
                  <a:solidFill>
                    <a:srgbClr val="C55A11"/>
                  </a:solidFill>
                </a:rPr>
                <a:t>Elders</a:t>
              </a:r>
            </a:p>
            <a:p>
              <a:pPr algn="ctr">
                <a:spcAft>
                  <a:spcPts val="600"/>
                </a:spcAft>
              </a:pPr>
              <a:r>
                <a:rPr lang="en-US" dirty="0">
                  <a:solidFill>
                    <a:srgbClr val="C55A11"/>
                  </a:solidFill>
                </a:rPr>
                <a:t> </a:t>
              </a:r>
              <a:r>
                <a:rPr lang="en-US" sz="1600" dirty="0">
                  <a:solidFill>
                    <a:srgbClr val="C55A11"/>
                  </a:solidFill>
                </a:rPr>
                <a:t>(Defense)</a:t>
              </a:r>
            </a:p>
          </p:txBody>
        </p:sp>
        <p:sp>
          <p:nvSpPr>
            <p:cNvPr id="35" name="Rectangle 34">
              <a:extLst>
                <a:ext uri="{FF2B5EF4-FFF2-40B4-BE49-F238E27FC236}">
                  <a16:creationId xmlns:a16="http://schemas.microsoft.com/office/drawing/2014/main" id="{CA99AB17-5A3A-4680-B462-34B2E37D263F}"/>
                </a:ext>
              </a:extLst>
            </p:cNvPr>
            <p:cNvSpPr/>
            <p:nvPr/>
          </p:nvSpPr>
          <p:spPr>
            <a:xfrm>
              <a:off x="2245029" y="2261770"/>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21:17-36 </a:t>
              </a:r>
            </a:p>
            <a:p>
              <a:pPr algn="ctr"/>
              <a:r>
                <a:rPr lang="en-US" dirty="0">
                  <a:solidFill>
                    <a:srgbClr val="C55A11"/>
                  </a:solidFill>
                </a:rPr>
                <a:t>A Riot in Jerusalem </a:t>
              </a:r>
            </a:p>
            <a:p>
              <a:pPr algn="ctr"/>
              <a:r>
                <a:rPr lang="en-US" sz="1600" dirty="0">
                  <a:solidFill>
                    <a:srgbClr val="C55A11"/>
                  </a:solidFill>
                </a:rPr>
                <a:t>(Rescue)</a:t>
              </a:r>
            </a:p>
          </p:txBody>
        </p:sp>
        <p:sp>
          <p:nvSpPr>
            <p:cNvPr id="36" name="Rectangle 35">
              <a:extLst>
                <a:ext uri="{FF2B5EF4-FFF2-40B4-BE49-F238E27FC236}">
                  <a16:creationId xmlns:a16="http://schemas.microsoft.com/office/drawing/2014/main" id="{29D2BC3D-C465-4DEE-A7D0-00569A045D0D}"/>
                </a:ext>
              </a:extLst>
            </p:cNvPr>
            <p:cNvSpPr/>
            <p:nvPr/>
          </p:nvSpPr>
          <p:spPr>
            <a:xfrm>
              <a:off x="2252463" y="3566043"/>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21:37-39</a:t>
              </a:r>
            </a:p>
            <a:p>
              <a:pPr algn="ctr">
                <a:spcAft>
                  <a:spcPts val="600"/>
                </a:spcAft>
              </a:pPr>
              <a:r>
                <a:rPr lang="en-US" dirty="0">
                  <a:solidFill>
                    <a:srgbClr val="C55A11"/>
                  </a:solidFill>
                </a:rPr>
                <a:t>Commander’s View </a:t>
              </a:r>
              <a:r>
                <a:rPr lang="en-US" sz="1600" dirty="0">
                  <a:solidFill>
                    <a:srgbClr val="C55A11"/>
                  </a:solidFill>
                </a:rPr>
                <a:t>(Misrepresentation)</a:t>
              </a:r>
            </a:p>
          </p:txBody>
        </p:sp>
        <p:sp>
          <p:nvSpPr>
            <p:cNvPr id="37" name="Rectangle 36">
              <a:extLst>
                <a:ext uri="{FF2B5EF4-FFF2-40B4-BE49-F238E27FC236}">
                  <a16:creationId xmlns:a16="http://schemas.microsoft.com/office/drawing/2014/main" id="{8CF6A30C-73D8-4DCA-B60F-876020A69D04}"/>
                </a:ext>
              </a:extLst>
            </p:cNvPr>
            <p:cNvSpPr/>
            <p:nvPr/>
          </p:nvSpPr>
          <p:spPr>
            <a:xfrm>
              <a:off x="2243260" y="4868446"/>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22:1-23:11</a:t>
              </a:r>
            </a:p>
            <a:p>
              <a:pPr algn="ctr">
                <a:spcAft>
                  <a:spcPts val="600"/>
                </a:spcAft>
              </a:pPr>
              <a:r>
                <a:rPr lang="en-US" dirty="0">
                  <a:solidFill>
                    <a:srgbClr val="C55A11"/>
                  </a:solidFill>
                </a:rPr>
                <a:t>Commander’s Investigation </a:t>
              </a:r>
              <a:r>
                <a:rPr lang="en-US" sz="1600" dirty="0">
                  <a:solidFill>
                    <a:srgbClr val="C55A11"/>
                  </a:solidFill>
                </a:rPr>
                <a:t>(Defense)</a:t>
              </a:r>
            </a:p>
          </p:txBody>
        </p:sp>
        <p:sp>
          <p:nvSpPr>
            <p:cNvPr id="38" name="Rectangle 37">
              <a:extLst>
                <a:ext uri="{FF2B5EF4-FFF2-40B4-BE49-F238E27FC236}">
                  <a16:creationId xmlns:a16="http://schemas.microsoft.com/office/drawing/2014/main" id="{0ACE40EC-5386-46C1-AD79-E69E66A6700D}"/>
                </a:ext>
              </a:extLst>
            </p:cNvPr>
            <p:cNvSpPr/>
            <p:nvPr/>
          </p:nvSpPr>
          <p:spPr>
            <a:xfrm>
              <a:off x="4203917" y="2265490"/>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23:12-24 </a:t>
              </a:r>
            </a:p>
            <a:p>
              <a:pPr algn="ctr"/>
              <a:r>
                <a:rPr lang="en-US" dirty="0">
                  <a:solidFill>
                    <a:srgbClr val="C55A11"/>
                  </a:solidFill>
                </a:rPr>
                <a:t>Proposed Ambush </a:t>
              </a:r>
            </a:p>
            <a:p>
              <a:pPr algn="ctr"/>
              <a:r>
                <a:rPr lang="en-US" sz="1600" dirty="0">
                  <a:solidFill>
                    <a:srgbClr val="C55A11"/>
                  </a:solidFill>
                </a:rPr>
                <a:t>(Rescue)</a:t>
              </a:r>
            </a:p>
          </p:txBody>
        </p:sp>
        <p:sp>
          <p:nvSpPr>
            <p:cNvPr id="39" name="Rectangle 38">
              <a:extLst>
                <a:ext uri="{FF2B5EF4-FFF2-40B4-BE49-F238E27FC236}">
                  <a16:creationId xmlns:a16="http://schemas.microsoft.com/office/drawing/2014/main" id="{643E33FF-663E-48F3-8A78-8A8813B685B4}"/>
                </a:ext>
              </a:extLst>
            </p:cNvPr>
            <p:cNvSpPr/>
            <p:nvPr/>
          </p:nvSpPr>
          <p:spPr>
            <a:xfrm>
              <a:off x="4211351" y="3569763"/>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23:25-35</a:t>
              </a:r>
            </a:p>
            <a:p>
              <a:pPr algn="ctr">
                <a:spcAft>
                  <a:spcPts val="600"/>
                </a:spcAft>
              </a:pPr>
              <a:r>
                <a:rPr lang="en-US" dirty="0">
                  <a:solidFill>
                    <a:srgbClr val="C55A11"/>
                  </a:solidFill>
                </a:rPr>
                <a:t>Criminal Charges</a:t>
              </a:r>
            </a:p>
            <a:p>
              <a:pPr algn="ctr">
                <a:spcAft>
                  <a:spcPts val="600"/>
                </a:spcAft>
              </a:pPr>
              <a:r>
                <a:rPr lang="en-US" dirty="0">
                  <a:solidFill>
                    <a:srgbClr val="C55A11"/>
                  </a:solidFill>
                </a:rPr>
                <a:t> </a:t>
              </a:r>
              <a:r>
                <a:rPr lang="en-US" sz="1600" dirty="0">
                  <a:solidFill>
                    <a:srgbClr val="C55A11"/>
                  </a:solidFill>
                </a:rPr>
                <a:t>(Misrepresentation)</a:t>
              </a:r>
            </a:p>
          </p:txBody>
        </p:sp>
        <p:sp>
          <p:nvSpPr>
            <p:cNvPr id="40" name="Rectangle 39">
              <a:extLst>
                <a:ext uri="{FF2B5EF4-FFF2-40B4-BE49-F238E27FC236}">
                  <a16:creationId xmlns:a16="http://schemas.microsoft.com/office/drawing/2014/main" id="{0D891623-4A25-4A5B-99C7-1F84B01F2C48}"/>
                </a:ext>
              </a:extLst>
            </p:cNvPr>
            <p:cNvSpPr/>
            <p:nvPr/>
          </p:nvSpPr>
          <p:spPr>
            <a:xfrm>
              <a:off x="4202148" y="4872166"/>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24:1-27 </a:t>
              </a:r>
            </a:p>
            <a:p>
              <a:pPr algn="ctr"/>
              <a:r>
                <a:rPr lang="en-US" dirty="0">
                  <a:solidFill>
                    <a:srgbClr val="C55A11"/>
                  </a:solidFill>
                </a:rPr>
                <a:t>Trial Before Felix</a:t>
              </a:r>
            </a:p>
            <a:p>
              <a:pPr algn="ctr"/>
              <a:r>
                <a:rPr lang="en-US" dirty="0">
                  <a:solidFill>
                    <a:srgbClr val="C55A11"/>
                  </a:solidFill>
                </a:rPr>
                <a:t> </a:t>
              </a:r>
            </a:p>
            <a:p>
              <a:pPr algn="ctr"/>
              <a:r>
                <a:rPr lang="en-US" sz="1600" dirty="0">
                  <a:solidFill>
                    <a:srgbClr val="C55A11"/>
                  </a:solidFill>
                </a:rPr>
                <a:t>(Defense)</a:t>
              </a:r>
            </a:p>
          </p:txBody>
        </p:sp>
        <p:sp>
          <p:nvSpPr>
            <p:cNvPr id="41" name="Rectangle 40">
              <a:extLst>
                <a:ext uri="{FF2B5EF4-FFF2-40B4-BE49-F238E27FC236}">
                  <a16:creationId xmlns:a16="http://schemas.microsoft.com/office/drawing/2014/main" id="{C3DBAF78-7F75-4EA7-8D89-42FC357CD50B}"/>
                </a:ext>
              </a:extLst>
            </p:cNvPr>
            <p:cNvSpPr/>
            <p:nvPr/>
          </p:nvSpPr>
          <p:spPr>
            <a:xfrm>
              <a:off x="6147935" y="2269210"/>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25:1-12 </a:t>
              </a:r>
            </a:p>
            <a:p>
              <a:pPr algn="ctr"/>
              <a:r>
                <a:rPr lang="en-US" dirty="0">
                  <a:solidFill>
                    <a:srgbClr val="C55A11"/>
                  </a:solidFill>
                </a:rPr>
                <a:t>Proposed Ambush </a:t>
              </a:r>
            </a:p>
            <a:p>
              <a:pPr algn="ctr"/>
              <a:r>
                <a:rPr lang="en-US" sz="1600" dirty="0">
                  <a:solidFill>
                    <a:srgbClr val="C55A11"/>
                  </a:solidFill>
                </a:rPr>
                <a:t>(Rescue)</a:t>
              </a:r>
            </a:p>
          </p:txBody>
        </p:sp>
        <p:sp>
          <p:nvSpPr>
            <p:cNvPr id="42" name="Rectangle 41">
              <a:extLst>
                <a:ext uri="{FF2B5EF4-FFF2-40B4-BE49-F238E27FC236}">
                  <a16:creationId xmlns:a16="http://schemas.microsoft.com/office/drawing/2014/main" id="{0F6FDEA0-A87F-444D-9720-527F65D77A0A}"/>
                </a:ext>
              </a:extLst>
            </p:cNvPr>
            <p:cNvSpPr/>
            <p:nvPr/>
          </p:nvSpPr>
          <p:spPr>
            <a:xfrm>
              <a:off x="6155369" y="3573483"/>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25:13-22</a:t>
              </a:r>
            </a:p>
            <a:p>
              <a:pPr algn="ctr">
                <a:spcAft>
                  <a:spcPts val="600"/>
                </a:spcAft>
              </a:pPr>
              <a:r>
                <a:rPr lang="en-US" dirty="0">
                  <a:solidFill>
                    <a:srgbClr val="C55A11"/>
                  </a:solidFill>
                </a:rPr>
                <a:t>Priest’s Charges</a:t>
              </a:r>
            </a:p>
            <a:p>
              <a:pPr algn="ctr">
                <a:spcAft>
                  <a:spcPts val="600"/>
                </a:spcAft>
              </a:pPr>
              <a:r>
                <a:rPr lang="en-US" dirty="0">
                  <a:solidFill>
                    <a:srgbClr val="C55A11"/>
                  </a:solidFill>
                </a:rPr>
                <a:t> </a:t>
              </a:r>
              <a:r>
                <a:rPr lang="en-US" sz="1600" dirty="0">
                  <a:solidFill>
                    <a:srgbClr val="C55A11"/>
                  </a:solidFill>
                </a:rPr>
                <a:t>(Misrepresentation)</a:t>
              </a:r>
            </a:p>
          </p:txBody>
        </p:sp>
        <p:sp>
          <p:nvSpPr>
            <p:cNvPr id="43" name="Rectangle 42">
              <a:extLst>
                <a:ext uri="{FF2B5EF4-FFF2-40B4-BE49-F238E27FC236}">
                  <a16:creationId xmlns:a16="http://schemas.microsoft.com/office/drawing/2014/main" id="{31AA8D7C-58B7-435F-B2B6-6509B95E465D}"/>
                </a:ext>
              </a:extLst>
            </p:cNvPr>
            <p:cNvSpPr/>
            <p:nvPr/>
          </p:nvSpPr>
          <p:spPr>
            <a:xfrm>
              <a:off x="6146166" y="4875886"/>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25:23-26:32 </a:t>
              </a:r>
            </a:p>
            <a:p>
              <a:pPr algn="ctr"/>
              <a:r>
                <a:rPr lang="en-US" dirty="0">
                  <a:solidFill>
                    <a:srgbClr val="C55A11"/>
                  </a:solidFill>
                </a:rPr>
                <a:t>Enquiry Before Agrippa</a:t>
              </a:r>
            </a:p>
            <a:p>
              <a:pPr algn="ctr"/>
              <a:r>
                <a:rPr lang="en-US" sz="1600" dirty="0">
                  <a:solidFill>
                    <a:srgbClr val="C55A11"/>
                  </a:solidFill>
                </a:rPr>
                <a:t>(Defense)</a:t>
              </a:r>
            </a:p>
          </p:txBody>
        </p:sp>
        <p:sp>
          <p:nvSpPr>
            <p:cNvPr id="44" name="Rectangle 43">
              <a:extLst>
                <a:ext uri="{FF2B5EF4-FFF2-40B4-BE49-F238E27FC236}">
                  <a16:creationId xmlns:a16="http://schemas.microsoft.com/office/drawing/2014/main" id="{0BFF1A2E-1678-4716-9B2F-A2208CA5B1D3}"/>
                </a:ext>
              </a:extLst>
            </p:cNvPr>
            <p:cNvSpPr/>
            <p:nvPr/>
          </p:nvSpPr>
          <p:spPr>
            <a:xfrm>
              <a:off x="8106823" y="2272930"/>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27:1-44</a:t>
              </a:r>
            </a:p>
            <a:p>
              <a:pPr algn="ctr"/>
              <a:r>
                <a:rPr lang="en-US" dirty="0">
                  <a:solidFill>
                    <a:srgbClr val="C55A11"/>
                  </a:solidFill>
                </a:rPr>
                <a:t>Shipwreck</a:t>
              </a:r>
            </a:p>
            <a:p>
              <a:pPr algn="ctr"/>
              <a:endParaRPr lang="en-US" dirty="0">
                <a:solidFill>
                  <a:srgbClr val="C55A11"/>
                </a:solidFill>
              </a:endParaRPr>
            </a:p>
            <a:p>
              <a:pPr algn="ctr"/>
              <a:r>
                <a:rPr lang="en-US" sz="1600" dirty="0">
                  <a:solidFill>
                    <a:srgbClr val="C55A11"/>
                  </a:solidFill>
                </a:rPr>
                <a:t>(Rescue)</a:t>
              </a:r>
            </a:p>
          </p:txBody>
        </p:sp>
        <p:sp>
          <p:nvSpPr>
            <p:cNvPr id="45" name="Rectangle 44">
              <a:extLst>
                <a:ext uri="{FF2B5EF4-FFF2-40B4-BE49-F238E27FC236}">
                  <a16:creationId xmlns:a16="http://schemas.microsoft.com/office/drawing/2014/main" id="{F17D9DFE-B98D-48BA-93C4-C883EF997E06}"/>
                </a:ext>
              </a:extLst>
            </p:cNvPr>
            <p:cNvSpPr/>
            <p:nvPr/>
          </p:nvSpPr>
          <p:spPr>
            <a:xfrm>
              <a:off x="8114257" y="3577203"/>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28:1-6</a:t>
              </a:r>
            </a:p>
            <a:p>
              <a:pPr algn="ctr">
                <a:spcAft>
                  <a:spcPts val="600"/>
                </a:spcAft>
              </a:pPr>
              <a:r>
                <a:rPr lang="en-US" dirty="0">
                  <a:solidFill>
                    <a:srgbClr val="C55A11"/>
                  </a:solidFill>
                </a:rPr>
                <a:t>Maltese View</a:t>
              </a:r>
            </a:p>
            <a:p>
              <a:pPr algn="ctr">
                <a:spcAft>
                  <a:spcPts val="600"/>
                </a:spcAft>
              </a:pPr>
              <a:r>
                <a:rPr lang="en-US" dirty="0">
                  <a:solidFill>
                    <a:srgbClr val="C55A11"/>
                  </a:solidFill>
                </a:rPr>
                <a:t> </a:t>
              </a:r>
              <a:r>
                <a:rPr lang="en-US" sz="1600" dirty="0">
                  <a:solidFill>
                    <a:srgbClr val="C55A11"/>
                  </a:solidFill>
                </a:rPr>
                <a:t>(Misrepresentation)</a:t>
              </a:r>
            </a:p>
          </p:txBody>
        </p:sp>
        <p:sp>
          <p:nvSpPr>
            <p:cNvPr id="46" name="Rectangle 45">
              <a:extLst>
                <a:ext uri="{FF2B5EF4-FFF2-40B4-BE49-F238E27FC236}">
                  <a16:creationId xmlns:a16="http://schemas.microsoft.com/office/drawing/2014/main" id="{A8E893E2-87E8-43D4-BABC-E1074B1734D6}"/>
                </a:ext>
              </a:extLst>
            </p:cNvPr>
            <p:cNvSpPr/>
            <p:nvPr/>
          </p:nvSpPr>
          <p:spPr>
            <a:xfrm>
              <a:off x="8105054" y="4879606"/>
              <a:ext cx="1692000" cy="1224000"/>
            </a:xfrm>
            <a:prstGeom prst="rect">
              <a:avLst/>
            </a:prstGeom>
            <a:ln>
              <a:solidFill>
                <a:schemeClr val="accent1">
                  <a:lumMod val="50000"/>
                </a:schemeClr>
              </a:solidFill>
            </a:ln>
          </p:spPr>
          <p:style>
            <a:lnRef idx="2">
              <a:schemeClr val="accent4"/>
            </a:lnRef>
            <a:fillRef idx="1">
              <a:schemeClr val="lt1"/>
            </a:fillRef>
            <a:effectRef idx="0">
              <a:schemeClr val="accent4"/>
            </a:effectRef>
            <a:fontRef idx="minor">
              <a:schemeClr val="dk1"/>
            </a:fontRef>
          </p:style>
          <p:txBody>
            <a:bodyPr lIns="18000" tIns="18000" rIns="18000" bIns="18000" rtlCol="0" anchor="ctr"/>
            <a:lstStyle/>
            <a:p>
              <a:pPr algn="ctr"/>
              <a:r>
                <a:rPr lang="en-US" dirty="0">
                  <a:solidFill>
                    <a:srgbClr val="C55A11"/>
                  </a:solidFill>
                </a:rPr>
                <a:t>28:7-29</a:t>
              </a:r>
            </a:p>
            <a:p>
              <a:pPr algn="ctr"/>
              <a:r>
                <a:rPr lang="en-US" dirty="0">
                  <a:solidFill>
                    <a:srgbClr val="C55A11"/>
                  </a:solidFill>
                </a:rPr>
                <a:t>Miracle &amp; Words to Jewish Leaders</a:t>
              </a:r>
            </a:p>
            <a:p>
              <a:pPr algn="ctr"/>
              <a:r>
                <a:rPr lang="en-US" dirty="0">
                  <a:solidFill>
                    <a:srgbClr val="C55A11"/>
                  </a:solidFill>
                </a:rPr>
                <a:t>  </a:t>
              </a:r>
              <a:r>
                <a:rPr lang="en-US" sz="1600" dirty="0">
                  <a:solidFill>
                    <a:srgbClr val="C55A11"/>
                  </a:solidFill>
                </a:rPr>
                <a:t>(Defense)</a:t>
              </a:r>
            </a:p>
          </p:txBody>
        </p:sp>
      </p:grpSp>
    </p:spTree>
    <p:extLst>
      <p:ext uri="{BB962C8B-B14F-4D97-AF65-F5344CB8AC3E}">
        <p14:creationId xmlns:p14="http://schemas.microsoft.com/office/powerpoint/2010/main" val="3604195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4439</TotalTime>
  <Words>721</Words>
  <Application>Microsoft Office PowerPoint</Application>
  <PresentationFormat>Widescreen</PresentationFormat>
  <Paragraphs>197</Paragraphs>
  <Slides>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dc:title>
  <dc:creator>Michael Brent</dc:creator>
  <cp:lastModifiedBy>Michael Brent</cp:lastModifiedBy>
  <cp:revision>3</cp:revision>
  <dcterms:created xsi:type="dcterms:W3CDTF">2020-02-29T16:10:12Z</dcterms:created>
  <dcterms:modified xsi:type="dcterms:W3CDTF">2021-02-21T21:51:49Z</dcterms:modified>
</cp:coreProperties>
</file>