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8"/>
  </p:notesMasterIdLst>
  <p:sldIdLst>
    <p:sldId id="280" r:id="rId2"/>
    <p:sldId id="285" r:id="rId3"/>
    <p:sldId id="281" r:id="rId4"/>
    <p:sldId id="282" r:id="rId5"/>
    <p:sldId id="283" r:id="rId6"/>
    <p:sldId id="286" r:id="rId7"/>
    <p:sldId id="287" r:id="rId8"/>
    <p:sldId id="290" r:id="rId9"/>
    <p:sldId id="292" r:id="rId10"/>
    <p:sldId id="291" r:id="rId11"/>
    <p:sldId id="295" r:id="rId12"/>
    <p:sldId id="293" r:id="rId13"/>
    <p:sldId id="294" r:id="rId14"/>
    <p:sldId id="299" r:id="rId15"/>
    <p:sldId id="296" r:id="rId16"/>
    <p:sldId id="307" r:id="rId17"/>
    <p:sldId id="309" r:id="rId18"/>
    <p:sldId id="310" r:id="rId19"/>
    <p:sldId id="308" r:id="rId20"/>
    <p:sldId id="311" r:id="rId21"/>
    <p:sldId id="300" r:id="rId22"/>
    <p:sldId id="303" r:id="rId23"/>
    <p:sldId id="301" r:id="rId24"/>
    <p:sldId id="305" r:id="rId25"/>
    <p:sldId id="312" r:id="rId26"/>
    <p:sldId id="306" r:id="rId27"/>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BF4D"/>
    <a:srgbClr val="5381D7"/>
    <a:srgbClr val="FFD205"/>
    <a:srgbClr val="E6E6E6"/>
    <a:srgbClr val="FFD1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2DC6AB-D7BA-42FD-8D82-9FA3AB7822FC}" v="552" dt="2023-04-22T13:41:06.7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24" autoAdjust="0"/>
    <p:restoredTop sz="80860" autoAdjust="0"/>
  </p:normalViewPr>
  <p:slideViewPr>
    <p:cSldViewPr snapToGrid="0">
      <p:cViewPr>
        <p:scale>
          <a:sx n="83" d="100"/>
          <a:sy n="83" d="100"/>
        </p:scale>
        <p:origin x="2022" y="60"/>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rent" userId="efbb700b7c4874dd" providerId="LiveId" clId="{A02DC6AB-D7BA-42FD-8D82-9FA3AB7822FC}"/>
    <pc:docChg chg="undo redo custSel addSld delSld modSld sldOrd">
      <pc:chgData name="Michael Brent" userId="efbb700b7c4874dd" providerId="LiveId" clId="{A02DC6AB-D7BA-42FD-8D82-9FA3AB7822FC}" dt="2023-04-22T13:43:36.958" v="11383" actId="20577"/>
      <pc:docMkLst>
        <pc:docMk/>
      </pc:docMkLst>
      <pc:sldChg chg="addSp delSp modSp mod">
        <pc:chgData name="Michael Brent" userId="efbb700b7c4874dd" providerId="LiveId" clId="{A02DC6AB-D7BA-42FD-8D82-9FA3AB7822FC}" dt="2022-10-03T07:46:47.020" v="10058" actId="478"/>
        <pc:sldMkLst>
          <pc:docMk/>
          <pc:sldMk cId="2103504663" sldId="280"/>
        </pc:sldMkLst>
        <pc:spChg chg="add del mod">
          <ac:chgData name="Michael Brent" userId="efbb700b7c4874dd" providerId="LiveId" clId="{A02DC6AB-D7BA-42FD-8D82-9FA3AB7822FC}" dt="2022-10-03T07:46:31.222" v="10057" actId="478"/>
          <ac:spMkLst>
            <pc:docMk/>
            <pc:sldMk cId="2103504663" sldId="280"/>
            <ac:spMk id="2" creationId="{AE891D43-6E86-1FEC-9B38-93EEE9CB6041}"/>
          </ac:spMkLst>
        </pc:spChg>
        <pc:spChg chg="add del mod">
          <ac:chgData name="Michael Brent" userId="efbb700b7c4874dd" providerId="LiveId" clId="{A02DC6AB-D7BA-42FD-8D82-9FA3AB7822FC}" dt="2022-10-03T07:46:47.020" v="10058" actId="478"/>
          <ac:spMkLst>
            <pc:docMk/>
            <pc:sldMk cId="2103504663" sldId="280"/>
            <ac:spMk id="6" creationId="{955D0B66-F120-65FD-3E82-1F7BD4998C9F}"/>
          </ac:spMkLst>
        </pc:spChg>
        <pc:graphicFrameChg chg="add del mod">
          <ac:chgData name="Michael Brent" userId="efbb700b7c4874dd" providerId="LiveId" clId="{A02DC6AB-D7BA-42FD-8D82-9FA3AB7822FC}" dt="2022-04-01T10:05:55.089" v="720" actId="478"/>
          <ac:graphicFrameMkLst>
            <pc:docMk/>
            <pc:sldMk cId="2103504663" sldId="280"/>
            <ac:graphicFrameMk id="2" creationId="{28B9F11C-7E90-4E75-B74B-ED39CEA8B4DA}"/>
          </ac:graphicFrameMkLst>
        </pc:graphicFrameChg>
        <pc:graphicFrameChg chg="mod">
          <ac:chgData name="Michael Brent" userId="efbb700b7c4874dd" providerId="LiveId" clId="{A02DC6AB-D7BA-42FD-8D82-9FA3AB7822FC}" dt="2022-04-01T10:05:27.283" v="718"/>
          <ac:graphicFrameMkLst>
            <pc:docMk/>
            <pc:sldMk cId="2103504663" sldId="280"/>
            <ac:graphicFrameMk id="4" creationId="{C0FE931F-EAB1-48E5-BC0F-1A1E3B3466F1}"/>
          </ac:graphicFrameMkLst>
        </pc:graphicFrameChg>
      </pc:sldChg>
      <pc:sldChg chg="modSp del mod">
        <pc:chgData name="Michael Brent" userId="efbb700b7c4874dd" providerId="LiveId" clId="{A02DC6AB-D7BA-42FD-8D82-9FA3AB7822FC}" dt="2023-03-28T08:06:33.255" v="10960" actId="2696"/>
        <pc:sldMkLst>
          <pc:docMk/>
          <pc:sldMk cId="2548416833" sldId="288"/>
        </pc:sldMkLst>
        <pc:spChg chg="mod">
          <ac:chgData name="Michael Brent" userId="efbb700b7c4874dd" providerId="LiveId" clId="{A02DC6AB-D7BA-42FD-8D82-9FA3AB7822FC}" dt="2022-04-01T17:05:00.882" v="948" actId="20577"/>
          <ac:spMkLst>
            <pc:docMk/>
            <pc:sldMk cId="2548416833" sldId="288"/>
            <ac:spMk id="4" creationId="{A2F7B730-E0B9-41A8-9156-EBDACB12BAAE}"/>
          </ac:spMkLst>
        </pc:spChg>
      </pc:sldChg>
      <pc:sldChg chg="ord">
        <pc:chgData name="Michael Brent" userId="efbb700b7c4874dd" providerId="LiveId" clId="{A02DC6AB-D7BA-42FD-8D82-9FA3AB7822FC}" dt="2022-04-01T09:46:04.278" v="48"/>
        <pc:sldMkLst>
          <pc:docMk/>
          <pc:sldMk cId="1534990569" sldId="291"/>
        </pc:sldMkLst>
      </pc:sldChg>
      <pc:sldChg chg="modSp mod">
        <pc:chgData name="Michael Brent" userId="efbb700b7c4874dd" providerId="LiveId" clId="{A02DC6AB-D7BA-42FD-8D82-9FA3AB7822FC}" dt="2022-05-10T09:12:13.638" v="2028" actId="1036"/>
        <pc:sldMkLst>
          <pc:docMk/>
          <pc:sldMk cId="2979092531" sldId="294"/>
        </pc:sldMkLst>
        <pc:spChg chg="mod">
          <ac:chgData name="Michael Brent" userId="efbb700b7c4874dd" providerId="LiveId" clId="{A02DC6AB-D7BA-42FD-8D82-9FA3AB7822FC}" dt="2022-05-10T09:12:13.638" v="2028" actId="1036"/>
          <ac:spMkLst>
            <pc:docMk/>
            <pc:sldMk cId="2979092531" sldId="294"/>
            <ac:spMk id="6" creationId="{572C97F6-47D2-4443-99DA-AB41D583ACC5}"/>
          </ac:spMkLst>
        </pc:spChg>
        <pc:graphicFrameChg chg="modGraphic">
          <ac:chgData name="Michael Brent" userId="efbb700b7c4874dd" providerId="LiveId" clId="{A02DC6AB-D7BA-42FD-8D82-9FA3AB7822FC}" dt="2022-04-20T09:39:18.883" v="972" actId="20577"/>
          <ac:graphicFrameMkLst>
            <pc:docMk/>
            <pc:sldMk cId="2979092531" sldId="294"/>
            <ac:graphicFrameMk id="4" creationId="{C0FE931F-EAB1-48E5-BC0F-1A1E3B3466F1}"/>
          </ac:graphicFrameMkLst>
        </pc:graphicFrameChg>
      </pc:sldChg>
      <pc:sldChg chg="modSp add mod ord">
        <pc:chgData name="Michael Brent" userId="efbb700b7c4874dd" providerId="LiveId" clId="{A02DC6AB-D7BA-42FD-8D82-9FA3AB7822FC}" dt="2022-04-01T17:03:04.472" v="933" actId="14100"/>
        <pc:sldMkLst>
          <pc:docMk/>
          <pc:sldMk cId="526824375" sldId="295"/>
        </pc:sldMkLst>
        <pc:spChg chg="mod">
          <ac:chgData name="Michael Brent" userId="efbb700b7c4874dd" providerId="LiveId" clId="{A02DC6AB-D7BA-42FD-8D82-9FA3AB7822FC}" dt="2022-04-01T17:03:04.472" v="933" actId="14100"/>
          <ac:spMkLst>
            <pc:docMk/>
            <pc:sldMk cId="526824375" sldId="295"/>
            <ac:spMk id="6" creationId="{3BC6846A-A085-4EB9-AF0F-39CB55A64D8D}"/>
          </ac:spMkLst>
        </pc:spChg>
        <pc:graphicFrameChg chg="mod modGraphic">
          <ac:chgData name="Michael Brent" userId="efbb700b7c4874dd" providerId="LiveId" clId="{A02DC6AB-D7BA-42FD-8D82-9FA3AB7822FC}" dt="2022-04-01T17:01:04.501" v="898" actId="20577"/>
          <ac:graphicFrameMkLst>
            <pc:docMk/>
            <pc:sldMk cId="526824375" sldId="295"/>
            <ac:graphicFrameMk id="4" creationId="{C0FE931F-EAB1-48E5-BC0F-1A1E3B3466F1}"/>
          </ac:graphicFrameMkLst>
        </pc:graphicFrameChg>
      </pc:sldChg>
      <pc:sldChg chg="delSp modSp add del mod ord modAnim">
        <pc:chgData name="Michael Brent" userId="efbb700b7c4874dd" providerId="LiveId" clId="{A02DC6AB-D7BA-42FD-8D82-9FA3AB7822FC}" dt="2022-04-01T16:52:42.815" v="721" actId="47"/>
        <pc:sldMkLst>
          <pc:docMk/>
          <pc:sldMk cId="3995998038" sldId="295"/>
        </pc:sldMkLst>
        <pc:spChg chg="mod">
          <ac:chgData name="Michael Brent" userId="efbb700b7c4874dd" providerId="LiveId" clId="{A02DC6AB-D7BA-42FD-8D82-9FA3AB7822FC}" dt="2022-04-01T09:58:03.652" v="715" actId="20577"/>
          <ac:spMkLst>
            <pc:docMk/>
            <pc:sldMk cId="3995998038" sldId="295"/>
            <ac:spMk id="6" creationId="{3BC6846A-A085-4EB9-AF0F-39CB55A64D8D}"/>
          </ac:spMkLst>
        </pc:spChg>
        <pc:grpChg chg="del">
          <ac:chgData name="Michael Brent" userId="efbb700b7c4874dd" providerId="LiveId" clId="{A02DC6AB-D7BA-42FD-8D82-9FA3AB7822FC}" dt="2022-04-01T09:45:08.295" v="4" actId="478"/>
          <ac:grpSpMkLst>
            <pc:docMk/>
            <pc:sldMk cId="3995998038" sldId="295"/>
            <ac:grpSpMk id="2" creationId="{AF727669-DDF1-4120-8C91-AAA6B755225D}"/>
          </ac:grpSpMkLst>
        </pc:grpChg>
        <pc:grpChg chg="del">
          <ac:chgData name="Michael Brent" userId="efbb700b7c4874dd" providerId="LiveId" clId="{A02DC6AB-D7BA-42FD-8D82-9FA3AB7822FC}" dt="2022-04-01T09:45:08.295" v="4" actId="478"/>
          <ac:grpSpMkLst>
            <pc:docMk/>
            <pc:sldMk cId="3995998038" sldId="295"/>
            <ac:grpSpMk id="7" creationId="{C91A931E-D829-4435-ADD1-DD66C74A061E}"/>
          </ac:grpSpMkLst>
        </pc:grpChg>
        <pc:grpChg chg="del">
          <ac:chgData name="Michael Brent" userId="efbb700b7c4874dd" providerId="LiveId" clId="{A02DC6AB-D7BA-42FD-8D82-9FA3AB7822FC}" dt="2022-04-01T09:45:08.295" v="4" actId="478"/>
          <ac:grpSpMkLst>
            <pc:docMk/>
            <pc:sldMk cId="3995998038" sldId="295"/>
            <ac:grpSpMk id="18" creationId="{C680BD73-AFB3-476E-AEBC-6A5AE2AE7457}"/>
          </ac:grpSpMkLst>
        </pc:grpChg>
        <pc:grpChg chg="del">
          <ac:chgData name="Michael Brent" userId="efbb700b7c4874dd" providerId="LiveId" clId="{A02DC6AB-D7BA-42FD-8D82-9FA3AB7822FC}" dt="2022-04-01T09:45:08.295" v="4" actId="478"/>
          <ac:grpSpMkLst>
            <pc:docMk/>
            <pc:sldMk cId="3995998038" sldId="295"/>
            <ac:grpSpMk id="19" creationId="{736BDF63-5D1F-47A5-938D-D40C3871F20A}"/>
          </ac:grpSpMkLst>
        </pc:grpChg>
        <pc:grpChg chg="del">
          <ac:chgData name="Michael Brent" userId="efbb700b7c4874dd" providerId="LiveId" clId="{A02DC6AB-D7BA-42FD-8D82-9FA3AB7822FC}" dt="2022-04-01T09:45:08.295" v="4" actId="478"/>
          <ac:grpSpMkLst>
            <pc:docMk/>
            <pc:sldMk cId="3995998038" sldId="295"/>
            <ac:grpSpMk id="24" creationId="{DC1388C7-2232-48E8-AFAF-43037881F7F3}"/>
          </ac:grpSpMkLst>
        </pc:grpChg>
        <pc:grpChg chg="del">
          <ac:chgData name="Michael Brent" userId="efbb700b7c4874dd" providerId="LiveId" clId="{A02DC6AB-D7BA-42FD-8D82-9FA3AB7822FC}" dt="2022-04-01T09:45:08.295" v="4" actId="478"/>
          <ac:grpSpMkLst>
            <pc:docMk/>
            <pc:sldMk cId="3995998038" sldId="295"/>
            <ac:grpSpMk id="25" creationId="{CA6AC705-E263-462F-BB0A-E7405DC30AFA}"/>
          </ac:grpSpMkLst>
        </pc:grpChg>
        <pc:grpChg chg="del">
          <ac:chgData name="Michael Brent" userId="efbb700b7c4874dd" providerId="LiveId" clId="{A02DC6AB-D7BA-42FD-8D82-9FA3AB7822FC}" dt="2022-04-01T09:45:08.295" v="4" actId="478"/>
          <ac:grpSpMkLst>
            <pc:docMk/>
            <pc:sldMk cId="3995998038" sldId="295"/>
            <ac:grpSpMk id="29" creationId="{21FE5DB7-019A-4CC3-985E-5617F1EF4C55}"/>
          </ac:grpSpMkLst>
        </pc:grpChg>
        <pc:grpChg chg="del">
          <ac:chgData name="Michael Brent" userId="efbb700b7c4874dd" providerId="LiveId" clId="{A02DC6AB-D7BA-42FD-8D82-9FA3AB7822FC}" dt="2022-04-01T09:45:08.295" v="4" actId="478"/>
          <ac:grpSpMkLst>
            <pc:docMk/>
            <pc:sldMk cId="3995998038" sldId="295"/>
            <ac:grpSpMk id="30" creationId="{E09ACF4D-B7F8-419E-B133-C8759E4E2227}"/>
          </ac:grpSpMkLst>
        </pc:grpChg>
        <pc:graphicFrameChg chg="mod modGraphic">
          <ac:chgData name="Michael Brent" userId="efbb700b7c4874dd" providerId="LiveId" clId="{A02DC6AB-D7BA-42FD-8D82-9FA3AB7822FC}" dt="2022-04-01T09:56:04.937" v="694" actId="20577"/>
          <ac:graphicFrameMkLst>
            <pc:docMk/>
            <pc:sldMk cId="3995998038" sldId="295"/>
            <ac:graphicFrameMk id="4" creationId="{C0FE931F-EAB1-48E5-BC0F-1A1E3B3466F1}"/>
          </ac:graphicFrameMkLst>
        </pc:graphicFrameChg>
        <pc:picChg chg="del">
          <ac:chgData name="Michael Brent" userId="efbb700b7c4874dd" providerId="LiveId" clId="{A02DC6AB-D7BA-42FD-8D82-9FA3AB7822FC}" dt="2022-04-01T09:45:08.295" v="4" actId="478"/>
          <ac:picMkLst>
            <pc:docMk/>
            <pc:sldMk cId="3995998038" sldId="295"/>
            <ac:picMk id="5" creationId="{6D9D6A0E-F874-425C-A7D6-FB4B92A035C9}"/>
          </ac:picMkLst>
        </pc:picChg>
        <pc:picChg chg="del">
          <ac:chgData name="Michael Brent" userId="efbb700b7c4874dd" providerId="LiveId" clId="{A02DC6AB-D7BA-42FD-8D82-9FA3AB7822FC}" dt="2022-04-01T09:45:08.295" v="4" actId="478"/>
          <ac:picMkLst>
            <pc:docMk/>
            <pc:sldMk cId="3995998038" sldId="295"/>
            <ac:picMk id="8" creationId="{5FD9C57B-5085-44C3-A80B-77FD11BCDD74}"/>
          </ac:picMkLst>
        </pc:picChg>
      </pc:sldChg>
      <pc:sldChg chg="addSp delSp modSp add mod">
        <pc:chgData name="Michael Brent" userId="efbb700b7c4874dd" providerId="LiveId" clId="{A02DC6AB-D7BA-42FD-8D82-9FA3AB7822FC}" dt="2022-05-10T09:12:24.387" v="2045" actId="1036"/>
        <pc:sldMkLst>
          <pc:docMk/>
          <pc:sldMk cId="1359586340" sldId="296"/>
        </pc:sldMkLst>
        <pc:spChg chg="mod">
          <ac:chgData name="Michael Brent" userId="efbb700b7c4874dd" providerId="LiveId" clId="{A02DC6AB-D7BA-42FD-8D82-9FA3AB7822FC}" dt="2022-05-10T09:12:24.387" v="2045" actId="1036"/>
          <ac:spMkLst>
            <pc:docMk/>
            <pc:sldMk cId="1359586340" sldId="296"/>
            <ac:spMk id="6" creationId="{572C97F6-47D2-4443-99DA-AB41D583ACC5}"/>
          </ac:spMkLst>
        </pc:spChg>
        <pc:graphicFrameChg chg="add del mod">
          <ac:chgData name="Michael Brent" userId="efbb700b7c4874dd" providerId="LiveId" clId="{A02DC6AB-D7BA-42FD-8D82-9FA3AB7822FC}" dt="2022-05-10T08:49:40.614" v="1301" actId="478"/>
          <ac:graphicFrameMkLst>
            <pc:docMk/>
            <pc:sldMk cId="1359586340" sldId="296"/>
            <ac:graphicFrameMk id="2" creationId="{FBF59190-9BF1-7E21-6156-74F3BA725C1A}"/>
          </ac:graphicFrameMkLst>
        </pc:graphicFrameChg>
        <pc:graphicFrameChg chg="mod modGraphic">
          <ac:chgData name="Michael Brent" userId="efbb700b7c4874dd" providerId="LiveId" clId="{A02DC6AB-D7BA-42FD-8D82-9FA3AB7822FC}" dt="2022-05-10T08:55:27.546" v="1724" actId="20577"/>
          <ac:graphicFrameMkLst>
            <pc:docMk/>
            <pc:sldMk cId="1359586340" sldId="296"/>
            <ac:graphicFrameMk id="4" creationId="{C0FE931F-EAB1-48E5-BC0F-1A1E3B3466F1}"/>
          </ac:graphicFrameMkLst>
        </pc:graphicFrameChg>
      </pc:sldChg>
      <pc:sldChg chg="add del">
        <pc:chgData name="Michael Brent" userId="efbb700b7c4874dd" providerId="LiveId" clId="{A02DC6AB-D7BA-42FD-8D82-9FA3AB7822FC}" dt="2022-04-01T16:52:46.971" v="722" actId="47"/>
        <pc:sldMkLst>
          <pc:docMk/>
          <pc:sldMk cId="2858384472" sldId="296"/>
        </pc:sldMkLst>
      </pc:sldChg>
      <pc:sldChg chg="addSp delSp modSp add del mod">
        <pc:chgData name="Michael Brent" userId="efbb700b7c4874dd" providerId="LiveId" clId="{A02DC6AB-D7BA-42FD-8D82-9FA3AB7822FC}" dt="2022-08-19T15:46:00.655" v="9125" actId="2696"/>
        <pc:sldMkLst>
          <pc:docMk/>
          <pc:sldMk cId="3861383663" sldId="297"/>
        </pc:sldMkLst>
        <pc:spChg chg="add del mod">
          <ac:chgData name="Michael Brent" userId="efbb700b7c4874dd" providerId="LiveId" clId="{A02DC6AB-D7BA-42FD-8D82-9FA3AB7822FC}" dt="2022-05-10T15:23:35.278" v="2972" actId="21"/>
          <ac:spMkLst>
            <pc:docMk/>
            <pc:sldMk cId="3861383663" sldId="297"/>
            <ac:spMk id="5" creationId="{E5CCB8BB-12A3-0FCF-4C22-B2F6FFCBBED8}"/>
          </ac:spMkLst>
        </pc:spChg>
        <pc:spChg chg="del mod">
          <ac:chgData name="Michael Brent" userId="efbb700b7c4874dd" providerId="LiveId" clId="{A02DC6AB-D7BA-42FD-8D82-9FA3AB7822FC}" dt="2022-08-19T15:45:51.705" v="9124" actId="478"/>
          <ac:spMkLst>
            <pc:docMk/>
            <pc:sldMk cId="3861383663" sldId="297"/>
            <ac:spMk id="6" creationId="{572C97F6-47D2-4443-99DA-AB41D583ACC5}"/>
          </ac:spMkLst>
        </pc:spChg>
        <pc:graphicFrameChg chg="add del mod">
          <ac:chgData name="Michael Brent" userId="efbb700b7c4874dd" providerId="LiveId" clId="{A02DC6AB-D7BA-42FD-8D82-9FA3AB7822FC}" dt="2022-05-10T09:05:31.677" v="1769" actId="478"/>
          <ac:graphicFrameMkLst>
            <pc:docMk/>
            <pc:sldMk cId="3861383663" sldId="297"/>
            <ac:graphicFrameMk id="2" creationId="{3C656A3D-0DD8-01ED-66C4-1F50E654689A}"/>
          </ac:graphicFrameMkLst>
        </pc:graphicFrameChg>
        <pc:graphicFrameChg chg="del mod modGraphic">
          <ac:chgData name="Michael Brent" userId="efbb700b7c4874dd" providerId="LiveId" clId="{A02DC6AB-D7BA-42FD-8D82-9FA3AB7822FC}" dt="2022-08-19T15:45:47.259" v="9123" actId="478"/>
          <ac:graphicFrameMkLst>
            <pc:docMk/>
            <pc:sldMk cId="3861383663" sldId="297"/>
            <ac:graphicFrameMk id="4" creationId="{C0FE931F-EAB1-48E5-BC0F-1A1E3B3466F1}"/>
          </ac:graphicFrameMkLst>
        </pc:graphicFrameChg>
        <pc:picChg chg="add del mod modCrop">
          <ac:chgData name="Michael Brent" userId="efbb700b7c4874dd" providerId="LiveId" clId="{A02DC6AB-D7BA-42FD-8D82-9FA3AB7822FC}" dt="2022-07-04T13:47:44.981" v="4117"/>
          <ac:picMkLst>
            <pc:docMk/>
            <pc:sldMk cId="3861383663" sldId="297"/>
            <ac:picMk id="3" creationId="{4AD5DED5-F45D-745A-5E4B-8BFF9E647571}"/>
          </ac:picMkLst>
        </pc:picChg>
      </pc:sldChg>
      <pc:sldChg chg="addSp delSp modSp add del mod">
        <pc:chgData name="Michael Brent" userId="efbb700b7c4874dd" providerId="LiveId" clId="{A02DC6AB-D7BA-42FD-8D82-9FA3AB7822FC}" dt="2022-10-03T07:43:09.559" v="9980" actId="47"/>
        <pc:sldMkLst>
          <pc:docMk/>
          <pc:sldMk cId="2820963346" sldId="298"/>
        </pc:sldMkLst>
        <pc:spChg chg="add del">
          <ac:chgData name="Michael Brent" userId="efbb700b7c4874dd" providerId="LiveId" clId="{A02DC6AB-D7BA-42FD-8D82-9FA3AB7822FC}" dt="2022-08-19T14:56:59.721" v="8065" actId="22"/>
          <ac:spMkLst>
            <pc:docMk/>
            <pc:sldMk cId="2820963346" sldId="298"/>
            <ac:spMk id="3" creationId="{8192C35B-B6E3-329C-6D00-E5F026825960}"/>
          </ac:spMkLst>
        </pc:spChg>
        <pc:spChg chg="add del mod">
          <ac:chgData name="Michael Brent" userId="efbb700b7c4874dd" providerId="LiveId" clId="{A02DC6AB-D7BA-42FD-8D82-9FA3AB7822FC}" dt="2022-05-10T15:24:50.902" v="2983" actId="478"/>
          <ac:spMkLst>
            <pc:docMk/>
            <pc:sldMk cId="2820963346" sldId="298"/>
            <ac:spMk id="5" creationId="{E3AF6BFB-678F-536E-5F97-33B11F4CB470}"/>
          </ac:spMkLst>
        </pc:spChg>
        <pc:spChg chg="del mod">
          <ac:chgData name="Michael Brent" userId="efbb700b7c4874dd" providerId="LiveId" clId="{A02DC6AB-D7BA-42FD-8D82-9FA3AB7822FC}" dt="2022-08-19T15:34:58.455" v="8882" actId="478"/>
          <ac:spMkLst>
            <pc:docMk/>
            <pc:sldMk cId="2820963346" sldId="298"/>
            <ac:spMk id="6" creationId="{572C97F6-47D2-4443-99DA-AB41D583ACC5}"/>
          </ac:spMkLst>
        </pc:spChg>
        <pc:spChg chg="add del mod">
          <ac:chgData name="Michael Brent" userId="efbb700b7c4874dd" providerId="LiveId" clId="{A02DC6AB-D7BA-42FD-8D82-9FA3AB7822FC}" dt="2022-08-19T15:35:23.668" v="8919" actId="478"/>
          <ac:spMkLst>
            <pc:docMk/>
            <pc:sldMk cId="2820963346" sldId="298"/>
            <ac:spMk id="7" creationId="{7BC46F4C-53EA-5398-D612-F672324795CA}"/>
          </ac:spMkLst>
        </pc:spChg>
        <pc:spChg chg="add del mod">
          <ac:chgData name="Michael Brent" userId="efbb700b7c4874dd" providerId="LiveId" clId="{A02DC6AB-D7BA-42FD-8D82-9FA3AB7822FC}" dt="2022-08-19T15:07:48.213" v="8179" actId="478"/>
          <ac:spMkLst>
            <pc:docMk/>
            <pc:sldMk cId="2820963346" sldId="298"/>
            <ac:spMk id="8" creationId="{9DE3231A-7CC9-77D5-FCBC-74CF062461CC}"/>
          </ac:spMkLst>
        </pc:spChg>
        <pc:spChg chg="add mod">
          <ac:chgData name="Michael Brent" userId="efbb700b7c4874dd" providerId="LiveId" clId="{A02DC6AB-D7BA-42FD-8D82-9FA3AB7822FC}" dt="2022-08-19T15:37:14.945" v="8954" actId="1036"/>
          <ac:spMkLst>
            <pc:docMk/>
            <pc:sldMk cId="2820963346" sldId="298"/>
            <ac:spMk id="12" creationId="{71DCA5C9-4F0B-77EC-66D1-747808C25F81}"/>
          </ac:spMkLst>
        </pc:spChg>
        <pc:spChg chg="add del mod">
          <ac:chgData name="Michael Brent" userId="efbb700b7c4874dd" providerId="LiveId" clId="{A02DC6AB-D7BA-42FD-8D82-9FA3AB7822FC}" dt="2022-10-03T07:43:01.117" v="9979" actId="21"/>
          <ac:spMkLst>
            <pc:docMk/>
            <pc:sldMk cId="2820963346" sldId="298"/>
            <ac:spMk id="13" creationId="{907F1529-F704-FF65-324F-43AAD4AA1D8D}"/>
          </ac:spMkLst>
        </pc:spChg>
        <pc:graphicFrameChg chg="mod modGraphic">
          <ac:chgData name="Michael Brent" userId="efbb700b7c4874dd" providerId="LiveId" clId="{A02DC6AB-D7BA-42FD-8D82-9FA3AB7822FC}" dt="2022-08-19T15:36:59.516" v="8924" actId="1076"/>
          <ac:graphicFrameMkLst>
            <pc:docMk/>
            <pc:sldMk cId="2820963346" sldId="298"/>
            <ac:graphicFrameMk id="4" creationId="{C0FE931F-EAB1-48E5-BC0F-1A1E3B3466F1}"/>
          </ac:graphicFrameMkLst>
        </pc:graphicFrameChg>
        <pc:graphicFrameChg chg="add del mod">
          <ac:chgData name="Michael Brent" userId="efbb700b7c4874dd" providerId="LiveId" clId="{A02DC6AB-D7BA-42FD-8D82-9FA3AB7822FC}" dt="2022-08-19T15:07:34.133" v="8176" actId="478"/>
          <ac:graphicFrameMkLst>
            <pc:docMk/>
            <pc:sldMk cId="2820963346" sldId="298"/>
            <ac:graphicFrameMk id="5" creationId="{54410F11-AA9B-D770-4B4F-A2910F438CA9}"/>
          </ac:graphicFrameMkLst>
        </pc:graphicFrameChg>
        <pc:graphicFrameChg chg="add del mod modGraphic">
          <ac:chgData name="Michael Brent" userId="efbb700b7c4874dd" providerId="LiveId" clId="{A02DC6AB-D7BA-42FD-8D82-9FA3AB7822FC}" dt="2022-08-19T15:37:06.527" v="8925" actId="478"/>
          <ac:graphicFrameMkLst>
            <pc:docMk/>
            <pc:sldMk cId="2820963346" sldId="298"/>
            <ac:graphicFrameMk id="9" creationId="{CE49C9F2-D36D-E262-1F47-820CFDE64F77}"/>
          </ac:graphicFrameMkLst>
        </pc:graphicFrameChg>
        <pc:graphicFrameChg chg="add del mod">
          <ac:chgData name="Michael Brent" userId="efbb700b7c4874dd" providerId="LiveId" clId="{A02DC6AB-D7BA-42FD-8D82-9FA3AB7822FC}" dt="2022-08-19T15:17:41.615" v="8280"/>
          <ac:graphicFrameMkLst>
            <pc:docMk/>
            <pc:sldMk cId="2820963346" sldId="298"/>
            <ac:graphicFrameMk id="10" creationId="{A08A457F-A0FD-B5D7-B615-285D2CEA4182}"/>
          </ac:graphicFrameMkLst>
        </pc:graphicFrameChg>
        <pc:graphicFrameChg chg="add del mod modGraphic">
          <ac:chgData name="Michael Brent" userId="efbb700b7c4874dd" providerId="LiveId" clId="{A02DC6AB-D7BA-42FD-8D82-9FA3AB7822FC}" dt="2022-08-19T15:17:40.373" v="8278"/>
          <ac:graphicFrameMkLst>
            <pc:docMk/>
            <pc:sldMk cId="2820963346" sldId="298"/>
            <ac:graphicFrameMk id="11" creationId="{81ACC00F-4628-AC0A-56DC-1E5827B67B3F}"/>
          </ac:graphicFrameMkLst>
        </pc:graphicFrameChg>
      </pc:sldChg>
      <pc:sldChg chg="modSp add del mod">
        <pc:chgData name="Michael Brent" userId="efbb700b7c4874dd" providerId="LiveId" clId="{A02DC6AB-D7BA-42FD-8D82-9FA3AB7822FC}" dt="2022-05-10T09:03:16.126" v="1752" actId="47"/>
        <pc:sldMkLst>
          <pc:docMk/>
          <pc:sldMk cId="3817917878" sldId="298"/>
        </pc:sldMkLst>
        <pc:graphicFrameChg chg="mod modGraphic">
          <ac:chgData name="Michael Brent" userId="efbb700b7c4874dd" providerId="LiveId" clId="{A02DC6AB-D7BA-42FD-8D82-9FA3AB7822FC}" dt="2022-05-10T08:56:32.944" v="1751" actId="20577"/>
          <ac:graphicFrameMkLst>
            <pc:docMk/>
            <pc:sldMk cId="3817917878" sldId="298"/>
            <ac:graphicFrameMk id="4" creationId="{C0FE931F-EAB1-48E5-BC0F-1A1E3B3466F1}"/>
          </ac:graphicFrameMkLst>
        </pc:graphicFrameChg>
      </pc:sldChg>
      <pc:sldChg chg="addSp delSp modSp add mod ord">
        <pc:chgData name="Michael Brent" userId="efbb700b7c4874dd" providerId="LiveId" clId="{A02DC6AB-D7BA-42FD-8D82-9FA3AB7822FC}" dt="2023-04-11T15:39:45.157" v="10961" actId="478"/>
        <pc:sldMkLst>
          <pc:docMk/>
          <pc:sldMk cId="2740809073" sldId="299"/>
        </pc:sldMkLst>
        <pc:spChg chg="mod">
          <ac:chgData name="Michael Brent" userId="efbb700b7c4874dd" providerId="LiveId" clId="{A02DC6AB-D7BA-42FD-8D82-9FA3AB7822FC}" dt="2022-05-10T13:12:13.933" v="2750" actId="20577"/>
          <ac:spMkLst>
            <pc:docMk/>
            <pc:sldMk cId="2740809073" sldId="299"/>
            <ac:spMk id="2" creationId="{E6EB79C9-F173-4DA3-909E-8CE7ADECF756}"/>
          </ac:spMkLst>
        </pc:spChg>
        <pc:spChg chg="add del mod">
          <ac:chgData name="Michael Brent" userId="efbb700b7c4874dd" providerId="LiveId" clId="{A02DC6AB-D7BA-42FD-8D82-9FA3AB7822FC}" dt="2023-04-11T15:39:45.157" v="10961" actId="478"/>
          <ac:spMkLst>
            <pc:docMk/>
            <pc:sldMk cId="2740809073" sldId="299"/>
            <ac:spMk id="3" creationId="{B6E7CA8A-4575-947B-39AE-B66B7AD7283B}"/>
          </ac:spMkLst>
        </pc:spChg>
        <pc:spChg chg="mod">
          <ac:chgData name="Michael Brent" userId="efbb700b7c4874dd" providerId="LiveId" clId="{A02DC6AB-D7BA-42FD-8D82-9FA3AB7822FC}" dt="2022-05-10T13:10:01.767" v="2726" actId="20577"/>
          <ac:spMkLst>
            <pc:docMk/>
            <pc:sldMk cId="2740809073" sldId="299"/>
            <ac:spMk id="4" creationId="{15324DC6-656F-4581-9661-991AD096A5C2}"/>
          </ac:spMkLst>
        </pc:spChg>
        <pc:spChg chg="del">
          <ac:chgData name="Michael Brent" userId="efbb700b7c4874dd" providerId="LiveId" clId="{A02DC6AB-D7BA-42FD-8D82-9FA3AB7822FC}" dt="2022-05-10T10:49:45.745" v="2525" actId="478"/>
          <ac:spMkLst>
            <pc:docMk/>
            <pc:sldMk cId="2740809073" sldId="299"/>
            <ac:spMk id="5" creationId="{C308D086-1714-4301-85AD-C7E3AA090BE6}"/>
          </ac:spMkLst>
        </pc:spChg>
        <pc:spChg chg="add del">
          <ac:chgData name="Michael Brent" userId="efbb700b7c4874dd" providerId="LiveId" clId="{A02DC6AB-D7BA-42FD-8D82-9FA3AB7822FC}" dt="2022-05-10T10:48:40.710" v="2518" actId="22"/>
          <ac:spMkLst>
            <pc:docMk/>
            <pc:sldMk cId="2740809073" sldId="299"/>
            <ac:spMk id="6" creationId="{9DF65DD3-C0CD-010A-94D4-F04ABCDED439}"/>
          </ac:spMkLst>
        </pc:spChg>
        <pc:spChg chg="add mod">
          <ac:chgData name="Michael Brent" userId="efbb700b7c4874dd" providerId="LiveId" clId="{A02DC6AB-D7BA-42FD-8D82-9FA3AB7822FC}" dt="2022-05-10T13:12:55.665" v="2781" actId="20577"/>
          <ac:spMkLst>
            <pc:docMk/>
            <pc:sldMk cId="2740809073" sldId="299"/>
            <ac:spMk id="9" creationId="{83D192F7-7EBC-B9E6-8CCB-8914064D72E5}"/>
          </ac:spMkLst>
        </pc:spChg>
        <pc:spChg chg="add mod">
          <ac:chgData name="Michael Brent" userId="efbb700b7c4874dd" providerId="LiveId" clId="{A02DC6AB-D7BA-42FD-8D82-9FA3AB7822FC}" dt="2022-05-10T13:13:41.783" v="2904" actId="1038"/>
          <ac:spMkLst>
            <pc:docMk/>
            <pc:sldMk cId="2740809073" sldId="299"/>
            <ac:spMk id="10" creationId="{F9F95C9C-ACE2-4E4E-EAA2-73C593D96AB7}"/>
          </ac:spMkLst>
        </pc:spChg>
        <pc:spChg chg="add mod">
          <ac:chgData name="Michael Brent" userId="efbb700b7c4874dd" providerId="LiveId" clId="{A02DC6AB-D7BA-42FD-8D82-9FA3AB7822FC}" dt="2022-05-10T13:14:43.879" v="2970" actId="20577"/>
          <ac:spMkLst>
            <pc:docMk/>
            <pc:sldMk cId="2740809073" sldId="299"/>
            <ac:spMk id="11" creationId="{052F6D14-2EDF-F6F1-6169-BFFB1B525710}"/>
          </ac:spMkLst>
        </pc:spChg>
        <pc:graphicFrameChg chg="add del mod">
          <ac:chgData name="Michael Brent" userId="efbb700b7c4874dd" providerId="LiveId" clId="{A02DC6AB-D7BA-42FD-8D82-9FA3AB7822FC}" dt="2022-05-10T10:49:03.191" v="2521" actId="478"/>
          <ac:graphicFrameMkLst>
            <pc:docMk/>
            <pc:sldMk cId="2740809073" sldId="299"/>
            <ac:graphicFrameMk id="7" creationId="{F08F55B6-821C-1FCF-1483-57B3CE298B4F}"/>
          </ac:graphicFrameMkLst>
        </pc:graphicFrameChg>
        <pc:graphicFrameChg chg="add mod">
          <ac:chgData name="Michael Brent" userId="efbb700b7c4874dd" providerId="LiveId" clId="{A02DC6AB-D7BA-42FD-8D82-9FA3AB7822FC}" dt="2022-05-10T10:49:26.850" v="2523" actId="1076"/>
          <ac:graphicFrameMkLst>
            <pc:docMk/>
            <pc:sldMk cId="2740809073" sldId="299"/>
            <ac:graphicFrameMk id="8" creationId="{9BD72E63-B370-6E3A-E783-CF9116F0CFAC}"/>
          </ac:graphicFrameMkLst>
        </pc:graphicFrameChg>
      </pc:sldChg>
      <pc:sldChg chg="addSp delSp modSp add mod">
        <pc:chgData name="Michael Brent" userId="efbb700b7c4874dd" providerId="LiveId" clId="{A02DC6AB-D7BA-42FD-8D82-9FA3AB7822FC}" dt="2022-10-03T07:43:17.919" v="10030" actId="1036"/>
        <pc:sldMkLst>
          <pc:docMk/>
          <pc:sldMk cId="1348381036" sldId="300"/>
        </pc:sldMkLst>
        <pc:spChg chg="add mod">
          <ac:chgData name="Michael Brent" userId="efbb700b7c4874dd" providerId="LiveId" clId="{A02DC6AB-D7BA-42FD-8D82-9FA3AB7822FC}" dt="2022-10-03T07:43:17.919" v="10030" actId="1036"/>
          <ac:spMkLst>
            <pc:docMk/>
            <pc:sldMk cId="1348381036" sldId="300"/>
            <ac:spMk id="2" creationId="{27616A68-9E79-44F1-3D5C-755531088862}"/>
          </ac:spMkLst>
        </pc:spChg>
        <pc:spChg chg="del">
          <ac:chgData name="Michael Brent" userId="efbb700b7c4874dd" providerId="LiveId" clId="{A02DC6AB-D7BA-42FD-8D82-9FA3AB7822FC}" dt="2022-05-10T15:28:04.459" v="3238" actId="478"/>
          <ac:spMkLst>
            <pc:docMk/>
            <pc:sldMk cId="1348381036" sldId="300"/>
            <ac:spMk id="5" creationId="{E3AF6BFB-678F-536E-5F97-33B11F4CB470}"/>
          </ac:spMkLst>
        </pc:spChg>
        <pc:spChg chg="add del mod">
          <ac:chgData name="Michael Brent" userId="efbb700b7c4874dd" providerId="LiveId" clId="{A02DC6AB-D7BA-42FD-8D82-9FA3AB7822FC}" dt="2022-05-10T15:25:11.460" v="2985"/>
          <ac:spMkLst>
            <pc:docMk/>
            <pc:sldMk cId="1348381036" sldId="300"/>
            <ac:spMk id="7" creationId="{87088F6B-3024-346F-B0CE-A82677B3B75E}"/>
          </ac:spMkLst>
        </pc:spChg>
        <pc:spChg chg="add del mod">
          <ac:chgData name="Michael Brent" userId="efbb700b7c4874dd" providerId="LiveId" clId="{A02DC6AB-D7BA-42FD-8D82-9FA3AB7822FC}" dt="2022-05-10T15:25:21.960" v="2987" actId="478"/>
          <ac:spMkLst>
            <pc:docMk/>
            <pc:sldMk cId="1348381036" sldId="300"/>
            <ac:spMk id="8" creationId="{A32EAC6F-BB84-AED4-22B7-A284DF357682}"/>
          </ac:spMkLst>
        </pc:spChg>
        <pc:graphicFrameChg chg="add mod modGraphic">
          <ac:chgData name="Michael Brent" userId="efbb700b7c4874dd" providerId="LiveId" clId="{A02DC6AB-D7BA-42FD-8D82-9FA3AB7822FC}" dt="2022-05-10T15:29:14.844" v="3244" actId="20577"/>
          <ac:graphicFrameMkLst>
            <pc:docMk/>
            <pc:sldMk cId="1348381036" sldId="300"/>
            <ac:graphicFrameMk id="9" creationId="{C67166EC-9C7B-D7FA-4E0B-1F71D6DA3D5D}"/>
          </ac:graphicFrameMkLst>
        </pc:graphicFrameChg>
      </pc:sldChg>
      <pc:sldChg chg="addSp modSp add mod ord modNotesTx">
        <pc:chgData name="Michael Brent" userId="efbb700b7c4874dd" providerId="LiveId" clId="{A02DC6AB-D7BA-42FD-8D82-9FA3AB7822FC}" dt="2022-11-28T11:40:10.044" v="10643" actId="20577"/>
        <pc:sldMkLst>
          <pc:docMk/>
          <pc:sldMk cId="1686901273" sldId="301"/>
        </pc:sldMkLst>
        <pc:spChg chg="mod">
          <ac:chgData name="Michael Brent" userId="efbb700b7c4874dd" providerId="LiveId" clId="{A02DC6AB-D7BA-42FD-8D82-9FA3AB7822FC}" dt="2022-05-10T15:42:39.146" v="3529" actId="20577"/>
          <ac:spMkLst>
            <pc:docMk/>
            <pc:sldMk cId="1686901273" sldId="301"/>
            <ac:spMk id="5" creationId="{E2C4B64C-CDD7-47AE-9ECA-7422B329D42B}"/>
          </ac:spMkLst>
        </pc:spChg>
        <pc:graphicFrameChg chg="add mod">
          <ac:chgData name="Michael Brent" userId="efbb700b7c4874dd" providerId="LiveId" clId="{A02DC6AB-D7BA-42FD-8D82-9FA3AB7822FC}" dt="2022-05-10T15:40:29.252" v="3253"/>
          <ac:graphicFrameMkLst>
            <pc:docMk/>
            <pc:sldMk cId="1686901273" sldId="301"/>
            <ac:graphicFrameMk id="2" creationId="{3505038F-A971-384A-D3F9-513EB66C45A7}"/>
          </ac:graphicFrameMkLst>
        </pc:graphicFrameChg>
        <pc:graphicFrameChg chg="mod modGraphic">
          <ac:chgData name="Michael Brent" userId="efbb700b7c4874dd" providerId="LiveId" clId="{A02DC6AB-D7BA-42FD-8D82-9FA3AB7822FC}" dt="2022-05-10T16:37:23.259" v="4004"/>
          <ac:graphicFrameMkLst>
            <pc:docMk/>
            <pc:sldMk cId="1686901273" sldId="301"/>
            <ac:graphicFrameMk id="4" creationId="{C0FE931F-EAB1-48E5-BC0F-1A1E3B3466F1}"/>
          </ac:graphicFrameMkLst>
        </pc:graphicFrameChg>
      </pc:sldChg>
      <pc:sldChg chg="add del">
        <pc:chgData name="Michael Brent" userId="efbb700b7c4874dd" providerId="LiveId" clId="{A02DC6AB-D7BA-42FD-8D82-9FA3AB7822FC}" dt="2022-05-10T15:47:13.984" v="3548" actId="47"/>
        <pc:sldMkLst>
          <pc:docMk/>
          <pc:sldMk cId="2119862726" sldId="302"/>
        </pc:sldMkLst>
      </pc:sldChg>
      <pc:sldChg chg="add del ord">
        <pc:chgData name="Michael Brent" userId="efbb700b7c4874dd" providerId="LiveId" clId="{A02DC6AB-D7BA-42FD-8D82-9FA3AB7822FC}" dt="2022-05-10T15:45:55.395" v="3536" actId="47"/>
        <pc:sldMkLst>
          <pc:docMk/>
          <pc:sldMk cId="4019461582" sldId="302"/>
        </pc:sldMkLst>
      </pc:sldChg>
      <pc:sldChg chg="add del">
        <pc:chgData name="Michael Brent" userId="efbb700b7c4874dd" providerId="LiveId" clId="{A02DC6AB-D7BA-42FD-8D82-9FA3AB7822FC}" dt="2022-05-10T15:45:46.269" v="3535" actId="2890"/>
        <pc:sldMkLst>
          <pc:docMk/>
          <pc:sldMk cId="1626132979" sldId="303"/>
        </pc:sldMkLst>
      </pc:sldChg>
      <pc:sldChg chg="add ord modNotesTx">
        <pc:chgData name="Michael Brent" userId="efbb700b7c4874dd" providerId="LiveId" clId="{A02DC6AB-D7BA-42FD-8D82-9FA3AB7822FC}" dt="2022-11-28T11:37:52.361" v="10393" actId="20577"/>
        <pc:sldMkLst>
          <pc:docMk/>
          <pc:sldMk cId="2910506753" sldId="303"/>
        </pc:sldMkLst>
      </pc:sldChg>
      <pc:sldChg chg="add del">
        <pc:chgData name="Michael Brent" userId="efbb700b7c4874dd" providerId="LiveId" clId="{A02DC6AB-D7BA-42FD-8D82-9FA3AB7822FC}" dt="2022-05-10T15:47:23.192" v="3551" actId="47"/>
        <pc:sldMkLst>
          <pc:docMk/>
          <pc:sldMk cId="2013679332" sldId="304"/>
        </pc:sldMkLst>
      </pc:sldChg>
      <pc:sldChg chg="addSp delSp modSp add mod modNotesTx">
        <pc:chgData name="Michael Brent" userId="efbb700b7c4874dd" providerId="LiveId" clId="{A02DC6AB-D7BA-42FD-8D82-9FA3AB7822FC}" dt="2023-04-22T13:41:50.763" v="11352" actId="1036"/>
        <pc:sldMkLst>
          <pc:docMk/>
          <pc:sldMk cId="2348641870" sldId="305"/>
        </pc:sldMkLst>
        <pc:spChg chg="mod">
          <ac:chgData name="Michael Brent" userId="efbb700b7c4874dd" providerId="LiveId" clId="{A02DC6AB-D7BA-42FD-8D82-9FA3AB7822FC}" dt="2023-04-22T13:41:50.763" v="11352" actId="1036"/>
          <ac:spMkLst>
            <pc:docMk/>
            <pc:sldMk cId="2348641870" sldId="305"/>
            <ac:spMk id="5" creationId="{E2C4B64C-CDD7-47AE-9ECA-7422B329D42B}"/>
          </ac:spMkLst>
        </pc:spChg>
        <pc:spChg chg="add del mod">
          <ac:chgData name="Michael Brent" userId="efbb700b7c4874dd" providerId="LiveId" clId="{A02DC6AB-D7BA-42FD-8D82-9FA3AB7822FC}" dt="2022-11-28T11:40:46.854" v="10646" actId="478"/>
          <ac:spMkLst>
            <pc:docMk/>
            <pc:sldMk cId="2348641870" sldId="305"/>
            <ac:spMk id="6" creationId="{C983A90F-106B-72A4-29D8-B4034CCD3945}"/>
          </ac:spMkLst>
        </pc:spChg>
        <pc:graphicFrameChg chg="add mod">
          <ac:chgData name="Michael Brent" userId="efbb700b7c4874dd" providerId="LiveId" clId="{A02DC6AB-D7BA-42FD-8D82-9FA3AB7822FC}" dt="2022-05-10T15:52:05.038" v="3573"/>
          <ac:graphicFrameMkLst>
            <pc:docMk/>
            <pc:sldMk cId="2348641870" sldId="305"/>
            <ac:graphicFrameMk id="3" creationId="{A65E01B7-8FEF-F41A-FA2C-FF205B755A44}"/>
          </ac:graphicFrameMkLst>
        </pc:graphicFrameChg>
        <pc:graphicFrameChg chg="mod modGraphic">
          <ac:chgData name="Michael Brent" userId="efbb700b7c4874dd" providerId="LiveId" clId="{A02DC6AB-D7BA-42FD-8D82-9FA3AB7822FC}" dt="2022-05-10T16:36:53.232" v="4003" actId="20577"/>
          <ac:graphicFrameMkLst>
            <pc:docMk/>
            <pc:sldMk cId="2348641870" sldId="305"/>
            <ac:graphicFrameMk id="4" creationId="{C0FE931F-EAB1-48E5-BC0F-1A1E3B3466F1}"/>
          </ac:graphicFrameMkLst>
        </pc:graphicFrameChg>
      </pc:sldChg>
      <pc:sldChg chg="modSp add mod modNotesTx">
        <pc:chgData name="Michael Brent" userId="efbb700b7c4874dd" providerId="LiveId" clId="{A02DC6AB-D7BA-42FD-8D82-9FA3AB7822FC}" dt="2022-11-28T11:44:49.728" v="10959" actId="20577"/>
        <pc:sldMkLst>
          <pc:docMk/>
          <pc:sldMk cId="178221198" sldId="306"/>
        </pc:sldMkLst>
        <pc:graphicFrameChg chg="mod modGraphic">
          <ac:chgData name="Michael Brent" userId="efbb700b7c4874dd" providerId="LiveId" clId="{A02DC6AB-D7BA-42FD-8D82-9FA3AB7822FC}" dt="2022-05-10T16:43:06.794" v="4113" actId="20577"/>
          <ac:graphicFrameMkLst>
            <pc:docMk/>
            <pc:sldMk cId="178221198" sldId="306"/>
            <ac:graphicFrameMk id="4" creationId="{C0FE931F-EAB1-48E5-BC0F-1A1E3B3466F1}"/>
          </ac:graphicFrameMkLst>
        </pc:graphicFrameChg>
      </pc:sldChg>
      <pc:sldChg chg="delSp modSp add mod">
        <pc:chgData name="Michael Brent" userId="efbb700b7c4874dd" providerId="LiveId" clId="{A02DC6AB-D7BA-42FD-8D82-9FA3AB7822FC}" dt="2022-07-19T13:32:46.793" v="7859" actId="20577"/>
        <pc:sldMkLst>
          <pc:docMk/>
          <pc:sldMk cId="1370246420" sldId="307"/>
        </pc:sldMkLst>
        <pc:spChg chg="del">
          <ac:chgData name="Michael Brent" userId="efbb700b7c4874dd" providerId="LiveId" clId="{A02DC6AB-D7BA-42FD-8D82-9FA3AB7822FC}" dt="2022-07-19T07:08:32.709" v="4119" actId="478"/>
          <ac:spMkLst>
            <pc:docMk/>
            <pc:sldMk cId="1370246420" sldId="307"/>
            <ac:spMk id="6" creationId="{572C97F6-47D2-4443-99DA-AB41D583ACC5}"/>
          </ac:spMkLst>
        </pc:spChg>
        <pc:graphicFrameChg chg="mod modGraphic">
          <ac:chgData name="Michael Brent" userId="efbb700b7c4874dd" providerId="LiveId" clId="{A02DC6AB-D7BA-42FD-8D82-9FA3AB7822FC}" dt="2022-07-19T13:32:46.793" v="7859" actId="20577"/>
          <ac:graphicFrameMkLst>
            <pc:docMk/>
            <pc:sldMk cId="1370246420" sldId="307"/>
            <ac:graphicFrameMk id="4" creationId="{C0FE931F-EAB1-48E5-BC0F-1A1E3B3466F1}"/>
          </ac:graphicFrameMkLst>
        </pc:graphicFrameChg>
      </pc:sldChg>
      <pc:sldChg chg="addSp delSp modSp add mod">
        <pc:chgData name="Michael Brent" userId="efbb700b7c4874dd" providerId="LiveId" clId="{A02DC6AB-D7BA-42FD-8D82-9FA3AB7822FC}" dt="2022-08-17T21:56:59.614" v="8063" actId="113"/>
        <pc:sldMkLst>
          <pc:docMk/>
          <pc:sldMk cId="4216987247" sldId="308"/>
        </pc:sldMkLst>
        <pc:spChg chg="add mod">
          <ac:chgData name="Michael Brent" userId="efbb700b7c4874dd" providerId="LiveId" clId="{A02DC6AB-D7BA-42FD-8D82-9FA3AB7822FC}" dt="2022-08-17T21:56:59.614" v="8063" actId="113"/>
          <ac:spMkLst>
            <pc:docMk/>
            <pc:sldMk cId="4216987247" sldId="308"/>
            <ac:spMk id="2" creationId="{8A79BA6B-0319-81AF-9554-C2FFA1F6E52E}"/>
          </ac:spMkLst>
        </pc:spChg>
        <pc:spChg chg="add mod">
          <ac:chgData name="Michael Brent" userId="efbb700b7c4874dd" providerId="LiveId" clId="{A02DC6AB-D7BA-42FD-8D82-9FA3AB7822FC}" dt="2022-08-17T21:34:35.567" v="8061" actId="14100"/>
          <ac:spMkLst>
            <pc:docMk/>
            <pc:sldMk cId="4216987247" sldId="308"/>
            <ac:spMk id="3" creationId="{9BB5A22C-14E9-872D-7CF7-C33992184993}"/>
          </ac:spMkLst>
        </pc:spChg>
        <pc:spChg chg="add mod">
          <ac:chgData name="Michael Brent" userId="efbb700b7c4874dd" providerId="LiveId" clId="{A02DC6AB-D7BA-42FD-8D82-9FA3AB7822FC}" dt="2022-08-17T21:34:02.800" v="8040" actId="1038"/>
          <ac:spMkLst>
            <pc:docMk/>
            <pc:sldMk cId="4216987247" sldId="308"/>
            <ac:spMk id="5" creationId="{04E49AC6-D2BF-7DC9-63CA-E08F4F7911AB}"/>
          </ac:spMkLst>
        </pc:spChg>
        <pc:spChg chg="del">
          <ac:chgData name="Michael Brent" userId="efbb700b7c4874dd" providerId="LiveId" clId="{A02DC6AB-D7BA-42FD-8D82-9FA3AB7822FC}" dt="2022-08-17T21:30:07.543" v="7863" actId="478"/>
          <ac:spMkLst>
            <pc:docMk/>
            <pc:sldMk cId="4216987247" sldId="308"/>
            <ac:spMk id="6" creationId="{572C97F6-47D2-4443-99DA-AB41D583ACC5}"/>
          </ac:spMkLst>
        </pc:spChg>
        <pc:spChg chg="add mod">
          <ac:chgData name="Michael Brent" userId="efbb700b7c4874dd" providerId="LiveId" clId="{A02DC6AB-D7BA-42FD-8D82-9FA3AB7822FC}" dt="2022-08-17T21:34:02.800" v="8040" actId="1038"/>
          <ac:spMkLst>
            <pc:docMk/>
            <pc:sldMk cId="4216987247" sldId="308"/>
            <ac:spMk id="7" creationId="{C816F6F0-56B2-8056-0A06-08C1FCBD81D0}"/>
          </ac:spMkLst>
        </pc:spChg>
        <pc:spChg chg="add mod">
          <ac:chgData name="Michael Brent" userId="efbb700b7c4874dd" providerId="LiveId" clId="{A02DC6AB-D7BA-42FD-8D82-9FA3AB7822FC}" dt="2022-08-17T21:34:02.800" v="8040" actId="1038"/>
          <ac:spMkLst>
            <pc:docMk/>
            <pc:sldMk cId="4216987247" sldId="308"/>
            <ac:spMk id="8" creationId="{1D9D9D78-D2FB-5F03-A61C-0B7B014363DA}"/>
          </ac:spMkLst>
        </pc:spChg>
        <pc:spChg chg="add mod">
          <ac:chgData name="Michael Brent" userId="efbb700b7c4874dd" providerId="LiveId" clId="{A02DC6AB-D7BA-42FD-8D82-9FA3AB7822FC}" dt="2022-08-17T21:34:02.800" v="8040" actId="1038"/>
          <ac:spMkLst>
            <pc:docMk/>
            <pc:sldMk cId="4216987247" sldId="308"/>
            <ac:spMk id="9" creationId="{8C742C9E-5BCB-B675-166C-C0819C11230D}"/>
          </ac:spMkLst>
        </pc:spChg>
        <pc:graphicFrameChg chg="del modGraphic">
          <ac:chgData name="Michael Brent" userId="efbb700b7c4874dd" providerId="LiveId" clId="{A02DC6AB-D7BA-42FD-8D82-9FA3AB7822FC}" dt="2022-08-17T21:30:10.838" v="7864" actId="478"/>
          <ac:graphicFrameMkLst>
            <pc:docMk/>
            <pc:sldMk cId="4216987247" sldId="308"/>
            <ac:graphicFrameMk id="4" creationId="{C0FE931F-EAB1-48E5-BC0F-1A1E3B3466F1}"/>
          </ac:graphicFrameMkLst>
        </pc:graphicFrameChg>
      </pc:sldChg>
      <pc:sldChg chg="modSp add mod ord">
        <pc:chgData name="Michael Brent" userId="efbb700b7c4874dd" providerId="LiveId" clId="{A02DC6AB-D7BA-42FD-8D82-9FA3AB7822FC}" dt="2022-08-19T15:59:40.538" v="9558" actId="948"/>
        <pc:sldMkLst>
          <pc:docMk/>
          <pc:sldMk cId="223621126" sldId="309"/>
        </pc:sldMkLst>
        <pc:graphicFrameChg chg="mod">
          <ac:chgData name="Michael Brent" userId="efbb700b7c4874dd" providerId="LiveId" clId="{A02DC6AB-D7BA-42FD-8D82-9FA3AB7822FC}" dt="2022-08-19T15:36:29.464" v="8922" actId="1076"/>
          <ac:graphicFrameMkLst>
            <pc:docMk/>
            <pc:sldMk cId="223621126" sldId="309"/>
            <ac:graphicFrameMk id="4" creationId="{C0FE931F-EAB1-48E5-BC0F-1A1E3B3466F1}"/>
          </ac:graphicFrameMkLst>
        </pc:graphicFrameChg>
        <pc:graphicFrameChg chg="mod modGraphic">
          <ac:chgData name="Michael Brent" userId="efbb700b7c4874dd" providerId="LiveId" clId="{A02DC6AB-D7BA-42FD-8D82-9FA3AB7822FC}" dt="2022-08-19T15:59:40.538" v="9558" actId="948"/>
          <ac:graphicFrameMkLst>
            <pc:docMk/>
            <pc:sldMk cId="223621126" sldId="309"/>
            <ac:graphicFrameMk id="9" creationId="{CE49C9F2-D36D-E262-1F47-820CFDE64F77}"/>
          </ac:graphicFrameMkLst>
        </pc:graphicFrameChg>
      </pc:sldChg>
      <pc:sldChg chg="addSp modSp add mod">
        <pc:chgData name="Michael Brent" userId="efbb700b7c4874dd" providerId="LiveId" clId="{A02DC6AB-D7BA-42FD-8D82-9FA3AB7822FC}" dt="2022-08-19T15:40:33.521" v="9121" actId="20577"/>
        <pc:sldMkLst>
          <pc:docMk/>
          <pc:sldMk cId="3897416956" sldId="310"/>
        </pc:sldMkLst>
        <pc:spChg chg="add mod">
          <ac:chgData name="Michael Brent" userId="efbb700b7c4874dd" providerId="LiveId" clId="{A02DC6AB-D7BA-42FD-8D82-9FA3AB7822FC}" dt="2022-08-19T15:40:33.521" v="9121" actId="20577"/>
          <ac:spMkLst>
            <pc:docMk/>
            <pc:sldMk cId="3897416956" sldId="310"/>
            <ac:spMk id="2" creationId="{AD8FBD2F-4E76-7C48-0FAC-E95FF986F85F}"/>
          </ac:spMkLst>
        </pc:spChg>
      </pc:sldChg>
      <pc:sldChg chg="modSp add">
        <pc:chgData name="Michael Brent" userId="efbb700b7c4874dd" providerId="LiveId" clId="{A02DC6AB-D7BA-42FD-8D82-9FA3AB7822FC}" dt="2022-08-19T15:58:46.731" v="9549"/>
        <pc:sldMkLst>
          <pc:docMk/>
          <pc:sldMk cId="2421623179" sldId="311"/>
        </pc:sldMkLst>
        <pc:graphicFrameChg chg="mod">
          <ac:chgData name="Michael Brent" userId="efbb700b7c4874dd" providerId="LiveId" clId="{A02DC6AB-D7BA-42FD-8D82-9FA3AB7822FC}" dt="2022-08-19T15:58:46.731" v="9549"/>
          <ac:graphicFrameMkLst>
            <pc:docMk/>
            <pc:sldMk cId="2421623179" sldId="311"/>
            <ac:graphicFrameMk id="9" creationId="{CE49C9F2-D36D-E262-1F47-820CFDE64F77}"/>
          </ac:graphicFrameMkLst>
        </pc:graphicFrameChg>
      </pc:sldChg>
      <pc:sldChg chg="addSp delSp modSp add mod modNotesTx">
        <pc:chgData name="Michael Brent" userId="efbb700b7c4874dd" providerId="LiveId" clId="{A02DC6AB-D7BA-42FD-8D82-9FA3AB7822FC}" dt="2023-04-22T13:43:36.958" v="11383" actId="20577"/>
        <pc:sldMkLst>
          <pc:docMk/>
          <pc:sldMk cId="2224100542" sldId="312"/>
        </pc:sldMkLst>
        <pc:spChg chg="mod">
          <ac:chgData name="Michael Brent" userId="efbb700b7c4874dd" providerId="LiveId" clId="{A02DC6AB-D7BA-42FD-8D82-9FA3AB7822FC}" dt="2023-04-22T13:42:20.122" v="11374" actId="1035"/>
          <ac:spMkLst>
            <pc:docMk/>
            <pc:sldMk cId="2224100542" sldId="312"/>
            <ac:spMk id="5" creationId="{E2C4B64C-CDD7-47AE-9ECA-7422B329D42B}"/>
          </ac:spMkLst>
        </pc:spChg>
        <pc:spChg chg="add del mod">
          <ac:chgData name="Michael Brent" userId="efbb700b7c4874dd" providerId="LiveId" clId="{A02DC6AB-D7BA-42FD-8D82-9FA3AB7822FC}" dt="2023-04-22T13:22:52.806" v="10969" actId="478"/>
          <ac:spMkLst>
            <pc:docMk/>
            <pc:sldMk cId="2224100542" sldId="312"/>
            <ac:spMk id="7" creationId="{5AC6F296-1BC7-A5CA-A4F6-253327DB2C9F}"/>
          </ac:spMkLst>
        </pc:spChg>
        <pc:graphicFrameChg chg="del">
          <ac:chgData name="Michael Brent" userId="efbb700b7c4874dd" providerId="LiveId" clId="{A02DC6AB-D7BA-42FD-8D82-9FA3AB7822FC}" dt="2023-04-22T13:38:01.411" v="11292" actId="478"/>
          <ac:graphicFrameMkLst>
            <pc:docMk/>
            <pc:sldMk cId="2224100542" sldId="312"/>
            <ac:graphicFrameMk id="2" creationId="{3505038F-A971-384A-D3F9-513EB66C45A7}"/>
          </ac:graphicFrameMkLst>
        </pc:graphicFrameChg>
        <pc:graphicFrameChg chg="del">
          <ac:chgData name="Michael Brent" userId="efbb700b7c4874dd" providerId="LiveId" clId="{A02DC6AB-D7BA-42FD-8D82-9FA3AB7822FC}" dt="2023-04-22T13:38:01.411" v="11292" actId="478"/>
          <ac:graphicFrameMkLst>
            <pc:docMk/>
            <pc:sldMk cId="2224100542" sldId="312"/>
            <ac:graphicFrameMk id="3" creationId="{A65E01B7-8FEF-F41A-FA2C-FF205B755A44}"/>
          </ac:graphicFrameMkLst>
        </pc:graphicFrameChg>
        <pc:graphicFrameChg chg="mod">
          <ac:chgData name="Michael Brent" userId="efbb700b7c4874dd" providerId="LiveId" clId="{A02DC6AB-D7BA-42FD-8D82-9FA3AB7822FC}" dt="2023-04-22T13:42:20.122" v="11374" actId="1035"/>
          <ac:graphicFrameMkLst>
            <pc:docMk/>
            <pc:sldMk cId="2224100542" sldId="312"/>
            <ac:graphicFrameMk id="4" creationId="{C0FE931F-EAB1-48E5-BC0F-1A1E3B3466F1}"/>
          </ac:graphicFrameMkLst>
        </pc:graphicFrameChg>
        <pc:graphicFrameChg chg="add mod modGraphic">
          <ac:chgData name="Michael Brent" userId="efbb700b7c4874dd" providerId="LiveId" clId="{A02DC6AB-D7BA-42FD-8D82-9FA3AB7822FC}" dt="2023-04-22T13:42:20.122" v="11374" actId="1035"/>
          <ac:graphicFrameMkLst>
            <pc:docMk/>
            <pc:sldMk cId="2224100542" sldId="312"/>
            <ac:graphicFrameMk id="8" creationId="{82C4C203-0F6D-9786-0442-49B4A1153253}"/>
          </ac:graphicFrameMkLst>
        </pc:graphicFrameChg>
        <pc:graphicFrameChg chg="add del mod">
          <ac:chgData name="Michael Brent" userId="efbb700b7c4874dd" providerId="LiveId" clId="{A02DC6AB-D7BA-42FD-8D82-9FA3AB7822FC}" dt="2023-04-22T13:39:38.898" v="11316"/>
          <ac:graphicFrameMkLst>
            <pc:docMk/>
            <pc:sldMk cId="2224100542" sldId="312"/>
            <ac:graphicFrameMk id="9" creationId="{52B83D35-BA85-AF60-A642-D9FB567E29CF}"/>
          </ac:graphicFrameMkLst>
        </pc:graphicFrameChg>
        <pc:graphicFrameChg chg="add del mod">
          <ac:chgData name="Michael Brent" userId="efbb700b7c4874dd" providerId="LiveId" clId="{A02DC6AB-D7BA-42FD-8D82-9FA3AB7822FC}" dt="2023-04-22T13:40:15.115" v="11320"/>
          <ac:graphicFrameMkLst>
            <pc:docMk/>
            <pc:sldMk cId="2224100542" sldId="312"/>
            <ac:graphicFrameMk id="10" creationId="{D0F26E9A-64C4-2A00-44A7-3333E98745AE}"/>
          </ac:graphicFrameMkLst>
        </pc:graphicFrameChg>
        <pc:graphicFrameChg chg="add del mod">
          <ac:chgData name="Michael Brent" userId="efbb700b7c4874dd" providerId="LiveId" clId="{A02DC6AB-D7BA-42FD-8D82-9FA3AB7822FC}" dt="2023-04-22T13:40:28.549" v="11323" actId="478"/>
          <ac:graphicFrameMkLst>
            <pc:docMk/>
            <pc:sldMk cId="2224100542" sldId="312"/>
            <ac:graphicFrameMk id="11" creationId="{8B8803E2-1139-0882-684F-2CAC09374F4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81D3B024-E957-4231-9A35-132294FF6AD1}" type="datetimeFigureOut">
              <a:rPr lang="en-US" smtClean="0"/>
              <a:t>4/22/2023</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3EFD3D09-4450-4076-92FA-1F8B1BC8B7B1}" type="slidenum">
              <a:rPr lang="en-US" smtClean="0"/>
              <a:t>‹#›</a:t>
            </a:fld>
            <a:endParaRPr lang="en-US"/>
          </a:p>
        </p:txBody>
      </p:sp>
    </p:spTree>
    <p:extLst>
      <p:ext uri="{BB962C8B-B14F-4D97-AF65-F5344CB8AC3E}">
        <p14:creationId xmlns:p14="http://schemas.microsoft.com/office/powerpoint/2010/main" val="1486792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Book of the Anointed Conqueror</a:t>
            </a:r>
          </a:p>
          <a:p>
            <a:endParaRPr lang="en-US" dirty="0"/>
          </a:p>
          <a:p>
            <a:r>
              <a:rPr lang="en-US" dirty="0"/>
              <a:t>The Lord’s true people find themselves subject to oppression and tension within a mixed community (56:6–57:21).</a:t>
            </a:r>
          </a:p>
          <a:p>
            <a:endParaRPr lang="en-US" dirty="0"/>
          </a:p>
          <a:p>
            <a:r>
              <a:rPr lang="en-US" dirty="0"/>
              <a:t>There is set before them, however, the expectation of an anointed one (59:14–63:6) whose work of salvation meets their needs, whose work of righteousness fulfils all that God requires, and whose work of vengeance deals with every opposing force.</a:t>
            </a:r>
          </a:p>
          <a:p>
            <a:endParaRPr lang="en-US" dirty="0"/>
          </a:p>
          <a:p>
            <a:r>
              <a:rPr lang="en-US" dirty="0"/>
              <a:t>Hence they pray (63:7–64:12) and hold on to the promises (65:1–66:24), confidently expecting the eternal glory of the new creation. In a word, once more the </a:t>
            </a:r>
            <a:r>
              <a:rPr lang="en-US" dirty="0" err="1"/>
              <a:t>Isaianic</a:t>
            </a:r>
            <a:r>
              <a:rPr lang="en-US" dirty="0"/>
              <a:t> literature centralizes faith—the faith that persists, prays and waits in hope.</a:t>
            </a:r>
          </a:p>
          <a:p>
            <a:pPr lvl="1"/>
            <a:r>
              <a:rPr lang="en-US" dirty="0"/>
              <a:t> </a:t>
            </a:r>
            <a:r>
              <a:rPr lang="en-US" dirty="0" err="1"/>
              <a:t>Motyer</a:t>
            </a:r>
            <a:r>
              <a:rPr lang="en-US" dirty="0"/>
              <a:t>, J. A. (1996).  (p. 23). Downers Grove, IL: InterVarsity Press.</a:t>
            </a:r>
          </a:p>
          <a:p>
            <a:r>
              <a:rPr lang="en-US" b="0" i="0" u="none" strike="noStrike" baseline="0" dirty="0"/>
              <a:t> </a:t>
            </a:r>
            <a:r>
              <a:rPr lang="en-US" dirty="0"/>
              <a:t> </a:t>
            </a:r>
          </a:p>
        </p:txBody>
      </p:sp>
      <p:sp>
        <p:nvSpPr>
          <p:cNvPr id="4" name="Slide Number Placeholder 3"/>
          <p:cNvSpPr>
            <a:spLocks noGrp="1"/>
          </p:cNvSpPr>
          <p:nvPr>
            <p:ph type="sldNum" sz="quarter" idx="5"/>
          </p:nvPr>
        </p:nvSpPr>
        <p:spPr/>
        <p:txBody>
          <a:bodyPr/>
          <a:lstStyle/>
          <a:p>
            <a:fld id="{3EFD3D09-4450-4076-92FA-1F8B1BC8B7B1}" type="slidenum">
              <a:rPr lang="en-US" smtClean="0"/>
              <a:t>1</a:t>
            </a:fld>
            <a:endParaRPr lang="en-US"/>
          </a:p>
        </p:txBody>
      </p:sp>
    </p:spTree>
    <p:extLst>
      <p:ext uri="{BB962C8B-B14F-4D97-AF65-F5344CB8AC3E}">
        <p14:creationId xmlns:p14="http://schemas.microsoft.com/office/powerpoint/2010/main" val="3395430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11</a:t>
            </a:fld>
            <a:endParaRPr lang="en-US"/>
          </a:p>
        </p:txBody>
      </p:sp>
    </p:spTree>
    <p:extLst>
      <p:ext uri="{BB962C8B-B14F-4D97-AF65-F5344CB8AC3E}">
        <p14:creationId xmlns:p14="http://schemas.microsoft.com/office/powerpoint/2010/main" val="1354334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12</a:t>
            </a:fld>
            <a:endParaRPr lang="en-US"/>
          </a:p>
        </p:txBody>
      </p:sp>
    </p:spTree>
    <p:extLst>
      <p:ext uri="{BB962C8B-B14F-4D97-AF65-F5344CB8AC3E}">
        <p14:creationId xmlns:p14="http://schemas.microsoft.com/office/powerpoint/2010/main" val="1430445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13</a:t>
            </a:fld>
            <a:endParaRPr lang="en-US"/>
          </a:p>
        </p:txBody>
      </p:sp>
    </p:spTree>
    <p:extLst>
      <p:ext uri="{BB962C8B-B14F-4D97-AF65-F5344CB8AC3E}">
        <p14:creationId xmlns:p14="http://schemas.microsoft.com/office/powerpoint/2010/main" val="2516216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14</a:t>
            </a:fld>
            <a:endParaRPr lang="en-US"/>
          </a:p>
        </p:txBody>
      </p:sp>
    </p:spTree>
    <p:extLst>
      <p:ext uri="{BB962C8B-B14F-4D97-AF65-F5344CB8AC3E}">
        <p14:creationId xmlns:p14="http://schemas.microsoft.com/office/powerpoint/2010/main" val="814114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15</a:t>
            </a:fld>
            <a:endParaRPr lang="en-US"/>
          </a:p>
        </p:txBody>
      </p:sp>
    </p:spTree>
    <p:extLst>
      <p:ext uri="{BB962C8B-B14F-4D97-AF65-F5344CB8AC3E}">
        <p14:creationId xmlns:p14="http://schemas.microsoft.com/office/powerpoint/2010/main" val="3864220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16</a:t>
            </a:fld>
            <a:endParaRPr lang="en-US"/>
          </a:p>
        </p:txBody>
      </p:sp>
    </p:spTree>
    <p:extLst>
      <p:ext uri="{BB962C8B-B14F-4D97-AF65-F5344CB8AC3E}">
        <p14:creationId xmlns:p14="http://schemas.microsoft.com/office/powerpoint/2010/main" val="559048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17</a:t>
            </a:fld>
            <a:endParaRPr lang="en-US"/>
          </a:p>
        </p:txBody>
      </p:sp>
    </p:spTree>
    <p:extLst>
      <p:ext uri="{BB962C8B-B14F-4D97-AF65-F5344CB8AC3E}">
        <p14:creationId xmlns:p14="http://schemas.microsoft.com/office/powerpoint/2010/main" val="808248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18</a:t>
            </a:fld>
            <a:endParaRPr lang="en-US"/>
          </a:p>
        </p:txBody>
      </p:sp>
    </p:spTree>
    <p:extLst>
      <p:ext uri="{BB962C8B-B14F-4D97-AF65-F5344CB8AC3E}">
        <p14:creationId xmlns:p14="http://schemas.microsoft.com/office/powerpoint/2010/main" val="3114791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19</a:t>
            </a:fld>
            <a:endParaRPr lang="en-US"/>
          </a:p>
        </p:txBody>
      </p:sp>
    </p:spTree>
    <p:extLst>
      <p:ext uri="{BB962C8B-B14F-4D97-AF65-F5344CB8AC3E}">
        <p14:creationId xmlns:p14="http://schemas.microsoft.com/office/powerpoint/2010/main" val="388142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20</a:t>
            </a:fld>
            <a:endParaRPr lang="en-US"/>
          </a:p>
        </p:txBody>
      </p:sp>
    </p:spTree>
    <p:extLst>
      <p:ext uri="{BB962C8B-B14F-4D97-AF65-F5344CB8AC3E}">
        <p14:creationId xmlns:p14="http://schemas.microsoft.com/office/powerpoint/2010/main" val="258774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Book of the Anointed Conqueror</a:t>
            </a:r>
          </a:p>
          <a:p>
            <a:endParaRPr lang="en-US" dirty="0"/>
          </a:p>
          <a:p>
            <a:r>
              <a:rPr lang="en-US" dirty="0"/>
              <a:t>The Lord’s true people find themselves subject to oppression and tension within a mixed community (56:6–57:21).</a:t>
            </a:r>
          </a:p>
          <a:p>
            <a:endParaRPr lang="en-US" dirty="0"/>
          </a:p>
          <a:p>
            <a:r>
              <a:rPr lang="en-US" dirty="0"/>
              <a:t>There is set before them, however, the expectation of an anointed one (59:14–63:6) whose work of salvation meets their needs, whose work of righteousness fulfils all that God requires, and whose work of vengeance deals with every opposing force.</a:t>
            </a:r>
          </a:p>
          <a:p>
            <a:endParaRPr lang="en-US" dirty="0"/>
          </a:p>
          <a:p>
            <a:r>
              <a:rPr lang="en-US" dirty="0"/>
              <a:t>Hence they pray (63:7–64:12) and hold on to the promises (65:1–66:24), confidently expecting the eternal glory of the new creation. In a word, once more the </a:t>
            </a:r>
            <a:r>
              <a:rPr lang="en-US" dirty="0" err="1"/>
              <a:t>Isaianic</a:t>
            </a:r>
            <a:r>
              <a:rPr lang="en-US" dirty="0"/>
              <a:t> literature centralizes faith—the faith that persists, prays and waits in hope.</a:t>
            </a:r>
          </a:p>
          <a:p>
            <a:pPr lvl="1"/>
            <a:r>
              <a:rPr lang="en-US" dirty="0"/>
              <a:t> </a:t>
            </a:r>
            <a:r>
              <a:rPr lang="en-US" dirty="0" err="1"/>
              <a:t>Motyer</a:t>
            </a:r>
            <a:r>
              <a:rPr lang="en-US" dirty="0"/>
              <a:t>, J. A. (1996).  (p. 23). Downers Grove, IL: InterVarsity Press.</a:t>
            </a:r>
          </a:p>
          <a:p>
            <a:r>
              <a:rPr lang="en-US" b="0" i="0" u="none" strike="noStrike" baseline="0" dirty="0"/>
              <a:t> </a:t>
            </a:r>
            <a:r>
              <a:rPr lang="en-US" dirty="0"/>
              <a:t> </a:t>
            </a:r>
          </a:p>
        </p:txBody>
      </p:sp>
      <p:sp>
        <p:nvSpPr>
          <p:cNvPr id="4" name="Slide Number Placeholder 3"/>
          <p:cNvSpPr>
            <a:spLocks noGrp="1"/>
          </p:cNvSpPr>
          <p:nvPr>
            <p:ph type="sldNum" sz="quarter" idx="5"/>
          </p:nvPr>
        </p:nvSpPr>
        <p:spPr/>
        <p:txBody>
          <a:bodyPr/>
          <a:lstStyle/>
          <a:p>
            <a:fld id="{3EFD3D09-4450-4076-92FA-1F8B1BC8B7B1}" type="slidenum">
              <a:rPr lang="en-US" smtClean="0"/>
              <a:t>2</a:t>
            </a:fld>
            <a:endParaRPr lang="en-US"/>
          </a:p>
        </p:txBody>
      </p:sp>
    </p:spTree>
    <p:extLst>
      <p:ext uri="{BB962C8B-B14F-4D97-AF65-F5344CB8AC3E}">
        <p14:creationId xmlns:p14="http://schemas.microsoft.com/office/powerpoint/2010/main" val="30751829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21</a:t>
            </a:fld>
            <a:endParaRPr lang="en-US"/>
          </a:p>
        </p:txBody>
      </p:sp>
    </p:spTree>
    <p:extLst>
      <p:ext uri="{BB962C8B-B14F-4D97-AF65-F5344CB8AC3E}">
        <p14:creationId xmlns:p14="http://schemas.microsoft.com/office/powerpoint/2010/main" val="1354253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Oswalt also has three main divisions, though he includes the two divine warrior sections (59:15b-21 and 63:1-6) as the end of A and beginning of C whereas Motyer has those sections as the beginning and end of B.</a:t>
            </a:r>
          </a:p>
        </p:txBody>
      </p:sp>
      <p:sp>
        <p:nvSpPr>
          <p:cNvPr id="4" name="Slide Number Placeholder 3"/>
          <p:cNvSpPr>
            <a:spLocks noGrp="1"/>
          </p:cNvSpPr>
          <p:nvPr>
            <p:ph type="sldNum" sz="quarter" idx="5"/>
          </p:nvPr>
        </p:nvSpPr>
        <p:spPr/>
        <p:txBody>
          <a:bodyPr/>
          <a:lstStyle/>
          <a:p>
            <a:fld id="{3EFD3D09-4450-4076-92FA-1F8B1BC8B7B1}" type="slidenum">
              <a:rPr lang="en-US" smtClean="0"/>
              <a:t>22</a:t>
            </a:fld>
            <a:endParaRPr lang="en-US"/>
          </a:p>
        </p:txBody>
      </p:sp>
    </p:spTree>
    <p:extLst>
      <p:ext uri="{BB962C8B-B14F-4D97-AF65-F5344CB8AC3E}">
        <p14:creationId xmlns:p14="http://schemas.microsoft.com/office/powerpoint/2010/main" val="361833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Oswalt has only two parts here. He includes 56:1-8 as the first subdivision of A 56-57 and his B is the same as Motyer’s C.</a:t>
            </a:r>
          </a:p>
        </p:txBody>
      </p:sp>
      <p:sp>
        <p:nvSpPr>
          <p:cNvPr id="4" name="Slide Number Placeholder 3"/>
          <p:cNvSpPr>
            <a:spLocks noGrp="1"/>
          </p:cNvSpPr>
          <p:nvPr>
            <p:ph type="sldNum" sz="quarter" idx="5"/>
          </p:nvPr>
        </p:nvSpPr>
        <p:spPr/>
        <p:txBody>
          <a:bodyPr/>
          <a:lstStyle/>
          <a:p>
            <a:fld id="{3EFD3D09-4450-4076-92FA-1F8B1BC8B7B1}" type="slidenum">
              <a:rPr lang="en-US" smtClean="0"/>
              <a:t>23</a:t>
            </a:fld>
            <a:endParaRPr lang="en-US"/>
          </a:p>
        </p:txBody>
      </p:sp>
    </p:spTree>
    <p:extLst>
      <p:ext uri="{BB962C8B-B14F-4D97-AF65-F5344CB8AC3E}">
        <p14:creationId xmlns:p14="http://schemas.microsoft.com/office/powerpoint/2010/main" val="5376687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Oswalt divides this into two parts. First, he does not include the divine warrior passages on either end which make up Motyer’s A-B and F. Oswalt’s A is 60 and his B is 61-62.</a:t>
            </a:r>
          </a:p>
          <a:p>
            <a:endParaRPr lang="en-US" dirty="0"/>
          </a:p>
          <a:p>
            <a:r>
              <a:rPr lang="en-US" dirty="0"/>
              <a:t>Motyer also has this section broken down by the four songs of the conqueror. And he shows parallels to the servant songs.</a:t>
            </a:r>
          </a:p>
          <a:p>
            <a:r>
              <a:rPr lang="en-US" dirty="0"/>
              <a:t>59:14-60:22 (Covers the first three sections above. Motyer has 59:14-20 as preface to all the songs.)</a:t>
            </a:r>
          </a:p>
          <a:p>
            <a:r>
              <a:rPr lang="en-US" dirty="0"/>
              <a:t>61:1-9</a:t>
            </a:r>
          </a:p>
          <a:p>
            <a:r>
              <a:rPr lang="en-US" dirty="0"/>
              <a:t>61:10-62:12</a:t>
            </a:r>
          </a:p>
          <a:p>
            <a:r>
              <a:rPr lang="en-US" dirty="0"/>
              <a:t>63:1-6</a:t>
            </a:r>
          </a:p>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24</a:t>
            </a:fld>
            <a:endParaRPr lang="en-US"/>
          </a:p>
        </p:txBody>
      </p:sp>
    </p:spTree>
    <p:extLst>
      <p:ext uri="{BB962C8B-B14F-4D97-AF65-F5344CB8AC3E}">
        <p14:creationId xmlns:p14="http://schemas.microsoft.com/office/powerpoint/2010/main" val="2230856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Motyer, </a:t>
            </a:r>
            <a:r>
              <a:rPr lang="en-US" i="1" dirty="0"/>
              <a:t>The Prophecy of Isaiah, </a:t>
            </a:r>
            <a:r>
              <a:rPr lang="en-US" dirty="0"/>
              <a:t>489-490.</a:t>
            </a:r>
          </a:p>
          <a:p>
            <a:endParaRPr lang="en-US" dirty="0"/>
          </a:p>
          <a:p>
            <a:pPr algn="l" rtl="0"/>
            <a:r>
              <a:rPr lang="en-US" sz="1200" dirty="0"/>
              <a:t>The individual of 61:1, like the Servant, is endowed with the Lord’s Spirit (42:1; 59:21; 61:1), and both have a priority ministry of the word (42:1–4; 49:1–2; 59:21; 61:1) and specifically a word of comfort (50:4; 61:2–3). Further points of identity will emerge below. In addition, the four Songs of the Anointed One have the same pattern as the Servant Songs.</a:t>
            </a:r>
          </a:p>
          <a:p>
            <a:pPr algn="l" rtl="0"/>
            <a:r>
              <a:rPr lang="en-US" sz="1200" dirty="0"/>
              <a:t>a. In each case the first and fourth Songs are reports, and the second and third are testimonies.</a:t>
            </a:r>
          </a:p>
          <a:p>
            <a:pPr algn="l" rtl="0"/>
            <a:r>
              <a:rPr lang="en-US" sz="1200" dirty="0"/>
              <a:t>b. In each case the first Song is about status and task, the second about ministry and objective, the third about personal commitment and the fourth about the completion of the work undertaken.</a:t>
            </a:r>
          </a:p>
          <a:p>
            <a:pPr algn="l" rtl="0"/>
            <a:r>
              <a:rPr lang="en-US" sz="1200" dirty="0"/>
              <a:t>c. In each case the anonymity of the individual in the third Song is the same; only in the context of the whole is the place of the third Song fully recognized.</a:t>
            </a:r>
          </a:p>
          <a:p>
            <a:pPr algn="l" rtl="0"/>
            <a:r>
              <a:rPr lang="en-US" sz="1200" dirty="0"/>
              <a:t>d. Even the unobtrusiveness of the individual’s entrance on the scene in the first Song in each series is the same; we find ourselves suddenly thinking in ‘Servant’ or ‘Anointed One’ terms.</a:t>
            </a:r>
          </a:p>
          <a:p>
            <a:pPr algn="l" rtl="0"/>
            <a:r>
              <a:rPr lang="en-US" sz="1200" dirty="0"/>
              <a:t>e. Each Servant Song was followed by a ‘tailpiece’ appropriate to the Song; here, the first three Songs are followed by oracles on the glory of Zion, the particular sort of confirmation of the Anointed One’s task and message suited to chapters 56–66, where the wonder of the coming Zion is the ‘story-line’. It could even be that 63:7–66:24 is an extended tailpiece to the final Song (63:1–6), bringing, as it does, the ‘glorious Zion’ theme to a grand climax.</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25</a:t>
            </a:fld>
            <a:endParaRPr lang="en-US"/>
          </a:p>
        </p:txBody>
      </p:sp>
    </p:spTree>
    <p:extLst>
      <p:ext uri="{BB962C8B-B14F-4D97-AF65-F5344CB8AC3E}">
        <p14:creationId xmlns:p14="http://schemas.microsoft.com/office/powerpoint/2010/main" val="1081188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Oswalt also has </a:t>
            </a:r>
            <a:r>
              <a:rPr lang="en-US"/>
              <a:t>two parts but </a:t>
            </a:r>
            <a:r>
              <a:rPr lang="en-US" dirty="0"/>
              <a:t>dividing at 65:16/17.</a:t>
            </a:r>
          </a:p>
        </p:txBody>
      </p:sp>
      <p:sp>
        <p:nvSpPr>
          <p:cNvPr id="4" name="Slide Number Placeholder 3"/>
          <p:cNvSpPr>
            <a:spLocks noGrp="1"/>
          </p:cNvSpPr>
          <p:nvPr>
            <p:ph type="sldNum" sz="quarter" idx="5"/>
          </p:nvPr>
        </p:nvSpPr>
        <p:spPr/>
        <p:txBody>
          <a:bodyPr/>
          <a:lstStyle/>
          <a:p>
            <a:fld id="{3EFD3D09-4450-4076-92FA-1F8B1BC8B7B1}" type="slidenum">
              <a:rPr lang="en-US" smtClean="0"/>
              <a:t>26</a:t>
            </a:fld>
            <a:endParaRPr lang="en-US"/>
          </a:p>
        </p:txBody>
      </p:sp>
    </p:spTree>
    <p:extLst>
      <p:ext uri="{BB962C8B-B14F-4D97-AF65-F5344CB8AC3E}">
        <p14:creationId xmlns:p14="http://schemas.microsoft.com/office/powerpoint/2010/main" val="1626346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3</a:t>
            </a:fld>
            <a:endParaRPr lang="en-US"/>
          </a:p>
        </p:txBody>
      </p:sp>
    </p:spTree>
    <p:extLst>
      <p:ext uri="{BB962C8B-B14F-4D97-AF65-F5344CB8AC3E}">
        <p14:creationId xmlns:p14="http://schemas.microsoft.com/office/powerpoint/2010/main" val="310425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4</a:t>
            </a:fld>
            <a:endParaRPr lang="en-US"/>
          </a:p>
        </p:txBody>
      </p:sp>
    </p:spTree>
    <p:extLst>
      <p:ext uri="{BB962C8B-B14F-4D97-AF65-F5344CB8AC3E}">
        <p14:creationId xmlns:p14="http://schemas.microsoft.com/office/powerpoint/2010/main" val="443571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5</a:t>
            </a:fld>
            <a:endParaRPr lang="en-US"/>
          </a:p>
        </p:txBody>
      </p:sp>
    </p:spTree>
    <p:extLst>
      <p:ext uri="{BB962C8B-B14F-4D97-AF65-F5344CB8AC3E}">
        <p14:creationId xmlns:p14="http://schemas.microsoft.com/office/powerpoint/2010/main" val="639663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6</a:t>
            </a:fld>
            <a:endParaRPr lang="en-US"/>
          </a:p>
        </p:txBody>
      </p:sp>
    </p:spTree>
    <p:extLst>
      <p:ext uri="{BB962C8B-B14F-4D97-AF65-F5344CB8AC3E}">
        <p14:creationId xmlns:p14="http://schemas.microsoft.com/office/powerpoint/2010/main" val="340257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7</a:t>
            </a:fld>
            <a:endParaRPr lang="en-US"/>
          </a:p>
        </p:txBody>
      </p:sp>
    </p:spTree>
    <p:extLst>
      <p:ext uri="{BB962C8B-B14F-4D97-AF65-F5344CB8AC3E}">
        <p14:creationId xmlns:p14="http://schemas.microsoft.com/office/powerpoint/2010/main" val="785104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8</a:t>
            </a:fld>
            <a:endParaRPr lang="en-US"/>
          </a:p>
        </p:txBody>
      </p:sp>
    </p:spTree>
    <p:extLst>
      <p:ext uri="{BB962C8B-B14F-4D97-AF65-F5344CB8AC3E}">
        <p14:creationId xmlns:p14="http://schemas.microsoft.com/office/powerpoint/2010/main" val="400909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FD3D09-4450-4076-92FA-1F8B1BC8B7B1}" type="slidenum">
              <a:rPr lang="en-US" smtClean="0"/>
              <a:t>10</a:t>
            </a:fld>
            <a:endParaRPr lang="en-US"/>
          </a:p>
        </p:txBody>
      </p:sp>
    </p:spTree>
    <p:extLst>
      <p:ext uri="{BB962C8B-B14F-4D97-AF65-F5344CB8AC3E}">
        <p14:creationId xmlns:p14="http://schemas.microsoft.com/office/powerpoint/2010/main" val="3097127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AA4CCF-5556-4441-8F8A-50CC3497FD5F}"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1DBB8-A987-4237-A0F6-D59D8D49CB58}" type="slidenum">
              <a:rPr lang="en-US" smtClean="0"/>
              <a:t>‹#›</a:t>
            </a:fld>
            <a:endParaRPr lang="en-US"/>
          </a:p>
        </p:txBody>
      </p:sp>
    </p:spTree>
    <p:extLst>
      <p:ext uri="{BB962C8B-B14F-4D97-AF65-F5344CB8AC3E}">
        <p14:creationId xmlns:p14="http://schemas.microsoft.com/office/powerpoint/2010/main" val="202343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AA4CCF-5556-4441-8F8A-50CC3497FD5F}"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1DBB8-A987-4237-A0F6-D59D8D49CB58}" type="slidenum">
              <a:rPr lang="en-US" smtClean="0"/>
              <a:t>‹#›</a:t>
            </a:fld>
            <a:endParaRPr lang="en-US"/>
          </a:p>
        </p:txBody>
      </p:sp>
    </p:spTree>
    <p:extLst>
      <p:ext uri="{BB962C8B-B14F-4D97-AF65-F5344CB8AC3E}">
        <p14:creationId xmlns:p14="http://schemas.microsoft.com/office/powerpoint/2010/main" val="855364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AA4CCF-5556-4441-8F8A-50CC3497FD5F}"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1DBB8-A987-4237-A0F6-D59D8D49CB58}" type="slidenum">
              <a:rPr lang="en-US" smtClean="0"/>
              <a:t>‹#›</a:t>
            </a:fld>
            <a:endParaRPr lang="en-US"/>
          </a:p>
        </p:txBody>
      </p:sp>
    </p:spTree>
    <p:extLst>
      <p:ext uri="{BB962C8B-B14F-4D97-AF65-F5344CB8AC3E}">
        <p14:creationId xmlns:p14="http://schemas.microsoft.com/office/powerpoint/2010/main" val="1472414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7" name="Title 16"/>
          <p:cNvSpPr>
            <a:spLocks noGrp="1"/>
          </p:cNvSpPr>
          <p:nvPr>
            <p:ph type="title"/>
          </p:nvPr>
        </p:nvSpPr>
        <p:spPr>
          <a:xfrm>
            <a:off x="1704621" y="533400"/>
            <a:ext cx="9268179" cy="609600"/>
          </a:xfrm>
        </p:spPr>
        <p:txBody>
          <a:bodyPr rtlCol="0" anchor="b" anchorCtr="0">
            <a:normAutofit/>
          </a:bodyPr>
          <a:lstStyle>
            <a:lvl1pPr algn="l">
              <a:defRPr sz="2600" b="1" i="0"/>
            </a:lvl1pPr>
          </a:lstStyle>
          <a:p>
            <a:r>
              <a:rPr kumimoji="0" lang="en-US" dirty="0"/>
              <a:t>Click to edit Master title style</a:t>
            </a:r>
          </a:p>
        </p:txBody>
      </p:sp>
      <p:sp>
        <p:nvSpPr>
          <p:cNvPr id="11" name="Content Placeholder 8"/>
          <p:cNvSpPr>
            <a:spLocks noGrp="1"/>
          </p:cNvSpPr>
          <p:nvPr>
            <p:ph idx="12"/>
          </p:nvPr>
        </p:nvSpPr>
        <p:spPr>
          <a:xfrm>
            <a:off x="1704621" y="1295400"/>
            <a:ext cx="9268179" cy="4876800"/>
          </a:xfrm>
        </p:spPr>
        <p:txBody>
          <a:bodyPr>
            <a:noAutofit/>
          </a:bodyPr>
          <a:lstStyle>
            <a:lvl1pPr>
              <a:buNone/>
              <a:defRPr sz="2400" b="0" baseline="0">
                <a:solidFill>
                  <a:schemeClr val="tx1"/>
                </a:solidFill>
              </a:defRPr>
            </a:lvl1pPr>
            <a:lvl2pPr marL="0" indent="0">
              <a:buNone/>
              <a:defRPr/>
            </a:lvl2pPr>
            <a:lvl3pPr marL="0" indent="0">
              <a:buNone/>
              <a:defRPr/>
            </a:lvl3pPr>
            <a:lvl4pPr marL="0" indent="0">
              <a:buNone/>
              <a:defRPr/>
            </a:lvl4pPr>
            <a:lvl5pPr marL="0" indent="0">
              <a:buNone/>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cxnSp>
        <p:nvCxnSpPr>
          <p:cNvPr id="8" name="Straight Connector 7"/>
          <p:cNvCxnSpPr/>
          <p:nvPr userDrawn="1"/>
        </p:nvCxnSpPr>
        <p:spPr>
          <a:xfrm>
            <a:off x="1704622" y="1143000"/>
            <a:ext cx="880856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36816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AA4CCF-5556-4441-8F8A-50CC3497FD5F}"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1DBB8-A987-4237-A0F6-D59D8D49CB58}" type="slidenum">
              <a:rPr lang="en-US" smtClean="0"/>
              <a:t>‹#›</a:t>
            </a:fld>
            <a:endParaRPr lang="en-US"/>
          </a:p>
        </p:txBody>
      </p:sp>
    </p:spTree>
    <p:extLst>
      <p:ext uri="{BB962C8B-B14F-4D97-AF65-F5344CB8AC3E}">
        <p14:creationId xmlns:p14="http://schemas.microsoft.com/office/powerpoint/2010/main" val="21934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AA4CCF-5556-4441-8F8A-50CC3497FD5F}" type="datetimeFigureOut">
              <a:rPr lang="en-US" smtClean="0"/>
              <a:t>4/22/2023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1DBB8-A987-4237-A0F6-D59D8D49CB58}" type="slidenum">
              <a:rPr lang="en-US" smtClean="0"/>
              <a:t>‹#›</a:t>
            </a:fld>
            <a:endParaRPr lang="en-US"/>
          </a:p>
        </p:txBody>
      </p:sp>
    </p:spTree>
    <p:extLst>
      <p:ext uri="{BB962C8B-B14F-4D97-AF65-F5344CB8AC3E}">
        <p14:creationId xmlns:p14="http://schemas.microsoft.com/office/powerpoint/2010/main" val="1564613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AA4CCF-5556-4441-8F8A-50CC3497FD5F}" type="datetimeFigureOut">
              <a:rPr lang="en-US" smtClean="0"/>
              <a:t>4/22/2023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1DBB8-A987-4237-A0F6-D59D8D49CB58}" type="slidenum">
              <a:rPr lang="en-US" smtClean="0"/>
              <a:t>‹#›</a:t>
            </a:fld>
            <a:endParaRPr lang="en-US"/>
          </a:p>
        </p:txBody>
      </p:sp>
    </p:spTree>
    <p:extLst>
      <p:ext uri="{BB962C8B-B14F-4D97-AF65-F5344CB8AC3E}">
        <p14:creationId xmlns:p14="http://schemas.microsoft.com/office/powerpoint/2010/main" val="107108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AA4CCF-5556-4441-8F8A-50CC3497FD5F}" type="datetimeFigureOut">
              <a:rPr lang="en-US" smtClean="0"/>
              <a:t>4/22/2023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1DBB8-A987-4237-A0F6-D59D8D49CB58}" type="slidenum">
              <a:rPr lang="en-US" smtClean="0"/>
              <a:t>‹#›</a:t>
            </a:fld>
            <a:endParaRPr lang="en-US"/>
          </a:p>
        </p:txBody>
      </p:sp>
    </p:spTree>
    <p:extLst>
      <p:ext uri="{BB962C8B-B14F-4D97-AF65-F5344CB8AC3E}">
        <p14:creationId xmlns:p14="http://schemas.microsoft.com/office/powerpoint/2010/main" val="115367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AA4CCF-5556-4441-8F8A-50CC3497FD5F}" type="datetimeFigureOut">
              <a:rPr lang="en-US" smtClean="0"/>
              <a:t>4/22/2023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1DBB8-A987-4237-A0F6-D59D8D49CB58}" type="slidenum">
              <a:rPr lang="en-US" smtClean="0"/>
              <a:t>‹#›</a:t>
            </a:fld>
            <a:endParaRPr lang="en-US"/>
          </a:p>
        </p:txBody>
      </p:sp>
    </p:spTree>
    <p:extLst>
      <p:ext uri="{BB962C8B-B14F-4D97-AF65-F5344CB8AC3E}">
        <p14:creationId xmlns:p14="http://schemas.microsoft.com/office/powerpoint/2010/main" val="266129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AA4CCF-5556-4441-8F8A-50CC3497FD5F}" type="datetimeFigureOut">
              <a:rPr lang="en-US" smtClean="0"/>
              <a:t>4/22/2023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1DBB8-A987-4237-A0F6-D59D8D49CB58}" type="slidenum">
              <a:rPr lang="en-US" smtClean="0"/>
              <a:t>‹#›</a:t>
            </a:fld>
            <a:endParaRPr lang="en-US"/>
          </a:p>
        </p:txBody>
      </p:sp>
    </p:spTree>
    <p:extLst>
      <p:ext uri="{BB962C8B-B14F-4D97-AF65-F5344CB8AC3E}">
        <p14:creationId xmlns:p14="http://schemas.microsoft.com/office/powerpoint/2010/main" val="922189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AA4CCF-5556-4441-8F8A-50CC3497FD5F}" type="datetimeFigureOut">
              <a:rPr lang="en-US" smtClean="0"/>
              <a:t>4/22/2023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1DBB8-A987-4237-A0F6-D59D8D49CB58}" type="slidenum">
              <a:rPr lang="en-US" smtClean="0"/>
              <a:t>‹#›</a:t>
            </a:fld>
            <a:endParaRPr lang="en-US"/>
          </a:p>
        </p:txBody>
      </p:sp>
    </p:spTree>
    <p:extLst>
      <p:ext uri="{BB962C8B-B14F-4D97-AF65-F5344CB8AC3E}">
        <p14:creationId xmlns:p14="http://schemas.microsoft.com/office/powerpoint/2010/main" val="119059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AA4CCF-5556-4441-8F8A-50CC3497FD5F}" type="datetimeFigureOut">
              <a:rPr lang="en-US" smtClean="0"/>
              <a:t>4/22/2023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1DBB8-A987-4237-A0F6-D59D8D49CB58}" type="slidenum">
              <a:rPr lang="en-US" smtClean="0"/>
              <a:t>‹#›</a:t>
            </a:fld>
            <a:endParaRPr lang="en-US"/>
          </a:p>
        </p:txBody>
      </p:sp>
    </p:spTree>
    <p:extLst>
      <p:ext uri="{BB962C8B-B14F-4D97-AF65-F5344CB8AC3E}">
        <p14:creationId xmlns:p14="http://schemas.microsoft.com/office/powerpoint/2010/main" val="4256940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A4CCF-5556-4441-8F8A-50CC3497FD5F}" type="datetimeFigureOut">
              <a:rPr lang="en-US" smtClean="0"/>
              <a:t>4/22/2023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1DBB8-A987-4237-A0F6-D59D8D49CB58}" type="slidenum">
              <a:rPr lang="en-US" smtClean="0"/>
              <a:t>‹#›</a:t>
            </a:fld>
            <a:endParaRPr lang="en-US"/>
          </a:p>
        </p:txBody>
      </p:sp>
    </p:spTree>
    <p:extLst>
      <p:ext uri="{BB962C8B-B14F-4D97-AF65-F5344CB8AC3E}">
        <p14:creationId xmlns:p14="http://schemas.microsoft.com/office/powerpoint/2010/main" val="114906843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1841184393"/>
              </p:ext>
            </p:extLst>
          </p:nvPr>
        </p:nvGraphicFramePr>
        <p:xfrm>
          <a:off x="94633" y="204055"/>
          <a:ext cx="12009600" cy="6012000"/>
        </p:xfrm>
        <a:graphic>
          <a:graphicData uri="http://schemas.openxmlformats.org/drawingml/2006/table">
            <a:tbl>
              <a:tblPr/>
              <a:tblGrid>
                <a:gridCol w="799200">
                  <a:extLst>
                    <a:ext uri="{9D8B030D-6E8A-4147-A177-3AD203B41FA5}">
                      <a16:colId xmlns:a16="http://schemas.microsoft.com/office/drawing/2014/main" val="367927718"/>
                    </a:ext>
                  </a:extLst>
                </a:gridCol>
                <a:gridCol w="806400">
                  <a:extLst>
                    <a:ext uri="{9D8B030D-6E8A-4147-A177-3AD203B41FA5}">
                      <a16:colId xmlns:a16="http://schemas.microsoft.com/office/drawing/2014/main" val="1138308577"/>
                    </a:ext>
                  </a:extLst>
                </a:gridCol>
                <a:gridCol w="799200">
                  <a:extLst>
                    <a:ext uri="{9D8B030D-6E8A-4147-A177-3AD203B41FA5}">
                      <a16:colId xmlns:a16="http://schemas.microsoft.com/office/drawing/2014/main" val="4203433599"/>
                    </a:ext>
                  </a:extLst>
                </a:gridCol>
                <a:gridCol w="802800">
                  <a:extLst>
                    <a:ext uri="{9D8B030D-6E8A-4147-A177-3AD203B41FA5}">
                      <a16:colId xmlns:a16="http://schemas.microsoft.com/office/drawing/2014/main" val="4127287045"/>
                    </a:ext>
                  </a:extLst>
                </a:gridCol>
                <a:gridCol w="802800">
                  <a:extLst>
                    <a:ext uri="{9D8B030D-6E8A-4147-A177-3AD203B41FA5}">
                      <a16:colId xmlns:a16="http://schemas.microsoft.com/office/drawing/2014/main" val="2727586290"/>
                    </a:ext>
                  </a:extLst>
                </a:gridCol>
                <a:gridCol w="1000800">
                  <a:extLst>
                    <a:ext uri="{9D8B030D-6E8A-4147-A177-3AD203B41FA5}">
                      <a16:colId xmlns:a16="http://schemas.microsoft.com/office/drawing/2014/main" val="414223229"/>
                    </a:ext>
                  </a:extLst>
                </a:gridCol>
                <a:gridCol w="1000800">
                  <a:extLst>
                    <a:ext uri="{9D8B030D-6E8A-4147-A177-3AD203B41FA5}">
                      <a16:colId xmlns:a16="http://schemas.microsoft.com/office/drawing/2014/main" val="3918781014"/>
                    </a:ext>
                  </a:extLst>
                </a:gridCol>
                <a:gridCol w="1000800">
                  <a:extLst>
                    <a:ext uri="{9D8B030D-6E8A-4147-A177-3AD203B41FA5}">
                      <a16:colId xmlns:a16="http://schemas.microsoft.com/office/drawing/2014/main" val="588661401"/>
                    </a:ext>
                  </a:extLst>
                </a:gridCol>
                <a:gridCol w="1000800">
                  <a:extLst>
                    <a:ext uri="{9D8B030D-6E8A-4147-A177-3AD203B41FA5}">
                      <a16:colId xmlns:a16="http://schemas.microsoft.com/office/drawing/2014/main" val="817239226"/>
                    </a:ext>
                  </a:extLst>
                </a:gridCol>
                <a:gridCol w="1332000">
                  <a:extLst>
                    <a:ext uri="{9D8B030D-6E8A-4147-A177-3AD203B41FA5}">
                      <a16:colId xmlns:a16="http://schemas.microsoft.com/office/drawing/2014/main" val="1854060056"/>
                    </a:ext>
                  </a:extLst>
                </a:gridCol>
                <a:gridCol w="1332000">
                  <a:extLst>
                    <a:ext uri="{9D8B030D-6E8A-4147-A177-3AD203B41FA5}">
                      <a16:colId xmlns:a16="http://schemas.microsoft.com/office/drawing/2014/main" val="355799078"/>
                    </a:ext>
                  </a:extLst>
                </a:gridCol>
                <a:gridCol w="1332000">
                  <a:extLst>
                    <a:ext uri="{9D8B030D-6E8A-4147-A177-3AD203B41FA5}">
                      <a16:colId xmlns:a16="http://schemas.microsoft.com/office/drawing/2014/main" val="715588286"/>
                    </a:ext>
                  </a:extLst>
                </a:gridCol>
              </a:tblGrid>
              <a:tr h="648000">
                <a:tc gridSpan="12">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gridSpan="5">
                  <a:txBody>
                    <a:bodyPr/>
                    <a:lstStyle/>
                    <a:p>
                      <a:pPr algn="ctr" fontAlgn="ctr"/>
                      <a:r>
                        <a:rPr lang="en-US" sz="1400" b="1" i="0" u="none" strike="noStrike" dirty="0">
                          <a:solidFill>
                            <a:srgbClr val="000000"/>
                          </a:solidFill>
                          <a:effectLst/>
                          <a:latin typeface="Calibri" panose="020F0502020204030204" pitchFamily="34" charset="0"/>
                        </a:rPr>
                        <a:t>Book of the King</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1-39</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400" b="1" i="0" u="none" strike="noStrike" dirty="0">
                          <a:solidFill>
                            <a:srgbClr val="000000"/>
                          </a:solidFill>
                          <a:effectLst/>
                          <a:latin typeface="Calibri" panose="020F0502020204030204" pitchFamily="34" charset="0"/>
                        </a:rPr>
                        <a:t>Book of the Servant</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40-55</a:t>
                      </a:r>
                    </a:p>
                  </a:txBody>
                  <a:tcPr marL="6350" marR="6350" marT="635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1400" b="1" i="0" u="none" strike="noStrike" dirty="0">
                          <a:solidFill>
                            <a:srgbClr val="000000"/>
                          </a:solidFill>
                          <a:effectLst/>
                          <a:latin typeface="Calibri" panose="020F0502020204030204" pitchFamily="34" charset="0"/>
                        </a:rPr>
                        <a:t>Book of the Anointed Conqueror</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56-66</a:t>
                      </a:r>
                    </a:p>
                  </a:txBody>
                  <a:tcPr marL="6350" marR="6350" marT="6350" marB="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6027673"/>
                  </a:ext>
                </a:extLst>
              </a:tr>
              <a:tr h="1908000">
                <a:tc>
                  <a:txBody>
                    <a:bodyPr/>
                    <a:lstStyle/>
                    <a:p>
                      <a:pPr algn="ctr" fontAlgn="ctr"/>
                      <a:r>
                        <a:rPr lang="en-US" sz="1350" b="0" i="0" u="none" strike="noStrike" dirty="0">
                          <a:solidFill>
                            <a:schemeClr val="tx1"/>
                          </a:solidFill>
                          <a:effectLst/>
                          <a:latin typeface="Calibri" panose="020F0502020204030204" pitchFamily="34" charset="0"/>
                        </a:rPr>
                        <a:t>Preface: Diagnosis </a:t>
                      </a: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and Prognosis</a:t>
                      </a:r>
                    </a:p>
                    <a:p>
                      <a:pPr algn="ctr" fontAlgn="ct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1-5</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350" b="0" i="0" u="none" strike="noStrike" dirty="0">
                          <a:solidFill>
                            <a:schemeClr val="tx1"/>
                          </a:solidFill>
                          <a:effectLst/>
                          <a:latin typeface="Calibri" panose="020F0502020204030204" pitchFamily="34" charset="0"/>
                        </a:rPr>
                        <a:t>The Triumph </a:t>
                      </a:r>
                    </a:p>
                    <a:p>
                      <a:pPr algn="ctr" fontAlgn="ctr"/>
                      <a:r>
                        <a:rPr lang="en-US" sz="1350" b="0" i="0" u="none" strike="noStrike" dirty="0">
                          <a:solidFill>
                            <a:schemeClr val="tx1"/>
                          </a:solidFill>
                          <a:effectLst/>
                          <a:latin typeface="Calibri" panose="020F0502020204030204" pitchFamily="34" charset="0"/>
                        </a:rPr>
                        <a:t>of Grace</a:t>
                      </a:r>
                    </a:p>
                    <a:p>
                      <a:pPr algn="ctr" fontAlgn="ctr"/>
                      <a:br>
                        <a:rPr lang="en-US" sz="1350" b="0" i="0" u="none" strike="noStrike" dirty="0">
                          <a:solidFill>
                            <a:schemeClr val="tx1"/>
                          </a:solidFill>
                          <a:effectLst/>
                          <a:latin typeface="Calibri" panose="020F0502020204030204" pitchFamily="34" charset="0"/>
                        </a:rPr>
                      </a:b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6-12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350" b="0" i="0" u="none" strike="noStrike" dirty="0">
                          <a:solidFill>
                            <a:schemeClr val="tx1"/>
                          </a:solidFill>
                          <a:effectLst/>
                          <a:latin typeface="Calibri" panose="020F0502020204030204" pitchFamily="34" charset="0"/>
                        </a:rPr>
                        <a:t>The Universal Kingdom</a:t>
                      </a:r>
                    </a:p>
                    <a:p>
                      <a:pPr algn="ctr" fontAlgn="ctr"/>
                      <a:br>
                        <a:rPr lang="en-US" sz="1350" b="0" i="0" u="none" strike="noStrike" dirty="0">
                          <a:solidFill>
                            <a:schemeClr val="tx1"/>
                          </a:solidFill>
                          <a:effectLst/>
                          <a:latin typeface="Calibri" panose="020F0502020204030204" pitchFamily="34" charset="0"/>
                        </a:rPr>
                      </a:b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13-27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350" b="0" i="0" u="none" strike="noStrike" dirty="0">
                          <a:solidFill>
                            <a:schemeClr val="tx1"/>
                          </a:solidFill>
                          <a:effectLst/>
                          <a:latin typeface="Calibri" panose="020F0502020204030204" pitchFamily="34" charset="0"/>
                        </a:rPr>
                        <a:t>The </a:t>
                      </a: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Lord of History</a:t>
                      </a:r>
                    </a:p>
                    <a:p>
                      <a:pPr algn="ctr" fontAlgn="ctr"/>
                      <a:br>
                        <a:rPr lang="en-US" sz="1350" b="0" i="0" u="none" strike="noStrike" dirty="0">
                          <a:solidFill>
                            <a:schemeClr val="tx1"/>
                          </a:solidFill>
                          <a:effectLst/>
                          <a:latin typeface="Calibri" panose="020F0502020204030204" pitchFamily="34" charset="0"/>
                        </a:rPr>
                      </a:b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28-37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350" b="0" i="0" u="none" strike="noStrike" dirty="0">
                          <a:solidFill>
                            <a:schemeClr val="tx1"/>
                          </a:solidFill>
                          <a:effectLst/>
                          <a:latin typeface="Calibri" panose="020F0502020204030204" pitchFamily="34" charset="0"/>
                        </a:rPr>
                        <a:t>Bridge: Hezekiah's Fateful Choice</a:t>
                      </a:r>
                    </a:p>
                    <a:p>
                      <a:pPr algn="ctr" fontAlgn="ct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38-39</a:t>
                      </a:r>
                    </a:p>
                  </a:txBody>
                  <a:tcPr marL="0" marR="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350" b="0" i="0" u="none" strike="noStrike" dirty="0">
                          <a:solidFill>
                            <a:schemeClr val="tx1"/>
                          </a:solidFill>
                          <a:effectLst/>
                          <a:latin typeface="Calibri" panose="020F0502020204030204" pitchFamily="34" charset="0"/>
                        </a:rPr>
                        <a:t>The Consolation of the world </a:t>
                      </a:r>
                      <a:br>
                        <a:rPr lang="en-US" sz="1350" b="0" i="0" u="none" strike="noStrike" dirty="0">
                          <a:solidFill>
                            <a:schemeClr val="tx1"/>
                          </a:solidFill>
                          <a:effectLst/>
                          <a:latin typeface="Calibri" panose="020F0502020204030204" pitchFamily="34" charset="0"/>
                        </a:rPr>
                      </a:br>
                      <a:endParaRPr lang="en-US" sz="1350" b="0" i="0" u="none" strike="noStrike" dirty="0">
                        <a:solidFill>
                          <a:schemeClr val="tx1"/>
                        </a:solidFill>
                        <a:effectLst/>
                        <a:latin typeface="Calibri" panose="020F0502020204030204" pitchFamily="34" charset="0"/>
                      </a:endParaRPr>
                    </a:p>
                    <a:p>
                      <a:pPr algn="ctr" fontAlgn="ct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40:1-42:17</a:t>
                      </a:r>
                    </a:p>
                  </a:txBody>
                  <a:tcPr marL="6350" marR="6350" marT="6350" marB="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350" b="0" i="0" u="none" strike="noStrike" dirty="0">
                          <a:solidFill>
                            <a:schemeClr val="tx1"/>
                          </a:solidFill>
                          <a:effectLst/>
                          <a:latin typeface="Calibri" panose="020F0502020204030204" pitchFamily="34" charset="0"/>
                        </a:rPr>
                        <a:t>The Redemption of Israel</a:t>
                      </a:r>
                      <a:br>
                        <a:rPr lang="en-US" sz="1350" b="0" i="0" u="none" strike="noStrike" dirty="0">
                          <a:solidFill>
                            <a:schemeClr val="tx1"/>
                          </a:solidFill>
                          <a:effectLst/>
                          <a:latin typeface="Calibri" panose="020F0502020204030204" pitchFamily="34" charset="0"/>
                        </a:rPr>
                      </a:br>
                      <a:endParaRPr lang="en-US" sz="1350" b="0" i="0" u="none" strike="noStrike" dirty="0">
                        <a:solidFill>
                          <a:schemeClr val="tx1"/>
                        </a:solidFill>
                        <a:effectLst/>
                        <a:latin typeface="Calibri" panose="020F0502020204030204" pitchFamily="34" charset="0"/>
                      </a:endParaRPr>
                    </a:p>
                    <a:p>
                      <a:pPr algn="ctr" fontAlgn="ct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42:18-44:23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350" b="0" i="0" u="none" strike="noStrike" dirty="0">
                          <a:solidFill>
                            <a:schemeClr val="tx1"/>
                          </a:solidFill>
                          <a:effectLst/>
                          <a:latin typeface="Calibri" panose="020F0502020204030204" pitchFamily="34" charset="0"/>
                        </a:rPr>
                        <a:t>The </a:t>
                      </a: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Great Deliverance</a:t>
                      </a:r>
                      <a:br>
                        <a:rPr lang="en-US" sz="1350" b="0" i="0" u="none" strike="noStrike" dirty="0">
                          <a:solidFill>
                            <a:schemeClr val="tx1"/>
                          </a:solidFill>
                          <a:effectLst/>
                          <a:latin typeface="Calibri" panose="020F0502020204030204" pitchFamily="34" charset="0"/>
                        </a:rPr>
                      </a:br>
                      <a:endParaRPr lang="en-US" sz="1350" b="0" i="0" u="none" strike="noStrike" dirty="0">
                        <a:solidFill>
                          <a:schemeClr val="tx1"/>
                        </a:solidFill>
                        <a:effectLst/>
                        <a:latin typeface="Calibri" panose="020F0502020204030204" pitchFamily="34" charset="0"/>
                      </a:endParaRPr>
                    </a:p>
                    <a:p>
                      <a:pPr algn="ctr" fontAlgn="ct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44:24-48:22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350" b="0" i="0" u="none" strike="noStrike" dirty="0">
                          <a:solidFill>
                            <a:schemeClr val="tx1"/>
                          </a:solidFill>
                          <a:effectLst/>
                          <a:latin typeface="Calibri" panose="020F0502020204030204" pitchFamily="34" charset="0"/>
                        </a:rPr>
                        <a:t>The </a:t>
                      </a: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Greater Deliverance</a:t>
                      </a:r>
                      <a:br>
                        <a:rPr lang="en-US" sz="1350" b="0" i="0" u="none" strike="noStrike" dirty="0">
                          <a:solidFill>
                            <a:schemeClr val="tx1"/>
                          </a:solidFill>
                          <a:effectLst/>
                          <a:latin typeface="Calibri" panose="020F0502020204030204" pitchFamily="34" charset="0"/>
                        </a:rPr>
                      </a:br>
                      <a:endParaRPr lang="en-US" sz="1350" b="0" i="0" u="none" strike="noStrike" dirty="0">
                        <a:solidFill>
                          <a:schemeClr val="tx1"/>
                        </a:solidFill>
                        <a:effectLst/>
                        <a:latin typeface="Calibri" panose="020F0502020204030204" pitchFamily="34" charset="0"/>
                      </a:endParaRPr>
                    </a:p>
                    <a:p>
                      <a:pPr algn="ctr" fontAlgn="ct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49:1-55:13</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350" b="0" i="0" u="none" strike="noStrike" dirty="0">
                          <a:solidFill>
                            <a:schemeClr val="tx1"/>
                          </a:solidFill>
                          <a:effectLst/>
                          <a:latin typeface="Calibri" panose="020F0502020204030204" pitchFamily="34" charset="0"/>
                        </a:rPr>
                        <a:t>Ideal &amp; Actual:</a:t>
                      </a: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Needs and Sins </a:t>
                      </a:r>
                    </a:p>
                    <a:p>
                      <a:pPr algn="ctr" fontAlgn="ctr"/>
                      <a:r>
                        <a:rPr lang="en-US" sz="1350" b="0" i="0" u="none" strike="noStrike" dirty="0">
                          <a:solidFill>
                            <a:schemeClr val="tx1"/>
                          </a:solidFill>
                          <a:effectLst/>
                          <a:latin typeface="Calibri" panose="020F0502020204030204" pitchFamily="34" charset="0"/>
                        </a:rPr>
                        <a:t>of the Lord's  People</a:t>
                      </a:r>
                    </a:p>
                    <a:p>
                      <a:pPr algn="ctr" fontAlgn="ct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56:1-59:13</a:t>
                      </a:r>
                    </a:p>
                  </a:txBody>
                  <a:tcPr marL="6350" marR="6350" marT="6350" marB="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350" b="0" i="0" u="none" strike="noStrike" dirty="0">
                          <a:solidFill>
                            <a:schemeClr val="tx1"/>
                          </a:solidFill>
                          <a:effectLst/>
                          <a:latin typeface="Calibri" panose="020F0502020204030204" pitchFamily="34" charset="0"/>
                        </a:rPr>
                        <a:t>The Coming of </a:t>
                      </a:r>
                    </a:p>
                    <a:p>
                      <a:pPr algn="ctr" fontAlgn="ctr"/>
                      <a:r>
                        <a:rPr lang="en-US" sz="1350" b="0" i="0" u="none" strike="noStrike" dirty="0">
                          <a:solidFill>
                            <a:schemeClr val="tx1"/>
                          </a:solidFill>
                          <a:effectLst/>
                          <a:latin typeface="Calibri" panose="020F0502020204030204" pitchFamily="34" charset="0"/>
                        </a:rPr>
                        <a:t>the Anointed Conqueror</a:t>
                      </a:r>
                      <a:br>
                        <a:rPr lang="en-US" sz="1350" b="0" i="0" u="none" strike="noStrike" dirty="0">
                          <a:solidFill>
                            <a:schemeClr val="tx1"/>
                          </a:solidFill>
                          <a:effectLst/>
                          <a:latin typeface="Calibri" panose="020F0502020204030204" pitchFamily="34" charset="0"/>
                        </a:rPr>
                      </a:br>
                      <a:endParaRPr lang="en-US" sz="1350" b="0" i="0" u="none" strike="noStrike" dirty="0">
                        <a:solidFill>
                          <a:schemeClr val="tx1"/>
                        </a:solidFill>
                        <a:effectLst/>
                        <a:latin typeface="Calibri" panose="020F0502020204030204" pitchFamily="34" charset="0"/>
                      </a:endParaRPr>
                    </a:p>
                    <a:p>
                      <a:pPr algn="ctr" fontAlgn="ct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59:14-63:6</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350" b="0" i="0" u="none" strike="noStrike" dirty="0">
                          <a:solidFill>
                            <a:schemeClr val="tx1"/>
                          </a:solidFill>
                          <a:effectLst/>
                          <a:latin typeface="Calibri" panose="020F0502020204030204" pitchFamily="34" charset="0"/>
                        </a:rPr>
                        <a:t>Prayer and Response: </a:t>
                      </a:r>
                    </a:p>
                    <a:p>
                      <a:pPr algn="ctr" fontAlgn="ctr"/>
                      <a:r>
                        <a:rPr lang="en-US" sz="1350" b="0" i="0" u="none" strike="noStrike" dirty="0">
                          <a:solidFill>
                            <a:schemeClr val="tx1"/>
                          </a:solidFill>
                          <a:effectLst/>
                          <a:latin typeface="Calibri" panose="020F0502020204030204" pitchFamily="34" charset="0"/>
                        </a:rPr>
                        <a:t>New Heaven </a:t>
                      </a:r>
                    </a:p>
                    <a:p>
                      <a:pPr algn="ctr" fontAlgn="ctr"/>
                      <a:r>
                        <a:rPr lang="en-US" sz="1350" b="0" i="0" u="none" strike="noStrike" dirty="0">
                          <a:solidFill>
                            <a:schemeClr val="tx1"/>
                          </a:solidFill>
                          <a:effectLst/>
                          <a:latin typeface="Calibri" panose="020F0502020204030204" pitchFamily="34" charset="0"/>
                        </a:rPr>
                        <a:t>and New Earth</a:t>
                      </a:r>
                    </a:p>
                    <a:p>
                      <a:pPr algn="ctr" fontAlgn="ctr"/>
                      <a:br>
                        <a:rPr lang="en-US" sz="1350" b="0" i="0" u="none" strike="noStrike" dirty="0">
                          <a:solidFill>
                            <a:schemeClr val="tx1"/>
                          </a:solidFill>
                          <a:effectLst/>
                          <a:latin typeface="Calibri" panose="020F0502020204030204" pitchFamily="34" charset="0"/>
                        </a:rPr>
                      </a:br>
                      <a:r>
                        <a:rPr lang="en-US" sz="1350" b="0" i="0" u="none" strike="noStrike" dirty="0">
                          <a:solidFill>
                            <a:schemeClr val="tx1"/>
                          </a:solidFill>
                          <a:effectLst/>
                          <a:latin typeface="Calibri" panose="020F0502020204030204" pitchFamily="34" charset="0"/>
                        </a:rPr>
                        <a:t>63:7-66:24</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900329317"/>
                  </a:ext>
                </a:extLst>
              </a:tr>
              <a:tr h="2808000">
                <a:tc>
                  <a:txBody>
                    <a:bodyPr/>
                    <a:lstStyle/>
                    <a:p>
                      <a:pPr algn="ctr" fontAlgn="ctr"/>
                      <a:r>
                        <a:rPr lang="en-US" sz="1000" b="0" i="0" u="none" strike="noStrike" dirty="0">
                          <a:solidFill>
                            <a:schemeClr val="tx1"/>
                          </a:solidFill>
                          <a:effectLst/>
                          <a:latin typeface="Calibri" panose="020F0502020204030204" pitchFamily="34" charset="0"/>
                        </a:rPr>
                        <a:t>In the role of covenant lawsuit prophet, Isaiah provides a diagnosis and prognosis of Judah’s spiritual condition that will end with an oracle of six woes.</a:t>
                      </a:r>
                    </a:p>
                  </a:txBody>
                  <a:tcPr marL="36000" marR="3600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 Isaiah’s vision of God serves as a prelude. The section begins with the faithless son of David Ahaz, then looks ahead to a true Son of David who will overcome    sin and oppression by God’s grace.</a:t>
                      </a:r>
                    </a:p>
                  </a:txBody>
                  <a:tcPr marL="36000" marR="3600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These three cycles of five oracles concerning the nations show that the king of Zion will rescue and reign not only over a remnant from Israel but over a people from every nation.</a:t>
                      </a:r>
                    </a:p>
                  </a:txBody>
                  <a:tcPr marL="36000" marR="3600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Isaiah denounces those who put faith in earthly kingdoms ending with Hezekiah who shows himself to be a repentant and  faithful son of David in contrast to Ahaz.</a:t>
                      </a:r>
                    </a:p>
                  </a:txBody>
                  <a:tcPr marL="36000" marR="3600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This story bridges the 1</a:t>
                      </a:r>
                      <a:r>
                        <a:rPr lang="en-US" sz="1000" b="0" i="0" u="none" strike="noStrike" baseline="30000" dirty="0">
                          <a:solidFill>
                            <a:schemeClr val="tx1"/>
                          </a:solidFill>
                          <a:effectLst/>
                          <a:latin typeface="Calibri" panose="020F0502020204030204" pitchFamily="34" charset="0"/>
                        </a:rPr>
                        <a:t>st</a:t>
                      </a:r>
                      <a:r>
                        <a:rPr lang="en-US" sz="1000" b="0" i="0" u="none" strike="noStrike" dirty="0">
                          <a:solidFill>
                            <a:schemeClr val="tx1"/>
                          </a:solidFill>
                          <a:effectLst/>
                          <a:latin typeface="Calibri" panose="020F0502020204030204" pitchFamily="34" charset="0"/>
                        </a:rPr>
                        <a:t> two books. Hezekiah may be a more faithful Son of David, but he still fails future generations, raising the question, “What son of David can truly save</a:t>
                      </a:r>
                      <a:r>
                        <a:rPr lang="en-US" sz="800" b="0" i="0" u="none" strike="noStrike" dirty="0">
                          <a:solidFill>
                            <a:schemeClr val="tx1"/>
                          </a:solidFill>
                          <a:effectLst/>
                          <a:latin typeface="Calibri" panose="020F0502020204030204" pitchFamily="34" charset="0"/>
                        </a:rPr>
                        <a:t>.”</a:t>
                      </a:r>
                    </a:p>
                  </a:txBody>
                  <a:tcPr marL="36000" marR="3600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Isaiah first consoles Zion, beginning with three voices of consolation, then a recognition of God as Creator and world ruler  and ending with three images of consolation. Isaiah then consoles Gentiles with the 1</a:t>
                      </a:r>
                      <a:r>
                        <a:rPr lang="en-US" sz="1000" b="0" i="0" u="none" strike="noStrike" baseline="30000" dirty="0">
                          <a:solidFill>
                            <a:schemeClr val="tx1"/>
                          </a:solidFill>
                          <a:effectLst/>
                          <a:latin typeface="Calibri" panose="020F0502020204030204" pitchFamily="34" charset="0"/>
                        </a:rPr>
                        <a:t>st</a:t>
                      </a:r>
                      <a:r>
                        <a:rPr lang="en-US" sz="1000" b="0" i="0" u="none" strike="noStrike" dirty="0">
                          <a:solidFill>
                            <a:schemeClr val="tx1"/>
                          </a:solidFill>
                          <a:effectLst/>
                          <a:latin typeface="Calibri" panose="020F0502020204030204" pitchFamily="34" charset="0"/>
                        </a:rPr>
                        <a:t> of 4 servant songs.</a:t>
                      </a:r>
                    </a:p>
                  </a:txBody>
                  <a:tcPr marL="36000" marR="36000" marT="6350" marB="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Beginning with a description of Israel as a blind and deaf servant (referring back to 6:9-10), Isaiah foretells both release from bondage and forgiveness of sin. These two needs are further developed in the next two sections. </a:t>
                      </a:r>
                    </a:p>
                  </a:txBody>
                  <a:tcPr marL="36000" marR="3600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000" b="0" i="0" u="none" strike="noStrike">
                          <a:solidFill>
                            <a:schemeClr val="tx1"/>
                          </a:solidFill>
                          <a:effectLst/>
                          <a:latin typeface="Calibri" panose="020F0502020204030204" pitchFamily="34" charset="0"/>
                        </a:rPr>
                        <a:t>The 1</a:t>
                      </a:r>
                      <a:r>
                        <a:rPr lang="en-US" sz="1000" b="0" i="0" u="none" strike="noStrike" baseline="30000">
                          <a:solidFill>
                            <a:schemeClr val="tx1"/>
                          </a:solidFill>
                          <a:effectLst/>
                          <a:latin typeface="Calibri" panose="020F0502020204030204" pitchFamily="34" charset="0"/>
                        </a:rPr>
                        <a:t>st</a:t>
                      </a:r>
                      <a:r>
                        <a:rPr lang="en-US" sz="1000" b="0" i="0" u="none" strike="noStrike">
                          <a:solidFill>
                            <a:schemeClr val="tx1"/>
                          </a:solidFill>
                          <a:effectLst/>
                          <a:latin typeface="Calibri" panose="020F0502020204030204" pitchFamily="34" charset="0"/>
                        </a:rPr>
                        <a:t> </a:t>
                      </a:r>
                      <a:r>
                        <a:rPr lang="en-US" sz="1000" b="0" i="0" u="none" strike="noStrike" dirty="0">
                          <a:solidFill>
                            <a:schemeClr val="tx1"/>
                          </a:solidFill>
                          <a:effectLst/>
                          <a:latin typeface="Calibri" panose="020F0502020204030204" pitchFamily="34" charset="0"/>
                        </a:rPr>
                        <a:t>servant song occurred at the end of the 1</a:t>
                      </a:r>
                      <a:r>
                        <a:rPr lang="en-US" sz="1000" b="0" i="0" u="none" strike="noStrike" baseline="30000" dirty="0">
                          <a:solidFill>
                            <a:schemeClr val="tx1"/>
                          </a:solidFill>
                          <a:effectLst/>
                          <a:latin typeface="Calibri" panose="020F0502020204030204" pitchFamily="34" charset="0"/>
                        </a:rPr>
                        <a:t>st</a:t>
                      </a:r>
                      <a:r>
                        <a:rPr lang="en-US" sz="1000" b="0" i="0" u="none" strike="noStrike" dirty="0">
                          <a:solidFill>
                            <a:schemeClr val="tx1"/>
                          </a:solidFill>
                          <a:effectLst/>
                          <a:latin typeface="Calibri" panose="020F0502020204030204" pitchFamily="34" charset="0"/>
                        </a:rPr>
                        <a:t> section. Isaiah now speaks of the servant Cyrus, who will deliver Israel from exile but cannot save Israel from its own sin. </a:t>
                      </a:r>
                    </a:p>
                    <a:p>
                      <a:pPr algn="ctr" fontAlgn="ctr"/>
                      <a:r>
                        <a:rPr lang="en-US" sz="1000" b="0" i="0" u="none" strike="noStrike" dirty="0">
                          <a:solidFill>
                            <a:schemeClr val="tx1"/>
                          </a:solidFill>
                          <a:effectLst/>
                          <a:latin typeface="Calibri" panose="020F0502020204030204" pitchFamily="34" charset="0"/>
                        </a:rPr>
                        <a:t>This servant foreshadows another who can save from sin.</a:t>
                      </a:r>
                    </a:p>
                  </a:txBody>
                  <a:tcPr marL="36000" marR="3600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Isaiah prophesies deliverance from sin in 3 more servant songs . The first 2 are followed by comment on Zion. The 3</a:t>
                      </a:r>
                      <a:r>
                        <a:rPr lang="en-US" sz="1000" b="0" i="0" u="none" strike="noStrike" baseline="30000" dirty="0">
                          <a:solidFill>
                            <a:schemeClr val="tx1"/>
                          </a:solidFill>
                          <a:effectLst/>
                          <a:latin typeface="Calibri" panose="020F0502020204030204" pitchFamily="34" charset="0"/>
                        </a:rPr>
                        <a:t>rd</a:t>
                      </a:r>
                      <a:r>
                        <a:rPr lang="en-US" sz="1000" b="0" i="0" u="none" strike="noStrike" dirty="0">
                          <a:solidFill>
                            <a:schemeClr val="tx1"/>
                          </a:solidFill>
                          <a:effectLst/>
                          <a:latin typeface="Calibri" panose="020F0502020204030204" pitchFamily="34" charset="0"/>
                        </a:rPr>
                        <a:t> doesn’t comment on Zion, possibly recognizing the  entire Book of the Conqueror as the final comment.</a:t>
                      </a:r>
                    </a:p>
                  </a:txBody>
                  <a:tcPr marL="36000" marR="3600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After deliverance from exile and sin, God’s people are called to “Preserve justice, and do righteousness (56:1)”, while awaiting final fulfillment of salvation. The Sabbath becomes a symbolic test that reveals the failure of God’s saved people to experience rest because of ongoing sin and outward opposition.</a:t>
                      </a:r>
                    </a:p>
                  </a:txBody>
                  <a:tcPr marL="36000" marR="36000" marT="6350" marB="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After an initial preface (59:14-20), Isaiah provides 4 songs of an anointed one. As with the 4 servant songs, the first 3 songs are followed by commentary. The comments refer to a glorious Zion and inclusion of people from all nations. The last section of the book may serve as commentary for the 4th song.</a:t>
                      </a:r>
                    </a:p>
                  </a:txBody>
                  <a:tcPr marL="36000" marR="3600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Salvific prophecies through Isaiah give the impression salvation has been fully accomplished only for us to later realize that a future element of salvation is yet unrealized. This section begins with the prayers of a people waiting in faith and ends with the promise of a new heaven and new earth preceded by a final reckoning.</a:t>
                      </a:r>
                    </a:p>
                  </a:txBody>
                  <a:tcPr marL="36000" marR="3600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534717030"/>
                  </a:ext>
                </a:extLst>
              </a:tr>
            </a:tbl>
          </a:graphicData>
        </a:graphic>
      </p:graphicFrame>
      <p:sp>
        <p:nvSpPr>
          <p:cNvPr id="5" name="TextBox 4">
            <a:extLst>
              <a:ext uri="{FF2B5EF4-FFF2-40B4-BE49-F238E27FC236}">
                <a16:creationId xmlns:a16="http://schemas.microsoft.com/office/drawing/2014/main" id="{E2C4B64C-CDD7-47AE-9ECA-7422B329D42B}"/>
              </a:ext>
            </a:extLst>
          </p:cNvPr>
          <p:cNvSpPr txBox="1"/>
          <p:nvPr/>
        </p:nvSpPr>
        <p:spPr>
          <a:xfrm flipH="1">
            <a:off x="94633" y="6479079"/>
            <a:ext cx="12009600" cy="400110"/>
          </a:xfrm>
          <a:prstGeom prst="rect">
            <a:avLst/>
          </a:prstGeom>
          <a:noFill/>
        </p:spPr>
        <p:txBody>
          <a:bodyPr wrap="square" rtlCol="0">
            <a:spAutoFit/>
          </a:bodyPr>
          <a:lstStyle/>
          <a:p>
            <a:r>
              <a:rPr lang="en-US" sz="1000" dirty="0"/>
              <a:t>The titles and divisions are from Alec </a:t>
            </a:r>
            <a:r>
              <a:rPr lang="en-US" sz="1000" dirty="0" err="1"/>
              <a:t>Motyer’s</a:t>
            </a:r>
            <a:r>
              <a:rPr lang="en-US" sz="1000" dirty="0"/>
              <a:t> </a:t>
            </a:r>
            <a:r>
              <a:rPr lang="en-US" sz="1000" i="1" dirty="0"/>
              <a:t>The Prophecy of Isaiah: An Introduction and Commentary </a:t>
            </a:r>
            <a:r>
              <a:rPr lang="en-US" sz="1000" dirty="0"/>
              <a:t>(Downers Grove, IL: InterVarsity Press, 1996). One change concerns chapters 38-39 which bridge the first two books. </a:t>
            </a:r>
            <a:r>
              <a:rPr lang="en-US" sz="1000" dirty="0" err="1"/>
              <a:t>Motyer</a:t>
            </a:r>
            <a:r>
              <a:rPr lang="en-US" sz="1000" dirty="0"/>
              <a:t> recognizes those bridging chapters as the beginning of the second book, rather than the ending of the first book. The notes are from Michael Brent with influence from </a:t>
            </a:r>
            <a:r>
              <a:rPr lang="en-US" sz="1000" dirty="0" err="1"/>
              <a:t>Motyer</a:t>
            </a:r>
            <a:r>
              <a:rPr lang="en-US" sz="1000" dirty="0"/>
              <a:t> (Nov. 1, 2021).</a:t>
            </a:r>
          </a:p>
        </p:txBody>
      </p:sp>
      <p:cxnSp>
        <p:nvCxnSpPr>
          <p:cNvPr id="15" name="Straight Connector 14">
            <a:extLst>
              <a:ext uri="{FF2B5EF4-FFF2-40B4-BE49-F238E27FC236}">
                <a16:creationId xmlns:a16="http://schemas.microsoft.com/office/drawing/2014/main" id="{505BF3C6-E8D2-425F-83E8-ACFF1D708E30}"/>
              </a:ext>
            </a:extLst>
          </p:cNvPr>
          <p:cNvCxnSpPr/>
          <p:nvPr/>
        </p:nvCxnSpPr>
        <p:spPr>
          <a:xfrm>
            <a:off x="4105123" y="841423"/>
            <a:ext cx="0" cy="5364000"/>
          </a:xfrm>
          <a:prstGeom prst="line">
            <a:avLst/>
          </a:prstGeom>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46559DD-3E18-43E3-9563-2A4F89F191B9}"/>
              </a:ext>
            </a:extLst>
          </p:cNvPr>
          <p:cNvCxnSpPr/>
          <p:nvPr/>
        </p:nvCxnSpPr>
        <p:spPr>
          <a:xfrm>
            <a:off x="8097118" y="841423"/>
            <a:ext cx="0" cy="5364000"/>
          </a:xfrm>
          <a:prstGeom prst="line">
            <a:avLst/>
          </a:prstGeom>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3504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3397409173"/>
              </p:ext>
            </p:extLst>
          </p:nvPr>
        </p:nvGraphicFramePr>
        <p:xfrm>
          <a:off x="91200" y="204055"/>
          <a:ext cx="12009599" cy="3750649"/>
        </p:xfrm>
        <a:graphic>
          <a:graphicData uri="http://schemas.openxmlformats.org/drawingml/2006/table">
            <a:tbl>
              <a:tblPr/>
              <a:tblGrid>
                <a:gridCol w="1715657">
                  <a:extLst>
                    <a:ext uri="{9D8B030D-6E8A-4147-A177-3AD203B41FA5}">
                      <a16:colId xmlns:a16="http://schemas.microsoft.com/office/drawing/2014/main" val="367927718"/>
                    </a:ext>
                  </a:extLst>
                </a:gridCol>
                <a:gridCol w="1715657">
                  <a:extLst>
                    <a:ext uri="{9D8B030D-6E8A-4147-A177-3AD203B41FA5}">
                      <a16:colId xmlns:a16="http://schemas.microsoft.com/office/drawing/2014/main" val="598909075"/>
                    </a:ext>
                  </a:extLst>
                </a:gridCol>
                <a:gridCol w="1715657">
                  <a:extLst>
                    <a:ext uri="{9D8B030D-6E8A-4147-A177-3AD203B41FA5}">
                      <a16:colId xmlns:a16="http://schemas.microsoft.com/office/drawing/2014/main" val="384483223"/>
                    </a:ext>
                  </a:extLst>
                </a:gridCol>
                <a:gridCol w="1715657">
                  <a:extLst>
                    <a:ext uri="{9D8B030D-6E8A-4147-A177-3AD203B41FA5}">
                      <a16:colId xmlns:a16="http://schemas.microsoft.com/office/drawing/2014/main" val="552617932"/>
                    </a:ext>
                  </a:extLst>
                </a:gridCol>
                <a:gridCol w="1715657">
                  <a:extLst>
                    <a:ext uri="{9D8B030D-6E8A-4147-A177-3AD203B41FA5}">
                      <a16:colId xmlns:a16="http://schemas.microsoft.com/office/drawing/2014/main" val="3665891177"/>
                    </a:ext>
                  </a:extLst>
                </a:gridCol>
                <a:gridCol w="1715657">
                  <a:extLst>
                    <a:ext uri="{9D8B030D-6E8A-4147-A177-3AD203B41FA5}">
                      <a16:colId xmlns:a16="http://schemas.microsoft.com/office/drawing/2014/main" val="646119674"/>
                    </a:ext>
                  </a:extLst>
                </a:gridCol>
                <a:gridCol w="1715657">
                  <a:extLst>
                    <a:ext uri="{9D8B030D-6E8A-4147-A177-3AD203B41FA5}">
                      <a16:colId xmlns:a16="http://schemas.microsoft.com/office/drawing/2014/main" val="2727586290"/>
                    </a:ext>
                  </a:extLst>
                </a:gridCol>
              </a:tblGrid>
              <a:tr h="648000">
                <a:tc gridSpan="7">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extLst>
                  <a:ext uri="{0D108BD9-81ED-4DB2-BD59-A6C34878D82A}">
                    <a16:rowId xmlns:a16="http://schemas.microsoft.com/office/drawing/2014/main" val="475616594"/>
                  </a:ext>
                </a:extLst>
              </a:tr>
              <a:tr h="648000">
                <a:tc gridSpan="7">
                  <a:txBody>
                    <a:bodyPr/>
                    <a:lstStyle/>
                    <a:p>
                      <a:pPr algn="ctr" fontAlgn="ctr"/>
                      <a:r>
                        <a:rPr lang="en-US" sz="1400" b="1" i="0" u="none" strike="noStrike" dirty="0">
                          <a:solidFill>
                            <a:srgbClr val="000000"/>
                          </a:solidFill>
                          <a:effectLst/>
                          <a:latin typeface="Calibri" panose="020F0502020204030204" pitchFamily="34" charset="0"/>
                        </a:rPr>
                        <a:t>Book of the King</a:t>
                      </a:r>
                    </a:p>
                    <a:p>
                      <a:pPr algn="ctr" fontAlgn="ctr"/>
                      <a:r>
                        <a:rPr lang="en-US" sz="1400" b="1" i="0" u="none" strike="noStrike" dirty="0">
                          <a:solidFill>
                            <a:srgbClr val="000000"/>
                          </a:solidFill>
                          <a:effectLst/>
                          <a:latin typeface="Calibri" panose="020F0502020204030204" pitchFamily="34" charset="0"/>
                        </a:rPr>
                        <a:t>1-39</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extLst>
                  <a:ext uri="{0D108BD9-81ED-4DB2-BD59-A6C34878D82A}">
                    <a16:rowId xmlns:a16="http://schemas.microsoft.com/office/drawing/2014/main" val="2966027673"/>
                  </a:ext>
                </a:extLst>
              </a:tr>
              <a:tr h="648000">
                <a:tc gridSpan="7">
                  <a:txBody>
                    <a:bodyPr/>
                    <a:lstStyle/>
                    <a:p>
                      <a:pPr algn="ctr" fontAlgn="ctr"/>
                      <a:r>
                        <a:rPr lang="en-US" sz="1400" b="1" i="0" u="none" strike="noStrike" dirty="0">
                          <a:solidFill>
                            <a:schemeClr val="tx1"/>
                          </a:solidFill>
                          <a:effectLst/>
                          <a:latin typeface="Calibri" panose="020F0502020204030204" pitchFamily="34" charset="0"/>
                        </a:rPr>
                        <a:t>The Lord of History</a:t>
                      </a: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28-37</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ctr"/>
                      <a:r>
                        <a:rPr lang="en-US" sz="1400" b="1" i="0" u="none" strike="noStrike" dirty="0">
                          <a:solidFill>
                            <a:schemeClr val="tx1"/>
                          </a:solidFill>
                          <a:effectLst/>
                          <a:latin typeface="Calibri" panose="020F0502020204030204" pitchFamily="34" charset="0"/>
                        </a:rPr>
                        <a:t>Bridge: </a:t>
                      </a:r>
                    </a:p>
                    <a:p>
                      <a:pPr algn="ctr" fontAlgn="ctr"/>
                      <a:r>
                        <a:rPr lang="en-US" sz="1400" b="1" i="0" u="none" strike="noStrike" dirty="0">
                          <a:solidFill>
                            <a:schemeClr val="tx1"/>
                          </a:solidFill>
                          <a:effectLst/>
                          <a:latin typeface="Calibri" panose="020F0502020204030204" pitchFamily="34" charset="0"/>
                        </a:rPr>
                        <a:t>Hezekiah's Fateful Choice</a:t>
                      </a:r>
                    </a:p>
                    <a:p>
                      <a:pPr algn="ctr" fontAlgn="ct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38-39</a:t>
                      </a:r>
                    </a:p>
                  </a:txBody>
                  <a:tcPr marL="0" marR="0" marT="635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900329317"/>
                  </a:ext>
                </a:extLst>
              </a:tr>
              <a:tr h="648000">
                <a:tc gridSpan="6">
                  <a:txBody>
                    <a:bodyPr/>
                    <a:lstStyle/>
                    <a:p>
                      <a:pPr algn="ctr" fontAlgn="ctr"/>
                      <a:r>
                        <a:rPr lang="en-US" sz="1400" b="1" i="0" u="none" strike="noStrike" dirty="0">
                          <a:solidFill>
                            <a:schemeClr val="tx1"/>
                          </a:solidFill>
                          <a:effectLst/>
                          <a:latin typeface="Calibri" panose="020F0502020204030204" pitchFamily="34" charset="0"/>
                        </a:rPr>
                        <a:t>Six Woes</a:t>
                      </a:r>
                    </a:p>
                    <a:p>
                      <a:pPr algn="ctr" fontAlgn="ctr"/>
                      <a:r>
                        <a:rPr lang="en-US" sz="1400" b="1" i="0" u="none" strike="noStrike" dirty="0">
                          <a:solidFill>
                            <a:schemeClr val="tx1"/>
                          </a:solidFill>
                          <a:effectLst/>
                          <a:latin typeface="Calibri" panose="020F0502020204030204" pitchFamily="34" charset="0"/>
                        </a:rPr>
                        <a:t>28-35</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400" b="1" i="0" u="none" strike="noStrike" dirty="0">
                          <a:solidFill>
                            <a:schemeClr val="tx1"/>
                          </a:solidFill>
                          <a:effectLst/>
                          <a:latin typeface="Calibri" panose="020F0502020204030204" pitchFamily="34" charset="0"/>
                        </a:rPr>
                        <a:t>The Rock of History</a:t>
                      </a:r>
                    </a:p>
                    <a:p>
                      <a:pPr algn="ctr" fontAlgn="ctr"/>
                      <a:r>
                        <a:rPr lang="en-US" sz="1400" b="1" i="0" u="none" strike="noStrike" dirty="0">
                          <a:solidFill>
                            <a:schemeClr val="tx1"/>
                          </a:solidFill>
                          <a:effectLst/>
                          <a:latin typeface="Calibri" panose="020F0502020204030204" pitchFamily="34" charset="0"/>
                        </a:rPr>
                        <a:t>36-37</a:t>
                      </a:r>
                    </a:p>
                  </a:txBody>
                  <a:tcPr marL="0" marR="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r h="1158649">
                <a:tc>
                  <a:txBody>
                    <a:bodyPr/>
                    <a:lstStyle/>
                    <a:p>
                      <a:pPr algn="ctr" fontAlgn="ctr"/>
                      <a:r>
                        <a:rPr lang="en-US" sz="1400" b="0" i="0" u="none" strike="noStrike" dirty="0">
                          <a:solidFill>
                            <a:schemeClr val="tx1"/>
                          </a:solidFill>
                          <a:effectLst/>
                          <a:latin typeface="Calibri" panose="020F0502020204030204" pitchFamily="34" charset="0"/>
                        </a:rPr>
                        <a:t>The One Foundation</a:t>
                      </a:r>
                    </a:p>
                    <a:p>
                      <a:pPr algn="ctr" fontAlgn="ctr"/>
                      <a:endParaRPr lang="en-US" sz="1400" b="0" i="0" u="none" strike="noStrike" dirty="0">
                        <a:solidFill>
                          <a:schemeClr val="tx1"/>
                        </a:solidFill>
                        <a:effectLst/>
                        <a:latin typeface="Calibri" panose="020F0502020204030204" pitchFamily="34" charset="0"/>
                      </a:endParaRPr>
                    </a:p>
                    <a:p>
                      <a:pPr algn="ctr" fontAlgn="ctr"/>
                      <a:r>
                        <a:rPr lang="en-US" sz="1400" b="0" i="0" u="none" strike="noStrike" dirty="0">
                          <a:solidFill>
                            <a:schemeClr val="tx1"/>
                          </a:solidFill>
                          <a:effectLst/>
                          <a:latin typeface="Calibri" panose="020F0502020204030204" pitchFamily="34" charset="0"/>
                        </a:rPr>
                        <a:t>28:1-29</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400" b="0" i="0" u="none" strike="noStrike" dirty="0">
                          <a:solidFill>
                            <a:schemeClr val="tx1"/>
                          </a:solidFill>
                          <a:effectLst/>
                          <a:latin typeface="Calibri" panose="020F0502020204030204" pitchFamily="34" charset="0"/>
                        </a:rPr>
                        <a:t>A Problem Solved,</a:t>
                      </a:r>
                    </a:p>
                    <a:p>
                      <a:pPr algn="ctr" fontAlgn="ctr"/>
                      <a:r>
                        <a:rPr lang="en-US" sz="1400" b="0" i="0" u="none" strike="noStrike" dirty="0">
                          <a:solidFill>
                            <a:schemeClr val="tx1"/>
                          </a:solidFill>
                          <a:effectLst/>
                          <a:latin typeface="Calibri" panose="020F0502020204030204" pitchFamily="34" charset="0"/>
                        </a:rPr>
                        <a:t>a Problem Stated</a:t>
                      </a:r>
                    </a:p>
                    <a:p>
                      <a:pPr algn="ctr" fontAlgn="ctr"/>
                      <a:r>
                        <a:rPr lang="en-US" sz="1400" b="0" i="0" u="none" strike="noStrike" dirty="0">
                          <a:solidFill>
                            <a:schemeClr val="tx1"/>
                          </a:solidFill>
                          <a:effectLst/>
                          <a:latin typeface="Calibri" panose="020F0502020204030204" pitchFamily="34" charset="0"/>
                        </a:rPr>
                        <a:t>29:1-14</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fontAlgn="ctr"/>
                      <a:r>
                        <a:rPr lang="en-US" sz="1400" b="0" i="0" u="none" strike="noStrike" dirty="0">
                          <a:solidFill>
                            <a:schemeClr val="tx1"/>
                          </a:solidFill>
                          <a:effectLst/>
                          <a:latin typeface="Calibri" panose="020F0502020204030204" pitchFamily="34" charset="0"/>
                        </a:rPr>
                        <a:t>Spiritual Transformation</a:t>
                      </a:r>
                    </a:p>
                    <a:p>
                      <a:pPr algn="ctr" fontAlgn="ctr"/>
                      <a:r>
                        <a:rPr lang="en-US" sz="1400" b="0" i="0" u="none" strike="noStrike" dirty="0">
                          <a:solidFill>
                            <a:schemeClr val="tx1"/>
                          </a:solidFill>
                          <a:effectLst/>
                          <a:latin typeface="Calibri" panose="020F0502020204030204" pitchFamily="34" charset="0"/>
                        </a:rPr>
                        <a:t>29:15-24</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fontAlgn="ctr"/>
                      <a:r>
                        <a:rPr lang="en-US" sz="1400" b="0" i="0" u="none" strike="noStrike" dirty="0">
                          <a:solidFill>
                            <a:schemeClr val="tx1"/>
                          </a:solidFill>
                          <a:effectLst/>
                          <a:latin typeface="Calibri" panose="020F0502020204030204" pitchFamily="34" charset="0"/>
                        </a:rPr>
                        <a:t>Human Faithfulness </a:t>
                      </a:r>
                    </a:p>
                    <a:p>
                      <a:pPr algn="ctr" fontAlgn="ctr"/>
                      <a:r>
                        <a:rPr lang="en-US" sz="1400" b="0" i="0" u="none" strike="noStrike" dirty="0">
                          <a:solidFill>
                            <a:schemeClr val="tx1"/>
                          </a:solidFill>
                          <a:effectLst/>
                          <a:latin typeface="Calibri" panose="020F0502020204030204" pitchFamily="34" charset="0"/>
                        </a:rPr>
                        <a:t>and</a:t>
                      </a:r>
                      <a:r>
                        <a:rPr lang="en-US" sz="1200" b="0" i="0" u="none" strike="noStrike" dirty="0">
                          <a:solidFill>
                            <a:schemeClr val="tx1"/>
                          </a:solidFill>
                          <a:effectLst/>
                          <a:latin typeface="Calibri" panose="020F0502020204030204" pitchFamily="34" charset="0"/>
                        </a:rPr>
                        <a:t> </a:t>
                      </a:r>
                      <a:r>
                        <a:rPr lang="en-US" sz="1400" b="0" i="0" u="none" strike="noStrike" dirty="0">
                          <a:solidFill>
                            <a:schemeClr val="tx1"/>
                          </a:solidFill>
                          <a:effectLst/>
                          <a:latin typeface="Calibri" panose="020F0502020204030204" pitchFamily="34" charset="0"/>
                        </a:rPr>
                        <a:t>God’s Faithfulness</a:t>
                      </a:r>
                    </a:p>
                    <a:p>
                      <a:pPr algn="ctr" fontAlgn="ctr"/>
                      <a:r>
                        <a:rPr lang="en-US" sz="1400" b="0" i="0" u="none" strike="noStrike" dirty="0">
                          <a:solidFill>
                            <a:schemeClr val="tx1"/>
                          </a:solidFill>
                          <a:effectLst/>
                          <a:latin typeface="Calibri" panose="020F0502020204030204" pitchFamily="34" charset="0"/>
                        </a:rPr>
                        <a:t>30:1-33</a:t>
                      </a:r>
                    </a:p>
                  </a:txBody>
                  <a:tcPr marL="0" marR="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en-US" sz="1400" b="0" i="0" u="none" strike="noStrike" dirty="0">
                          <a:solidFill>
                            <a:schemeClr val="tx1"/>
                          </a:solidFill>
                          <a:effectLst/>
                          <a:latin typeface="Calibri" panose="020F0502020204030204" pitchFamily="34" charset="0"/>
                        </a:rPr>
                        <a:t>Deliverance </a:t>
                      </a:r>
                    </a:p>
                    <a:p>
                      <a:pPr algn="ctr" fontAlgn="ctr"/>
                      <a:r>
                        <a:rPr lang="en-US" sz="1400" b="0" i="0" u="none" strike="noStrike" dirty="0">
                          <a:solidFill>
                            <a:schemeClr val="tx1"/>
                          </a:solidFill>
                          <a:effectLst/>
                          <a:latin typeface="Calibri" panose="020F0502020204030204" pitchFamily="34" charset="0"/>
                        </a:rPr>
                        <a:t>and Renewal</a:t>
                      </a:r>
                    </a:p>
                    <a:p>
                      <a:pPr algn="ctr" fontAlgn="ctr"/>
                      <a:r>
                        <a:rPr lang="en-US" sz="1400" b="0" i="0" u="none" strike="noStrike" dirty="0">
                          <a:solidFill>
                            <a:schemeClr val="tx1"/>
                          </a:solidFill>
                          <a:effectLst/>
                          <a:latin typeface="Calibri" panose="020F0502020204030204" pitchFamily="34" charset="0"/>
                        </a:rPr>
                        <a:t>31:1-32:20</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fontAlgn="ctr"/>
                      <a:r>
                        <a:rPr lang="en-US" sz="1400" b="0" i="0" u="none" strike="noStrike" dirty="0">
                          <a:solidFill>
                            <a:schemeClr val="tx1"/>
                          </a:solidFill>
                          <a:effectLst/>
                          <a:latin typeface="Calibri" panose="020F0502020204030204" pitchFamily="34" charset="0"/>
                        </a:rPr>
                        <a:t>Victory, Proclamation and Pilgrimage</a:t>
                      </a:r>
                    </a:p>
                    <a:p>
                      <a:pPr algn="ctr" fontAlgn="ctr"/>
                      <a:r>
                        <a:rPr lang="en-US" sz="1400" b="0" i="0" u="none" strike="noStrike" dirty="0">
                          <a:solidFill>
                            <a:schemeClr val="tx1"/>
                          </a:solidFill>
                          <a:effectLst/>
                          <a:latin typeface="Calibri" panose="020F0502020204030204" pitchFamily="34" charset="0"/>
                        </a:rPr>
                        <a:t>33:1-35:10</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fontAlgn="ctr"/>
                      <a:r>
                        <a:rPr lang="en-US" sz="1400" b="0" i="0" u="none" strike="noStrike" dirty="0">
                          <a:solidFill>
                            <a:schemeClr val="tx1"/>
                          </a:solidFill>
                          <a:effectLst/>
                          <a:latin typeface="Calibri" panose="020F0502020204030204" pitchFamily="34" charset="0"/>
                        </a:rPr>
                        <a:t>1</a:t>
                      </a:r>
                      <a:r>
                        <a:rPr lang="en-US" sz="1400" b="0" i="0" u="none" strike="noStrike" baseline="30000" dirty="0">
                          <a:solidFill>
                            <a:schemeClr val="tx1"/>
                          </a:solidFill>
                          <a:effectLst/>
                          <a:latin typeface="Calibri" panose="020F0502020204030204" pitchFamily="34" charset="0"/>
                        </a:rPr>
                        <a:t>st</a:t>
                      </a:r>
                      <a:r>
                        <a:rPr lang="en-US" sz="1400" b="0" i="0" u="none" strike="noStrike" dirty="0">
                          <a:solidFill>
                            <a:schemeClr val="tx1"/>
                          </a:solidFill>
                          <a:effectLst/>
                          <a:latin typeface="Calibri" panose="020F0502020204030204" pitchFamily="34" charset="0"/>
                        </a:rPr>
                        <a:t> Assyrian Embassy</a:t>
                      </a:r>
                    </a:p>
                    <a:p>
                      <a:pPr algn="ctr" fontAlgn="ctr"/>
                      <a:r>
                        <a:rPr lang="en-US" sz="1400" b="0" i="0" u="none" strike="noStrike" dirty="0">
                          <a:solidFill>
                            <a:schemeClr val="tx1"/>
                          </a:solidFill>
                          <a:effectLst/>
                          <a:latin typeface="Calibri" panose="020F0502020204030204" pitchFamily="34" charset="0"/>
                        </a:rPr>
                        <a:t>2</a:t>
                      </a:r>
                      <a:r>
                        <a:rPr lang="en-US" sz="1400" b="0" i="0" u="none" strike="noStrike" baseline="30000" dirty="0">
                          <a:solidFill>
                            <a:schemeClr val="tx1"/>
                          </a:solidFill>
                          <a:effectLst/>
                          <a:latin typeface="Calibri" panose="020F0502020204030204" pitchFamily="34" charset="0"/>
                        </a:rPr>
                        <a:t>nd</a:t>
                      </a:r>
                      <a:r>
                        <a:rPr lang="en-US" sz="1400" b="0" i="0" u="none" strike="noStrike" dirty="0">
                          <a:solidFill>
                            <a:schemeClr val="tx1"/>
                          </a:solidFill>
                          <a:effectLst/>
                          <a:latin typeface="Calibri" panose="020F0502020204030204" pitchFamily="34" charset="0"/>
                        </a:rPr>
                        <a:t> Assyrian Embassy</a:t>
                      </a:r>
                    </a:p>
                    <a:p>
                      <a:pPr algn="ctr" fontAlgn="ctr"/>
                      <a:r>
                        <a:rPr lang="en-US" sz="1400" b="0" i="0" u="none" strike="noStrike" dirty="0">
                          <a:solidFill>
                            <a:schemeClr val="tx1"/>
                          </a:solidFill>
                          <a:effectLst/>
                          <a:latin typeface="Calibri" panose="020F0502020204030204" pitchFamily="34" charset="0"/>
                        </a:rPr>
                        <a:t>Finale: Assyrian Defeat</a:t>
                      </a:r>
                    </a:p>
                  </a:txBody>
                  <a:tcPr marL="0" marR="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274207085"/>
                  </a:ext>
                </a:extLst>
              </a:tr>
            </a:tbl>
          </a:graphicData>
        </a:graphic>
      </p:graphicFrame>
      <p:sp>
        <p:nvSpPr>
          <p:cNvPr id="6" name="TextBox 5">
            <a:extLst>
              <a:ext uri="{FF2B5EF4-FFF2-40B4-BE49-F238E27FC236}">
                <a16:creationId xmlns:a16="http://schemas.microsoft.com/office/drawing/2014/main" id="{572C97F6-47D2-4443-99DA-AB41D583ACC5}"/>
              </a:ext>
            </a:extLst>
          </p:cNvPr>
          <p:cNvSpPr txBox="1"/>
          <p:nvPr/>
        </p:nvSpPr>
        <p:spPr>
          <a:xfrm flipH="1">
            <a:off x="8473440" y="3901539"/>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spTree>
    <p:extLst>
      <p:ext uri="{BB962C8B-B14F-4D97-AF65-F5344CB8AC3E}">
        <p14:creationId xmlns:p14="http://schemas.microsoft.com/office/powerpoint/2010/main" val="1534990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12880561"/>
              </p:ext>
            </p:extLst>
          </p:nvPr>
        </p:nvGraphicFramePr>
        <p:xfrm>
          <a:off x="94632" y="204055"/>
          <a:ext cx="12009600" cy="3009545"/>
        </p:xfrm>
        <a:graphic>
          <a:graphicData uri="http://schemas.openxmlformats.org/drawingml/2006/table">
            <a:tbl>
              <a:tblPr/>
              <a:tblGrid>
                <a:gridCol w="3002400">
                  <a:extLst>
                    <a:ext uri="{9D8B030D-6E8A-4147-A177-3AD203B41FA5}">
                      <a16:colId xmlns:a16="http://schemas.microsoft.com/office/drawing/2014/main" val="367927718"/>
                    </a:ext>
                  </a:extLst>
                </a:gridCol>
                <a:gridCol w="3002400">
                  <a:extLst>
                    <a:ext uri="{9D8B030D-6E8A-4147-A177-3AD203B41FA5}">
                      <a16:colId xmlns:a16="http://schemas.microsoft.com/office/drawing/2014/main" val="743715796"/>
                    </a:ext>
                  </a:extLst>
                </a:gridCol>
                <a:gridCol w="3002400">
                  <a:extLst>
                    <a:ext uri="{9D8B030D-6E8A-4147-A177-3AD203B41FA5}">
                      <a16:colId xmlns:a16="http://schemas.microsoft.com/office/drawing/2014/main" val="1890611089"/>
                    </a:ext>
                  </a:extLst>
                </a:gridCol>
                <a:gridCol w="3002400">
                  <a:extLst>
                    <a:ext uri="{9D8B030D-6E8A-4147-A177-3AD203B41FA5}">
                      <a16:colId xmlns:a16="http://schemas.microsoft.com/office/drawing/2014/main" val="3909150875"/>
                    </a:ext>
                  </a:extLst>
                </a:gridCol>
              </a:tblGrid>
              <a:tr h="648000">
                <a:tc gridSpan="4">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gridSpan="4">
                  <a:txBody>
                    <a:bodyPr/>
                    <a:lstStyle/>
                    <a:p>
                      <a:pPr algn="ctr" fontAlgn="ctr"/>
                      <a:r>
                        <a:rPr lang="en-US" sz="1400" b="1" i="0" u="none" strike="noStrike" dirty="0">
                          <a:solidFill>
                            <a:srgbClr val="000000"/>
                          </a:solidFill>
                          <a:effectLst/>
                          <a:latin typeface="Calibri" panose="020F0502020204030204" pitchFamily="34" charset="0"/>
                        </a:rPr>
                        <a:t>Book of the King</a:t>
                      </a:r>
                    </a:p>
                    <a:p>
                      <a:pPr algn="ctr" fontAlgn="ctr"/>
                      <a:r>
                        <a:rPr lang="en-US" sz="1400" b="1" i="0" u="none" strike="noStrike" dirty="0">
                          <a:solidFill>
                            <a:srgbClr val="000000"/>
                          </a:solidFill>
                          <a:effectLst/>
                          <a:latin typeface="Calibri" panose="020F0502020204030204" pitchFamily="34" charset="0"/>
                        </a:rPr>
                        <a:t>1-39</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6027673"/>
                  </a:ext>
                </a:extLst>
              </a:tr>
              <a:tr h="633545">
                <a:tc gridSpan="4">
                  <a:txBody>
                    <a:bodyPr/>
                    <a:lstStyle/>
                    <a:p>
                      <a:pPr algn="ctr" fontAlgn="ctr"/>
                      <a:r>
                        <a:rPr lang="en-US" sz="1400" b="1" i="0" u="none" strike="noStrike" dirty="0">
                          <a:solidFill>
                            <a:schemeClr val="tx1"/>
                          </a:solidFill>
                          <a:effectLst/>
                          <a:latin typeface="Calibri" panose="020F0502020204030204" pitchFamily="34" charset="0"/>
                        </a:rPr>
                        <a:t>Bridge: Hezekiah's Fateful Choice</a:t>
                      </a: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38-39</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0329317"/>
                  </a:ext>
                </a:extLst>
              </a:tr>
              <a:tr h="1080000">
                <a:tc>
                  <a:txBody>
                    <a:bodyPr/>
                    <a:lstStyle/>
                    <a:p>
                      <a:pPr algn="ctr" fontAlgn="ctr"/>
                      <a:r>
                        <a:rPr lang="en-US" sz="1400" b="1" i="0" u="none" strike="noStrike" dirty="0">
                          <a:solidFill>
                            <a:schemeClr val="tx1"/>
                          </a:solidFill>
                          <a:effectLst/>
                          <a:latin typeface="Calibri" panose="020F0502020204030204" pitchFamily="34" charset="0"/>
                        </a:rPr>
                        <a:t>Hezekiah’s Illness</a:t>
                      </a:r>
                    </a:p>
                    <a:p>
                      <a:pPr algn="ctr" fontAlgn="ctr"/>
                      <a:endParaRPr lang="en-US" sz="1400" b="1" i="0" u="none" strike="noStrike" dirty="0">
                        <a:solidFill>
                          <a:schemeClr val="tx1"/>
                        </a:solidFill>
                        <a:effectLst/>
                        <a:latin typeface="Calibri" panose="020F0502020204030204" pitchFamily="34" charset="0"/>
                      </a:endParaRPr>
                    </a:p>
                    <a:p>
                      <a:pPr algn="ctr" fontAlgn="ctr">
                        <a:spcAft>
                          <a:spcPts val="400"/>
                        </a:spcAft>
                      </a:pPr>
                      <a:r>
                        <a:rPr lang="en-US" sz="1400" b="1" i="0" u="none" strike="noStrike" dirty="0">
                          <a:solidFill>
                            <a:schemeClr val="tx1"/>
                          </a:solidFill>
                          <a:effectLst/>
                          <a:latin typeface="Calibri" panose="020F0502020204030204" pitchFamily="34" charset="0"/>
                        </a:rPr>
                        <a:t>38:1-8</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Hezekiah’s Psalm: </a:t>
                      </a:r>
                    </a:p>
                    <a:p>
                      <a:pPr algn="ctr" fontAlgn="ctr"/>
                      <a:r>
                        <a:rPr lang="en-US" sz="1400" b="1" i="0" u="none" strike="noStrike" dirty="0">
                          <a:solidFill>
                            <a:schemeClr val="tx1"/>
                          </a:solidFill>
                          <a:effectLst/>
                          <a:latin typeface="Calibri" panose="020F0502020204030204" pitchFamily="34" charset="0"/>
                        </a:rPr>
                        <a:t>A meditation on death and life</a:t>
                      </a:r>
                    </a:p>
                    <a:p>
                      <a:pPr algn="ctr" fontAlgn="ctr"/>
                      <a:r>
                        <a:rPr lang="en-US" sz="1400" b="1" i="0" u="none" strike="noStrike" dirty="0">
                          <a:solidFill>
                            <a:schemeClr val="tx1"/>
                          </a:solidFill>
                          <a:effectLst/>
                          <a:latin typeface="Calibri" panose="020F0502020204030204" pitchFamily="34" charset="0"/>
                        </a:rPr>
                        <a:t>38:9-20</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Hezekiah’s Healing</a:t>
                      </a:r>
                    </a:p>
                    <a:p>
                      <a:pPr algn="ctr" fontAlgn="ctr"/>
                      <a:endParaRPr lang="en-US" sz="1400" b="1" i="0" u="none" strike="noStrike" dirty="0">
                        <a:solidFill>
                          <a:schemeClr val="tx1"/>
                        </a:solidFill>
                        <a:effectLst/>
                        <a:latin typeface="Calibri" panose="020F0502020204030204" pitchFamily="34" charset="0"/>
                      </a:endParaRPr>
                    </a:p>
                    <a:p>
                      <a:pPr algn="ctr" fontAlgn="ctr"/>
                      <a:r>
                        <a:rPr lang="en-US" sz="1400" b="1" i="0" u="none" strike="noStrike" dirty="0">
                          <a:solidFill>
                            <a:schemeClr val="tx1"/>
                          </a:solidFill>
                          <a:effectLst/>
                          <a:latin typeface="Calibri" panose="020F0502020204030204" pitchFamily="34" charset="0"/>
                        </a:rPr>
                        <a:t>38:21-22</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Moment of Decision</a:t>
                      </a:r>
                    </a:p>
                    <a:p>
                      <a:pPr algn="ctr" fontAlgn="ctr"/>
                      <a:endParaRPr lang="en-US" sz="1400" b="1" i="0" u="none" strike="noStrike" dirty="0">
                        <a:solidFill>
                          <a:schemeClr val="tx1"/>
                        </a:solidFill>
                        <a:effectLst/>
                        <a:latin typeface="Calibri" panose="020F0502020204030204" pitchFamily="34" charset="0"/>
                      </a:endParaRPr>
                    </a:p>
                    <a:p>
                      <a:pPr algn="ctr" fontAlgn="ctr"/>
                      <a:r>
                        <a:rPr lang="en-US" sz="1400" b="1" i="0" u="none" strike="noStrike" dirty="0">
                          <a:solidFill>
                            <a:schemeClr val="tx1"/>
                          </a:solidFill>
                          <a:effectLst/>
                          <a:latin typeface="Calibri" panose="020F0502020204030204" pitchFamily="34" charset="0"/>
                        </a:rPr>
                        <a:t>39:1-8</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bl>
          </a:graphicData>
        </a:graphic>
      </p:graphicFrame>
      <p:sp>
        <p:nvSpPr>
          <p:cNvPr id="6" name="TextBox 5">
            <a:extLst>
              <a:ext uri="{FF2B5EF4-FFF2-40B4-BE49-F238E27FC236}">
                <a16:creationId xmlns:a16="http://schemas.microsoft.com/office/drawing/2014/main" id="{3BC6846A-A085-4EB9-AF0F-39CB55A64D8D}"/>
              </a:ext>
            </a:extLst>
          </p:cNvPr>
          <p:cNvSpPr txBox="1"/>
          <p:nvPr/>
        </p:nvSpPr>
        <p:spPr>
          <a:xfrm flipH="1">
            <a:off x="8383280" y="3158676"/>
            <a:ext cx="3808719" cy="430887"/>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a:p>
            <a:r>
              <a:rPr lang="en-US" sz="1100" dirty="0"/>
              <a:t>*</a:t>
            </a:r>
            <a:r>
              <a:rPr lang="en-US" sz="1100" dirty="0" err="1"/>
              <a:t>Motyer</a:t>
            </a:r>
            <a:r>
              <a:rPr lang="en-US" sz="1100" dirty="0"/>
              <a:t> views 38 and 39 as preface to the Book of the Servant.</a:t>
            </a:r>
          </a:p>
        </p:txBody>
      </p:sp>
    </p:spTree>
    <p:extLst>
      <p:ext uri="{BB962C8B-B14F-4D97-AF65-F5344CB8AC3E}">
        <p14:creationId xmlns:p14="http://schemas.microsoft.com/office/powerpoint/2010/main" val="526824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2877875625"/>
              </p:ext>
            </p:extLst>
          </p:nvPr>
        </p:nvGraphicFramePr>
        <p:xfrm>
          <a:off x="94632" y="204055"/>
          <a:ext cx="12009600" cy="2805845"/>
        </p:xfrm>
        <a:graphic>
          <a:graphicData uri="http://schemas.openxmlformats.org/drawingml/2006/table">
            <a:tbl>
              <a:tblPr/>
              <a:tblGrid>
                <a:gridCol w="3002400">
                  <a:extLst>
                    <a:ext uri="{9D8B030D-6E8A-4147-A177-3AD203B41FA5}">
                      <a16:colId xmlns:a16="http://schemas.microsoft.com/office/drawing/2014/main" val="367927718"/>
                    </a:ext>
                  </a:extLst>
                </a:gridCol>
                <a:gridCol w="3002400">
                  <a:extLst>
                    <a:ext uri="{9D8B030D-6E8A-4147-A177-3AD203B41FA5}">
                      <a16:colId xmlns:a16="http://schemas.microsoft.com/office/drawing/2014/main" val="4203433599"/>
                    </a:ext>
                  </a:extLst>
                </a:gridCol>
                <a:gridCol w="3002400">
                  <a:extLst>
                    <a:ext uri="{9D8B030D-6E8A-4147-A177-3AD203B41FA5}">
                      <a16:colId xmlns:a16="http://schemas.microsoft.com/office/drawing/2014/main" val="4127287045"/>
                    </a:ext>
                  </a:extLst>
                </a:gridCol>
                <a:gridCol w="3002400">
                  <a:extLst>
                    <a:ext uri="{9D8B030D-6E8A-4147-A177-3AD203B41FA5}">
                      <a16:colId xmlns:a16="http://schemas.microsoft.com/office/drawing/2014/main" val="2727586290"/>
                    </a:ext>
                  </a:extLst>
                </a:gridCol>
              </a:tblGrid>
              <a:tr h="648000">
                <a:tc gridSpan="4">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extLst>
                  <a:ext uri="{0D108BD9-81ED-4DB2-BD59-A6C34878D82A}">
                    <a16:rowId xmlns:a16="http://schemas.microsoft.com/office/drawing/2014/main" val="475616594"/>
                  </a:ext>
                </a:extLst>
              </a:tr>
              <a:tr h="648000">
                <a:tc gridSpan="4">
                  <a:txBody>
                    <a:bodyPr/>
                    <a:lstStyle/>
                    <a:p>
                      <a:pPr algn="ctr" fontAlgn="ctr"/>
                      <a:r>
                        <a:rPr lang="en-US" sz="1400" b="1" i="0" u="none" strike="noStrike" dirty="0">
                          <a:solidFill>
                            <a:srgbClr val="000000"/>
                          </a:solidFill>
                          <a:effectLst/>
                          <a:latin typeface="Calibri" panose="020F0502020204030204" pitchFamily="34" charset="0"/>
                        </a:rPr>
                        <a:t>Book of the Servant</a:t>
                      </a:r>
                    </a:p>
                    <a:p>
                      <a:pPr algn="ctr" fontAlgn="ctr"/>
                      <a:r>
                        <a:rPr lang="en-US" sz="1400" b="1" i="0" u="none" strike="noStrike" dirty="0">
                          <a:solidFill>
                            <a:srgbClr val="000000"/>
                          </a:solidFill>
                          <a:effectLst/>
                          <a:latin typeface="Calibri" panose="020F0502020204030204" pitchFamily="34" charset="0"/>
                        </a:rPr>
                        <a:t>40-55</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extLst>
                  <a:ext uri="{0D108BD9-81ED-4DB2-BD59-A6C34878D82A}">
                    <a16:rowId xmlns:a16="http://schemas.microsoft.com/office/drawing/2014/main" val="2966027673"/>
                  </a:ext>
                </a:extLst>
              </a:tr>
              <a:tr h="1509845">
                <a:tc>
                  <a:txBody>
                    <a:bodyPr/>
                    <a:lstStyle/>
                    <a:p>
                      <a:pPr algn="ctr" fontAlgn="ctr"/>
                      <a:r>
                        <a:rPr lang="en-US" sz="1400" b="1" i="0" u="none" strike="noStrike" dirty="0">
                          <a:solidFill>
                            <a:schemeClr val="tx1"/>
                          </a:solidFill>
                          <a:effectLst/>
                          <a:latin typeface="Calibri" panose="020F0502020204030204" pitchFamily="34" charset="0"/>
                        </a:rPr>
                        <a:t>The Consolation of the world </a:t>
                      </a:r>
                      <a:br>
                        <a:rPr lang="en-US" sz="1400" b="1" i="0" u="none" strike="noStrike" dirty="0">
                          <a:solidFill>
                            <a:schemeClr val="tx1"/>
                          </a:solidFill>
                          <a:effectLst/>
                          <a:latin typeface="Calibri" panose="020F0502020204030204" pitchFamily="34" charset="0"/>
                        </a:rPr>
                      </a:b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40:1-42:17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Redemption of Israel</a:t>
                      </a:r>
                    </a:p>
                    <a:p>
                      <a:pPr algn="ctr" fontAlgn="ct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42:18-44:23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Great Deliverance</a:t>
                      </a:r>
                    </a:p>
                    <a:p>
                      <a:pPr algn="ctr" fontAlgn="ct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44:24-48:22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Greater Deliverance</a:t>
                      </a:r>
                      <a:br>
                        <a:rPr lang="en-US" sz="1400" b="1" i="0" u="none" strike="noStrike" dirty="0">
                          <a:solidFill>
                            <a:schemeClr val="tx1"/>
                          </a:solidFill>
                          <a:effectLst/>
                          <a:latin typeface="Calibri" panose="020F0502020204030204" pitchFamily="34" charset="0"/>
                        </a:rPr>
                      </a:b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49:1-55:13</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900329317"/>
                  </a:ext>
                </a:extLst>
              </a:tr>
            </a:tbl>
          </a:graphicData>
        </a:graphic>
      </p:graphicFrame>
      <p:sp>
        <p:nvSpPr>
          <p:cNvPr id="5" name="TextBox 4">
            <a:extLst>
              <a:ext uri="{FF2B5EF4-FFF2-40B4-BE49-F238E27FC236}">
                <a16:creationId xmlns:a16="http://schemas.microsoft.com/office/drawing/2014/main" id="{E2C4B64C-CDD7-47AE-9ECA-7422B329D42B}"/>
              </a:ext>
            </a:extLst>
          </p:cNvPr>
          <p:cNvSpPr txBox="1"/>
          <p:nvPr/>
        </p:nvSpPr>
        <p:spPr>
          <a:xfrm flipH="1">
            <a:off x="8389620" y="2998113"/>
            <a:ext cx="3802380" cy="430887"/>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a:p>
            <a:r>
              <a:rPr lang="en-US" sz="1100" dirty="0"/>
              <a:t>*</a:t>
            </a:r>
            <a:r>
              <a:rPr lang="en-US" sz="1100" dirty="0" err="1"/>
              <a:t>Motyer</a:t>
            </a:r>
            <a:r>
              <a:rPr lang="en-US" sz="1100" dirty="0"/>
              <a:t> views 38 and 39 as preface to the Book of the Servant. </a:t>
            </a:r>
          </a:p>
        </p:txBody>
      </p:sp>
    </p:spTree>
    <p:extLst>
      <p:ext uri="{BB962C8B-B14F-4D97-AF65-F5344CB8AC3E}">
        <p14:creationId xmlns:p14="http://schemas.microsoft.com/office/powerpoint/2010/main" val="563356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845688354"/>
              </p:ext>
            </p:extLst>
          </p:nvPr>
        </p:nvGraphicFramePr>
        <p:xfrm>
          <a:off x="91200" y="204055"/>
          <a:ext cx="12009600" cy="3878510"/>
        </p:xfrm>
        <a:graphic>
          <a:graphicData uri="http://schemas.openxmlformats.org/drawingml/2006/table">
            <a:tbl>
              <a:tblPr/>
              <a:tblGrid>
                <a:gridCol w="1501200">
                  <a:extLst>
                    <a:ext uri="{9D8B030D-6E8A-4147-A177-3AD203B41FA5}">
                      <a16:colId xmlns:a16="http://schemas.microsoft.com/office/drawing/2014/main" val="367927718"/>
                    </a:ext>
                  </a:extLst>
                </a:gridCol>
                <a:gridCol w="1501200">
                  <a:extLst>
                    <a:ext uri="{9D8B030D-6E8A-4147-A177-3AD203B41FA5}">
                      <a16:colId xmlns:a16="http://schemas.microsoft.com/office/drawing/2014/main" val="316573890"/>
                    </a:ext>
                  </a:extLst>
                </a:gridCol>
                <a:gridCol w="1501200">
                  <a:extLst>
                    <a:ext uri="{9D8B030D-6E8A-4147-A177-3AD203B41FA5}">
                      <a16:colId xmlns:a16="http://schemas.microsoft.com/office/drawing/2014/main" val="1725556546"/>
                    </a:ext>
                  </a:extLst>
                </a:gridCol>
                <a:gridCol w="1501200">
                  <a:extLst>
                    <a:ext uri="{9D8B030D-6E8A-4147-A177-3AD203B41FA5}">
                      <a16:colId xmlns:a16="http://schemas.microsoft.com/office/drawing/2014/main" val="1262337535"/>
                    </a:ext>
                  </a:extLst>
                </a:gridCol>
                <a:gridCol w="2001600">
                  <a:extLst>
                    <a:ext uri="{9D8B030D-6E8A-4147-A177-3AD203B41FA5}">
                      <a16:colId xmlns:a16="http://schemas.microsoft.com/office/drawing/2014/main" val="2127815529"/>
                    </a:ext>
                  </a:extLst>
                </a:gridCol>
                <a:gridCol w="2001600">
                  <a:extLst>
                    <a:ext uri="{9D8B030D-6E8A-4147-A177-3AD203B41FA5}">
                      <a16:colId xmlns:a16="http://schemas.microsoft.com/office/drawing/2014/main" val="2823371105"/>
                    </a:ext>
                  </a:extLst>
                </a:gridCol>
                <a:gridCol w="2001600">
                  <a:extLst>
                    <a:ext uri="{9D8B030D-6E8A-4147-A177-3AD203B41FA5}">
                      <a16:colId xmlns:a16="http://schemas.microsoft.com/office/drawing/2014/main" val="3446920508"/>
                    </a:ext>
                  </a:extLst>
                </a:gridCol>
              </a:tblGrid>
              <a:tr h="648000">
                <a:tc gridSpan="7">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gridSpan="7">
                  <a:txBody>
                    <a:bodyPr/>
                    <a:lstStyle/>
                    <a:p>
                      <a:pPr algn="ctr" fontAlgn="ctr"/>
                      <a:r>
                        <a:rPr lang="en-US" sz="1400" b="1" i="0" u="none" strike="noStrike" dirty="0">
                          <a:solidFill>
                            <a:srgbClr val="000000"/>
                          </a:solidFill>
                          <a:effectLst/>
                          <a:latin typeface="Calibri" panose="020F0502020204030204" pitchFamily="34" charset="0"/>
                        </a:rPr>
                        <a:t>Book of the Servant</a:t>
                      </a:r>
                    </a:p>
                    <a:p>
                      <a:pPr algn="ctr" fontAlgn="ctr"/>
                      <a:r>
                        <a:rPr lang="en-US" sz="1400" b="1" i="0" u="none" strike="noStrike" dirty="0">
                          <a:solidFill>
                            <a:srgbClr val="000000"/>
                          </a:solidFill>
                          <a:effectLst/>
                          <a:latin typeface="Calibri" panose="020F0502020204030204" pitchFamily="34" charset="0"/>
                        </a:rPr>
                        <a:t>40-55</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6027673"/>
                  </a:ext>
                </a:extLst>
              </a:tr>
              <a:tr h="648000">
                <a:tc gridSpan="7">
                  <a:txBody>
                    <a:bodyPr/>
                    <a:lstStyle/>
                    <a:p>
                      <a:pPr algn="ctr" fontAlgn="ctr"/>
                      <a:r>
                        <a:rPr lang="en-US" sz="1400" b="1" i="0" u="none" strike="noStrike" dirty="0">
                          <a:solidFill>
                            <a:schemeClr val="tx1"/>
                          </a:solidFill>
                          <a:effectLst/>
                          <a:latin typeface="Calibri" panose="020F0502020204030204" pitchFamily="34" charset="0"/>
                        </a:rPr>
                        <a:t>The Consolation of the world </a:t>
                      </a: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40:1-42:17</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0329317"/>
                  </a:ext>
                </a:extLst>
              </a:tr>
              <a:tr h="648000">
                <a:tc gridSpan="4">
                  <a:txBody>
                    <a:bodyPr/>
                    <a:lstStyle/>
                    <a:p>
                      <a:pPr algn="ctr" fontAlgn="ctr"/>
                      <a:r>
                        <a:rPr lang="en-US" sz="1400" b="1" i="0" u="none" strike="noStrike" dirty="0">
                          <a:solidFill>
                            <a:schemeClr val="tx1"/>
                          </a:solidFill>
                          <a:effectLst/>
                          <a:latin typeface="Calibri" panose="020F0502020204030204" pitchFamily="34" charset="0"/>
                        </a:rPr>
                        <a:t>The Consolation of Zion</a:t>
                      </a:r>
                    </a:p>
                    <a:p>
                      <a:pPr algn="ctr" fontAlgn="ctr"/>
                      <a:r>
                        <a:rPr lang="en-US" sz="1400" b="1" i="0" u="none" strike="noStrike" dirty="0">
                          <a:solidFill>
                            <a:schemeClr val="tx1"/>
                          </a:solidFill>
                          <a:effectLst/>
                          <a:latin typeface="Calibri" panose="020F0502020204030204" pitchFamily="34" charset="0"/>
                        </a:rPr>
                        <a:t>40:1-41:20</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1400" b="1" i="0" u="none" strike="noStrike" dirty="0">
                          <a:solidFill>
                            <a:schemeClr val="tx1"/>
                          </a:solidFill>
                          <a:effectLst/>
                          <a:latin typeface="Calibri" panose="020F0502020204030204" pitchFamily="34" charset="0"/>
                        </a:rPr>
                        <a:t>The Consolation of the Gentiles</a:t>
                      </a:r>
                    </a:p>
                    <a:p>
                      <a:pPr algn="ctr" fontAlgn="ctr"/>
                      <a:r>
                        <a:rPr lang="en-US" sz="1400" b="1" i="0" u="none" strike="noStrike" dirty="0">
                          <a:solidFill>
                            <a:schemeClr val="tx1"/>
                          </a:solidFill>
                          <a:effectLst/>
                          <a:latin typeface="Calibri" panose="020F0502020204030204" pitchFamily="34" charset="0"/>
                        </a:rPr>
                        <a:t>41:21-42:17</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37534738"/>
                  </a:ext>
                </a:extLst>
              </a:tr>
              <a:tr h="1159200">
                <a:tc>
                  <a:txBody>
                    <a:bodyPr/>
                    <a:lstStyle/>
                    <a:p>
                      <a:pPr algn="ctr" fontAlgn="ctr"/>
                      <a:endParaRPr lang="en-US" sz="1400" b="0" i="0" u="none" strike="noStrike" dirty="0">
                        <a:solidFill>
                          <a:schemeClr val="tx1"/>
                        </a:solidFill>
                        <a:effectLst/>
                        <a:latin typeface="Calibri" panose="020F0502020204030204" pitchFamily="34" charset="0"/>
                      </a:endParaRPr>
                    </a:p>
                    <a:p>
                      <a:pPr algn="ctr" fontAlgn="ctr"/>
                      <a:r>
                        <a:rPr lang="en-US" sz="1400" b="0" i="0" u="none" strike="noStrike" dirty="0">
                          <a:solidFill>
                            <a:schemeClr val="tx1"/>
                          </a:solidFill>
                          <a:effectLst/>
                          <a:latin typeface="Calibri" panose="020F0502020204030204" pitchFamily="34" charset="0"/>
                        </a:rPr>
                        <a:t>Three Voices of Consolation</a:t>
                      </a:r>
                    </a:p>
                    <a:p>
                      <a:pPr algn="ctr" fontAlgn="ctr"/>
                      <a:endParaRPr lang="en-US" sz="1400" b="0" i="0" u="none" strike="noStrike" dirty="0">
                        <a:solidFill>
                          <a:schemeClr val="tx1"/>
                        </a:solidFill>
                        <a:effectLst/>
                        <a:latin typeface="Calibri" panose="020F0502020204030204" pitchFamily="34" charset="0"/>
                      </a:endParaRPr>
                    </a:p>
                    <a:p>
                      <a:pPr algn="ctr" fontAlgn="ctr"/>
                      <a:r>
                        <a:rPr lang="en-US" sz="1400" b="0" i="0" u="none" strike="noStrike" dirty="0">
                          <a:solidFill>
                            <a:schemeClr val="tx1"/>
                          </a:solidFill>
                          <a:effectLst/>
                          <a:latin typeface="Calibri" panose="020F0502020204030204" pitchFamily="34" charset="0"/>
                        </a:rPr>
                        <a:t>40:1-11</a:t>
                      </a:r>
                    </a:p>
                    <a:p>
                      <a:pPr algn="ctr" fontAlgn="ctr"/>
                      <a:endParaRPr lang="en-US" sz="1400" b="0" i="0" u="none" strike="noStrike" dirty="0">
                        <a:solidFill>
                          <a:schemeClr val="tx1"/>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r>
                        <a:rPr lang="en-US" sz="1400" b="0" i="0" u="none" strike="noStrike" dirty="0">
                          <a:solidFill>
                            <a:schemeClr val="tx1"/>
                          </a:solidFill>
                          <a:effectLst/>
                          <a:latin typeface="Calibri" panose="020F0502020204030204" pitchFamily="34" charset="0"/>
                        </a:rPr>
                        <a:t>The Incomparable God of Israel: </a:t>
                      </a:r>
                    </a:p>
                    <a:p>
                      <a:pPr algn="ctr" fontAlgn="ctr">
                        <a:spcAft>
                          <a:spcPts val="0"/>
                        </a:spcAft>
                      </a:pPr>
                      <a:r>
                        <a:rPr lang="en-US" sz="1400" b="0" i="0" u="none" strike="noStrike" dirty="0">
                          <a:solidFill>
                            <a:schemeClr val="tx1"/>
                          </a:solidFill>
                          <a:effectLst/>
                          <a:latin typeface="Calibri" panose="020F0502020204030204" pitchFamily="34" charset="0"/>
                        </a:rPr>
                        <a:t>The Creator</a:t>
                      </a:r>
                    </a:p>
                    <a:p>
                      <a:pPr algn="ctr" fontAlgn="ctr"/>
                      <a:r>
                        <a:rPr lang="en-US" sz="1400" b="0" i="0" u="none" strike="noStrike" dirty="0">
                          <a:solidFill>
                            <a:schemeClr val="tx1"/>
                          </a:solidFill>
                          <a:effectLst/>
                          <a:latin typeface="Calibri" panose="020F0502020204030204" pitchFamily="34" charset="0"/>
                        </a:rPr>
                        <a:t>40:12-31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r>
                        <a:rPr lang="en-US" sz="1400" b="0" i="0" u="none" strike="noStrike" dirty="0">
                          <a:solidFill>
                            <a:schemeClr val="tx1"/>
                          </a:solidFill>
                          <a:effectLst/>
                          <a:latin typeface="Calibri" panose="020F0502020204030204" pitchFamily="34" charset="0"/>
                        </a:rPr>
                        <a:t>The Incomparable God of Israel: </a:t>
                      </a:r>
                    </a:p>
                    <a:p>
                      <a:pPr algn="ctr" fontAlgn="ctr"/>
                      <a:r>
                        <a:rPr lang="en-US" sz="1400" b="0" i="0" u="none" strike="noStrike" dirty="0">
                          <a:solidFill>
                            <a:schemeClr val="tx1"/>
                          </a:solidFill>
                          <a:effectLst/>
                          <a:latin typeface="Calibri" panose="020F0502020204030204" pitchFamily="34" charset="0"/>
                        </a:rPr>
                        <a:t>The World Ruler</a:t>
                      </a:r>
                    </a:p>
                    <a:p>
                      <a:pPr algn="ctr" fontAlgn="ctr"/>
                      <a:r>
                        <a:rPr lang="en-US" sz="1400" b="0" i="0" u="none" strike="noStrike" dirty="0">
                          <a:solidFill>
                            <a:schemeClr val="tx1"/>
                          </a:solidFill>
                          <a:effectLst/>
                          <a:latin typeface="Calibri" panose="020F0502020204030204" pitchFamily="34" charset="0"/>
                        </a:rPr>
                        <a:t>41:1-7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endParaRPr lang="en-US" sz="1400" b="0" i="0" u="none" strike="noStrike" dirty="0">
                        <a:solidFill>
                          <a:schemeClr val="tx1"/>
                        </a:solidFill>
                        <a:effectLst/>
                        <a:latin typeface="Calibri" panose="020F0502020204030204" pitchFamily="34" charset="0"/>
                      </a:endParaRPr>
                    </a:p>
                    <a:p>
                      <a:pPr algn="ctr" fontAlgn="ctr"/>
                      <a:r>
                        <a:rPr lang="en-US" sz="1400" b="0" i="0" u="none" strike="noStrike" dirty="0">
                          <a:solidFill>
                            <a:schemeClr val="tx1"/>
                          </a:solidFill>
                          <a:effectLst/>
                          <a:latin typeface="Calibri" panose="020F0502020204030204" pitchFamily="34" charset="0"/>
                        </a:rPr>
                        <a:t>Three Pictures of Consolation</a:t>
                      </a:r>
                    </a:p>
                    <a:p>
                      <a:pPr algn="ctr" fontAlgn="ctr"/>
                      <a:endParaRPr lang="en-US" sz="1400" b="0" i="0" u="none" strike="noStrike" dirty="0">
                        <a:solidFill>
                          <a:schemeClr val="tx1"/>
                        </a:solidFill>
                        <a:effectLst/>
                        <a:latin typeface="Calibri" panose="020F0502020204030204" pitchFamily="34" charset="0"/>
                      </a:endParaRPr>
                    </a:p>
                    <a:p>
                      <a:pPr algn="ctr" fontAlgn="ctr"/>
                      <a:r>
                        <a:rPr lang="en-US" sz="1400" b="0" i="0" u="none" strike="noStrike">
                          <a:solidFill>
                            <a:schemeClr val="tx1"/>
                          </a:solidFill>
                          <a:effectLst/>
                          <a:latin typeface="Calibri" panose="020F0502020204030204" pitchFamily="34" charset="0"/>
                        </a:rPr>
                        <a:t>41:8-20</a:t>
                      </a:r>
                      <a:endParaRPr lang="en-US" sz="1400" b="0" i="0" u="none" strike="noStrike" dirty="0">
                        <a:solidFill>
                          <a:schemeClr val="tx1"/>
                        </a:solidFill>
                        <a:effectLst/>
                        <a:latin typeface="Calibri" panose="020F0502020204030204" pitchFamily="34" charset="0"/>
                      </a:endParaRPr>
                    </a:p>
                    <a:p>
                      <a:pPr algn="ctr" fontAlgn="ctr"/>
                      <a:endParaRPr lang="en-US" sz="1400" b="0" i="0" u="none" strike="noStrike" dirty="0">
                        <a:solidFill>
                          <a:schemeClr val="tx1"/>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400" b="0" i="0" dirty="0"/>
                        <a:t>A court scene: </a:t>
                      </a:r>
                    </a:p>
                    <a:p>
                      <a:pPr algn="ctr"/>
                      <a:r>
                        <a:rPr lang="en-US" sz="1400" b="0" i="0" dirty="0"/>
                        <a:t>The idol-gods exposed; </a:t>
                      </a:r>
                    </a:p>
                    <a:p>
                      <a:pPr algn="ctr"/>
                      <a:r>
                        <a:rPr lang="en-US" sz="1400" b="0" i="0" dirty="0"/>
                        <a:t>the world’s plight apparent </a:t>
                      </a:r>
                    </a:p>
                    <a:p>
                      <a:pPr algn="ctr"/>
                      <a:r>
                        <a:rPr lang="en-US" sz="1400" b="0" i="0" dirty="0"/>
                        <a:t>41:21–29</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400" b="0" i="0" dirty="0"/>
                        <a:t>Remedy: </a:t>
                      </a:r>
                    </a:p>
                    <a:p>
                      <a:pPr algn="ctr"/>
                      <a:r>
                        <a:rPr lang="en-US" sz="1400" b="0" i="0" dirty="0"/>
                        <a:t>The servant as the answer to the world’s plight </a:t>
                      </a:r>
                    </a:p>
                    <a:p>
                      <a:pPr algn="ctr"/>
                      <a:r>
                        <a:rPr lang="en-US" sz="1400" b="0" i="0" dirty="0"/>
                        <a:t>42:1–9</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400" b="0" i="0" dirty="0"/>
                        <a:t>The new song: </a:t>
                      </a:r>
                    </a:p>
                    <a:p>
                      <a:pPr algn="ctr"/>
                      <a:r>
                        <a:rPr lang="en-US" sz="1400" b="0" i="0" dirty="0"/>
                        <a:t>The world’s joy in the Lord’s victory</a:t>
                      </a:r>
                    </a:p>
                    <a:p>
                      <a:pPr algn="ctr"/>
                      <a:r>
                        <a:rPr lang="en-US" sz="1400" b="0" i="0" dirty="0"/>
                        <a:t>42:10–17</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2840230085"/>
                  </a:ext>
                </a:extLst>
              </a:tr>
            </a:tbl>
          </a:graphicData>
        </a:graphic>
      </p:graphicFrame>
      <p:sp>
        <p:nvSpPr>
          <p:cNvPr id="6" name="TextBox 5">
            <a:extLst>
              <a:ext uri="{FF2B5EF4-FFF2-40B4-BE49-F238E27FC236}">
                <a16:creationId xmlns:a16="http://schemas.microsoft.com/office/drawing/2014/main" id="{572C97F6-47D2-4443-99DA-AB41D583ACC5}"/>
              </a:ext>
            </a:extLst>
          </p:cNvPr>
          <p:cNvSpPr txBox="1"/>
          <p:nvPr/>
        </p:nvSpPr>
        <p:spPr>
          <a:xfrm flipH="1">
            <a:off x="8473440" y="4017774"/>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spTree>
    <p:extLst>
      <p:ext uri="{BB962C8B-B14F-4D97-AF65-F5344CB8AC3E}">
        <p14:creationId xmlns:p14="http://schemas.microsoft.com/office/powerpoint/2010/main" val="2979092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B79C9-F173-4DA3-909E-8CE7ADECF756}"/>
              </a:ext>
            </a:extLst>
          </p:cNvPr>
          <p:cNvSpPr>
            <a:spLocks noGrp="1"/>
          </p:cNvSpPr>
          <p:nvPr>
            <p:ph type="title"/>
          </p:nvPr>
        </p:nvSpPr>
        <p:spPr>
          <a:xfrm>
            <a:off x="838200" y="-116235"/>
            <a:ext cx="10515600" cy="1388471"/>
          </a:xfrm>
        </p:spPr>
        <p:txBody>
          <a:bodyPr>
            <a:noAutofit/>
          </a:bodyPr>
          <a:lstStyle/>
          <a:p>
            <a:pPr fontAlgn="ctr">
              <a:spcBef>
                <a:spcPts val="0"/>
              </a:spcBef>
            </a:pPr>
            <a:r>
              <a:rPr lang="en-US" sz="2800" b="1" i="0" u="none" strike="noStrike" dirty="0">
                <a:solidFill>
                  <a:schemeClr val="tx1"/>
                </a:solidFill>
                <a:effectLst/>
                <a:latin typeface="Calibri" panose="020F0502020204030204" pitchFamily="34" charset="0"/>
              </a:rPr>
              <a:t>Servant Songs and Calls to Praise in the Book of the Servant</a:t>
            </a:r>
            <a:endParaRPr lang="en-US" sz="2800" dirty="0"/>
          </a:p>
        </p:txBody>
      </p:sp>
      <p:sp>
        <p:nvSpPr>
          <p:cNvPr id="4" name="TextBox 3">
            <a:extLst>
              <a:ext uri="{FF2B5EF4-FFF2-40B4-BE49-F238E27FC236}">
                <a16:creationId xmlns:a16="http://schemas.microsoft.com/office/drawing/2014/main" id="{15324DC6-656F-4581-9661-991AD096A5C2}"/>
              </a:ext>
            </a:extLst>
          </p:cNvPr>
          <p:cNvSpPr txBox="1"/>
          <p:nvPr/>
        </p:nvSpPr>
        <p:spPr>
          <a:xfrm>
            <a:off x="9108560" y="4110672"/>
            <a:ext cx="2911580" cy="1354217"/>
          </a:xfrm>
          <a:prstGeom prst="rect">
            <a:avLst/>
          </a:prstGeom>
          <a:noFill/>
        </p:spPr>
        <p:txBody>
          <a:bodyPr wrap="square" rtlCol="0">
            <a:spAutoFit/>
          </a:bodyPr>
          <a:lstStyle/>
          <a:p>
            <a:pPr>
              <a:spcAft>
                <a:spcPts val="400"/>
              </a:spcAft>
            </a:pPr>
            <a:r>
              <a:rPr lang="en-US" sz="1800" dirty="0">
                <a:effectLst/>
                <a:latin typeface="Calibri" panose="020F0502020204030204" pitchFamily="34" charset="0"/>
                <a:ea typeface="Calibri" panose="020F0502020204030204" pitchFamily="34" charset="0"/>
                <a:cs typeface="Basic Roman"/>
              </a:rPr>
              <a:t>2</a:t>
            </a:r>
            <a:r>
              <a:rPr lang="en-US" sz="1800" baseline="30000" dirty="0">
                <a:effectLst/>
                <a:latin typeface="Calibri" panose="020F0502020204030204" pitchFamily="34" charset="0"/>
                <a:ea typeface="Calibri" panose="020F0502020204030204" pitchFamily="34" charset="0"/>
                <a:cs typeface="Basic Roman"/>
              </a:rPr>
              <a:t>nd</a:t>
            </a:r>
            <a:r>
              <a:rPr lang="en-US" sz="1800" dirty="0">
                <a:effectLst/>
                <a:latin typeface="Calibri" panose="020F0502020204030204" pitchFamily="34" charset="0"/>
                <a:ea typeface="Calibri" panose="020F0502020204030204" pitchFamily="34" charset="0"/>
                <a:cs typeface="Basic Roman"/>
              </a:rPr>
              <a:t>, 3</a:t>
            </a:r>
            <a:r>
              <a:rPr lang="en-US" sz="1800" baseline="30000" dirty="0">
                <a:effectLst/>
                <a:latin typeface="Calibri" panose="020F0502020204030204" pitchFamily="34" charset="0"/>
                <a:ea typeface="Calibri" panose="020F0502020204030204" pitchFamily="34" charset="0"/>
                <a:cs typeface="Basic Roman"/>
              </a:rPr>
              <a:t>rd</a:t>
            </a:r>
            <a:r>
              <a:rPr lang="en-US" sz="1800" dirty="0">
                <a:effectLst/>
                <a:latin typeface="Calibri" panose="020F0502020204030204" pitchFamily="34" charset="0"/>
                <a:ea typeface="Calibri" panose="020F0502020204030204" pitchFamily="34" charset="0"/>
                <a:cs typeface="Basic Roman"/>
              </a:rPr>
              <a:t>, 4</a:t>
            </a:r>
            <a:r>
              <a:rPr lang="en-US" sz="1800" baseline="30000" dirty="0">
                <a:effectLst/>
                <a:latin typeface="Calibri" panose="020F0502020204030204" pitchFamily="34" charset="0"/>
                <a:ea typeface="Calibri" panose="020F0502020204030204" pitchFamily="34" charset="0"/>
                <a:cs typeface="Basic Roman"/>
              </a:rPr>
              <a:t>th</a:t>
            </a:r>
            <a:r>
              <a:rPr lang="en-US" sz="1800" dirty="0">
                <a:effectLst/>
                <a:latin typeface="Calibri" panose="020F0502020204030204" pitchFamily="34" charset="0"/>
                <a:ea typeface="Calibri" panose="020F0502020204030204" pitchFamily="34" charset="0"/>
                <a:cs typeface="Basic Roman"/>
              </a:rPr>
              <a:t> Servant Song</a:t>
            </a:r>
          </a:p>
          <a:p>
            <a:pPr>
              <a:spcAft>
                <a:spcPts val="400"/>
              </a:spcAft>
            </a:pPr>
            <a:r>
              <a:rPr lang="en-US" sz="1800" dirty="0">
                <a:effectLst/>
                <a:latin typeface="Calibri" panose="020F0502020204030204" pitchFamily="34" charset="0"/>
                <a:ea typeface="Calibri" panose="020F0502020204030204" pitchFamily="34" charset="0"/>
                <a:cs typeface="Basic Roman"/>
              </a:rPr>
              <a:t>49:1-6 (7-13)</a:t>
            </a:r>
          </a:p>
          <a:p>
            <a:pPr>
              <a:spcAft>
                <a:spcPts val="400"/>
              </a:spcAft>
            </a:pPr>
            <a:r>
              <a:rPr lang="en-US" sz="1800" dirty="0">
                <a:effectLst/>
                <a:latin typeface="Calibri" panose="020F0502020204030204" pitchFamily="34" charset="0"/>
                <a:ea typeface="Calibri" panose="020F0502020204030204" pitchFamily="34" charset="0"/>
                <a:cs typeface="Basic Roman"/>
              </a:rPr>
              <a:t>50:4-9 (10-11)</a:t>
            </a:r>
          </a:p>
          <a:p>
            <a:pPr>
              <a:spcAft>
                <a:spcPts val="400"/>
              </a:spcAft>
            </a:pPr>
            <a:r>
              <a:rPr lang="en-US" sz="1800" dirty="0">
                <a:effectLst/>
                <a:latin typeface="Calibri" panose="020F0502020204030204" pitchFamily="34" charset="0"/>
                <a:ea typeface="Calibri" panose="020F0502020204030204" pitchFamily="34" charset="0"/>
                <a:cs typeface="Basic Roman"/>
              </a:rPr>
              <a:t>52:13-53:12 (54:1-55:13)</a:t>
            </a:r>
          </a:p>
        </p:txBody>
      </p:sp>
      <p:graphicFrame>
        <p:nvGraphicFramePr>
          <p:cNvPr id="8" name="Table 7">
            <a:extLst>
              <a:ext uri="{FF2B5EF4-FFF2-40B4-BE49-F238E27FC236}">
                <a16:creationId xmlns:a16="http://schemas.microsoft.com/office/drawing/2014/main" id="{9BD72E63-B370-6E3A-E783-CF9116F0CFAC}"/>
              </a:ext>
            </a:extLst>
          </p:cNvPr>
          <p:cNvGraphicFramePr>
            <a:graphicFrameLocks noGrp="1"/>
          </p:cNvGraphicFramePr>
          <p:nvPr>
            <p:extLst>
              <p:ext uri="{D42A27DB-BD31-4B8C-83A1-F6EECF244321}">
                <p14:modId xmlns:p14="http://schemas.microsoft.com/office/powerpoint/2010/main" val="129075718"/>
              </p:ext>
            </p:extLst>
          </p:nvPr>
        </p:nvGraphicFramePr>
        <p:xfrm>
          <a:off x="91200" y="884539"/>
          <a:ext cx="12009600" cy="2805845"/>
        </p:xfrm>
        <a:graphic>
          <a:graphicData uri="http://schemas.openxmlformats.org/drawingml/2006/table">
            <a:tbl>
              <a:tblPr/>
              <a:tblGrid>
                <a:gridCol w="3002400">
                  <a:extLst>
                    <a:ext uri="{9D8B030D-6E8A-4147-A177-3AD203B41FA5}">
                      <a16:colId xmlns:a16="http://schemas.microsoft.com/office/drawing/2014/main" val="367927718"/>
                    </a:ext>
                  </a:extLst>
                </a:gridCol>
                <a:gridCol w="3002400">
                  <a:extLst>
                    <a:ext uri="{9D8B030D-6E8A-4147-A177-3AD203B41FA5}">
                      <a16:colId xmlns:a16="http://schemas.microsoft.com/office/drawing/2014/main" val="4203433599"/>
                    </a:ext>
                  </a:extLst>
                </a:gridCol>
                <a:gridCol w="3002400">
                  <a:extLst>
                    <a:ext uri="{9D8B030D-6E8A-4147-A177-3AD203B41FA5}">
                      <a16:colId xmlns:a16="http://schemas.microsoft.com/office/drawing/2014/main" val="4127287045"/>
                    </a:ext>
                  </a:extLst>
                </a:gridCol>
                <a:gridCol w="3002400">
                  <a:extLst>
                    <a:ext uri="{9D8B030D-6E8A-4147-A177-3AD203B41FA5}">
                      <a16:colId xmlns:a16="http://schemas.microsoft.com/office/drawing/2014/main" val="2727586290"/>
                    </a:ext>
                  </a:extLst>
                </a:gridCol>
              </a:tblGrid>
              <a:tr h="648000">
                <a:tc gridSpan="4">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extLst>
                  <a:ext uri="{0D108BD9-81ED-4DB2-BD59-A6C34878D82A}">
                    <a16:rowId xmlns:a16="http://schemas.microsoft.com/office/drawing/2014/main" val="475616594"/>
                  </a:ext>
                </a:extLst>
              </a:tr>
              <a:tr h="648000">
                <a:tc gridSpan="4">
                  <a:txBody>
                    <a:bodyPr/>
                    <a:lstStyle/>
                    <a:p>
                      <a:pPr algn="ctr" fontAlgn="ctr"/>
                      <a:r>
                        <a:rPr lang="en-US" sz="1400" b="1" i="0" u="none" strike="noStrike" dirty="0">
                          <a:solidFill>
                            <a:srgbClr val="000000"/>
                          </a:solidFill>
                          <a:effectLst/>
                          <a:latin typeface="Calibri" panose="020F0502020204030204" pitchFamily="34" charset="0"/>
                        </a:rPr>
                        <a:t>Book of the Servant</a:t>
                      </a:r>
                    </a:p>
                    <a:p>
                      <a:pPr algn="ctr" fontAlgn="ctr"/>
                      <a:r>
                        <a:rPr lang="en-US" sz="1400" b="1" i="0" u="none" strike="noStrike" dirty="0">
                          <a:solidFill>
                            <a:srgbClr val="000000"/>
                          </a:solidFill>
                          <a:effectLst/>
                          <a:latin typeface="Calibri" panose="020F0502020204030204" pitchFamily="34" charset="0"/>
                        </a:rPr>
                        <a:t>40-55</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extLst>
                  <a:ext uri="{0D108BD9-81ED-4DB2-BD59-A6C34878D82A}">
                    <a16:rowId xmlns:a16="http://schemas.microsoft.com/office/drawing/2014/main" val="2966027673"/>
                  </a:ext>
                </a:extLst>
              </a:tr>
              <a:tr h="1509845">
                <a:tc>
                  <a:txBody>
                    <a:bodyPr/>
                    <a:lstStyle/>
                    <a:p>
                      <a:pPr algn="ctr" fontAlgn="ctr"/>
                      <a:r>
                        <a:rPr lang="en-US" sz="1400" b="1" i="0" u="none" strike="noStrike" dirty="0">
                          <a:solidFill>
                            <a:schemeClr val="tx1"/>
                          </a:solidFill>
                          <a:effectLst/>
                          <a:latin typeface="Calibri" panose="020F0502020204030204" pitchFamily="34" charset="0"/>
                        </a:rPr>
                        <a:t>The Consolation of the world </a:t>
                      </a:r>
                      <a:br>
                        <a:rPr lang="en-US" sz="1400" b="1" i="0" u="none" strike="noStrike" dirty="0">
                          <a:solidFill>
                            <a:schemeClr val="tx1"/>
                          </a:solidFill>
                          <a:effectLst/>
                          <a:latin typeface="Calibri" panose="020F0502020204030204" pitchFamily="34" charset="0"/>
                        </a:rPr>
                      </a:b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40:1-42:17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Redemption of Israel</a:t>
                      </a:r>
                    </a:p>
                    <a:p>
                      <a:pPr algn="ctr" fontAlgn="ct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42:18-44:23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Great Deliverance</a:t>
                      </a:r>
                    </a:p>
                    <a:p>
                      <a:pPr algn="ctr" fontAlgn="ct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44:24-48:22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Greater Deliverance</a:t>
                      </a:r>
                      <a:br>
                        <a:rPr lang="en-US" sz="1400" b="1" i="0" u="none" strike="noStrike" dirty="0">
                          <a:solidFill>
                            <a:schemeClr val="tx1"/>
                          </a:solidFill>
                          <a:effectLst/>
                          <a:latin typeface="Calibri" panose="020F0502020204030204" pitchFamily="34" charset="0"/>
                        </a:rPr>
                      </a:b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49:1-55:13</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900329317"/>
                  </a:ext>
                </a:extLst>
              </a:tr>
            </a:tbl>
          </a:graphicData>
        </a:graphic>
      </p:graphicFrame>
      <p:sp>
        <p:nvSpPr>
          <p:cNvPr id="9" name="TextBox 8">
            <a:extLst>
              <a:ext uri="{FF2B5EF4-FFF2-40B4-BE49-F238E27FC236}">
                <a16:creationId xmlns:a16="http://schemas.microsoft.com/office/drawing/2014/main" id="{83D192F7-7EBC-B9E6-8CCB-8914064D72E5}"/>
              </a:ext>
            </a:extLst>
          </p:cNvPr>
          <p:cNvSpPr txBox="1"/>
          <p:nvPr/>
        </p:nvSpPr>
        <p:spPr>
          <a:xfrm>
            <a:off x="91200" y="4110672"/>
            <a:ext cx="2992242" cy="1354217"/>
          </a:xfrm>
          <a:prstGeom prst="rect">
            <a:avLst/>
          </a:prstGeom>
          <a:noFill/>
        </p:spPr>
        <p:txBody>
          <a:bodyPr wrap="square" rtlCol="0">
            <a:spAutoFit/>
          </a:bodyPr>
          <a:lstStyle/>
          <a:p>
            <a:pPr>
              <a:spcAft>
                <a:spcPts val="400"/>
              </a:spcAft>
            </a:pPr>
            <a:r>
              <a:rPr lang="en-US" sz="1800" dirty="0">
                <a:effectLst/>
                <a:latin typeface="Calibri" panose="020F0502020204030204" pitchFamily="34" charset="0"/>
                <a:ea typeface="Calibri" panose="020F0502020204030204" pitchFamily="34" charset="0"/>
                <a:cs typeface="Basic Roman"/>
              </a:rPr>
              <a:t>1</a:t>
            </a:r>
            <a:r>
              <a:rPr lang="en-US" sz="1800" baseline="30000" dirty="0">
                <a:effectLst/>
                <a:latin typeface="Calibri" panose="020F0502020204030204" pitchFamily="34" charset="0"/>
                <a:ea typeface="Calibri" panose="020F0502020204030204" pitchFamily="34" charset="0"/>
                <a:cs typeface="Basic Roman"/>
              </a:rPr>
              <a:t>st</a:t>
            </a:r>
            <a:r>
              <a:rPr lang="en-US" sz="1800" dirty="0">
                <a:effectLst/>
                <a:latin typeface="Calibri" panose="020F0502020204030204" pitchFamily="34" charset="0"/>
                <a:ea typeface="Calibri" panose="020F0502020204030204" pitchFamily="34" charset="0"/>
                <a:cs typeface="Basic Roman"/>
              </a:rPr>
              <a:t> Servant Song</a:t>
            </a:r>
          </a:p>
          <a:p>
            <a:pPr>
              <a:spcAft>
                <a:spcPts val="400"/>
              </a:spcAft>
            </a:pPr>
            <a:r>
              <a:rPr lang="en-US" sz="1800" dirty="0">
                <a:effectLst/>
                <a:latin typeface="Calibri" panose="020F0502020204030204" pitchFamily="34" charset="0"/>
                <a:ea typeface="Calibri" panose="020F0502020204030204" pitchFamily="34" charset="0"/>
                <a:cs typeface="Basic Roman"/>
              </a:rPr>
              <a:t>42:1-4 (5-9)</a:t>
            </a:r>
          </a:p>
          <a:p>
            <a:pPr>
              <a:spcAft>
                <a:spcPts val="400"/>
              </a:spcAft>
            </a:pPr>
            <a:r>
              <a:rPr lang="en-US" dirty="0">
                <a:latin typeface="Calibri" panose="020F0502020204030204" pitchFamily="34" charset="0"/>
                <a:ea typeface="Calibri" panose="020F0502020204030204" pitchFamily="34" charset="0"/>
                <a:cs typeface="Basic Roman"/>
              </a:rPr>
              <a:t>1</a:t>
            </a:r>
            <a:r>
              <a:rPr lang="en-US" baseline="30000" dirty="0">
                <a:latin typeface="Calibri" panose="020F0502020204030204" pitchFamily="34" charset="0"/>
                <a:ea typeface="Calibri" panose="020F0502020204030204" pitchFamily="34" charset="0"/>
                <a:cs typeface="Basic Roman"/>
              </a:rPr>
              <a:t>st</a:t>
            </a:r>
            <a:r>
              <a:rPr lang="en-US" dirty="0">
                <a:latin typeface="Calibri" panose="020F0502020204030204" pitchFamily="34" charset="0"/>
                <a:ea typeface="Calibri" panose="020F0502020204030204" pitchFamily="34" charset="0"/>
                <a:cs typeface="Basic Roman"/>
              </a:rPr>
              <a:t> Call to Praise</a:t>
            </a:r>
          </a:p>
          <a:p>
            <a:pPr>
              <a:spcAft>
                <a:spcPts val="400"/>
              </a:spcAft>
            </a:pPr>
            <a:r>
              <a:rPr lang="en-US" sz="1800" dirty="0">
                <a:effectLst/>
                <a:latin typeface="Calibri" panose="020F0502020204030204" pitchFamily="34" charset="0"/>
                <a:ea typeface="Calibri" panose="020F0502020204030204" pitchFamily="34" charset="0"/>
                <a:cs typeface="Basic Roman"/>
              </a:rPr>
              <a:t>42:10-13</a:t>
            </a:r>
          </a:p>
        </p:txBody>
      </p:sp>
      <p:sp>
        <p:nvSpPr>
          <p:cNvPr id="10" name="TextBox 9">
            <a:extLst>
              <a:ext uri="{FF2B5EF4-FFF2-40B4-BE49-F238E27FC236}">
                <a16:creationId xmlns:a16="http://schemas.microsoft.com/office/drawing/2014/main" id="{F9F95C9C-ACE2-4E4E-EAA2-73C593D96AB7}"/>
              </a:ext>
            </a:extLst>
          </p:cNvPr>
          <p:cNvSpPr txBox="1"/>
          <p:nvPr/>
        </p:nvSpPr>
        <p:spPr>
          <a:xfrm>
            <a:off x="3174650" y="4110672"/>
            <a:ext cx="2992242" cy="697627"/>
          </a:xfrm>
          <a:prstGeom prst="rect">
            <a:avLst/>
          </a:prstGeom>
          <a:noFill/>
        </p:spPr>
        <p:txBody>
          <a:bodyPr wrap="square" rtlCol="0">
            <a:spAutoFit/>
          </a:bodyPr>
          <a:lstStyle/>
          <a:p>
            <a:pPr>
              <a:spcAft>
                <a:spcPts val="400"/>
              </a:spcAft>
            </a:pPr>
            <a:r>
              <a:rPr lang="en-US" dirty="0">
                <a:latin typeface="Calibri" panose="020F0502020204030204" pitchFamily="34" charset="0"/>
                <a:ea typeface="Calibri" panose="020F0502020204030204" pitchFamily="34" charset="0"/>
                <a:cs typeface="Basic Roman"/>
              </a:rPr>
              <a:t>2</a:t>
            </a:r>
            <a:r>
              <a:rPr lang="en-US" baseline="30000" dirty="0">
                <a:latin typeface="Calibri" panose="020F0502020204030204" pitchFamily="34" charset="0"/>
                <a:ea typeface="Calibri" panose="020F0502020204030204" pitchFamily="34" charset="0"/>
                <a:cs typeface="Basic Roman"/>
              </a:rPr>
              <a:t>nd</a:t>
            </a:r>
            <a:r>
              <a:rPr lang="en-US" dirty="0">
                <a:latin typeface="Calibri" panose="020F0502020204030204" pitchFamily="34" charset="0"/>
                <a:ea typeface="Calibri" panose="020F0502020204030204" pitchFamily="34" charset="0"/>
                <a:cs typeface="Basic Roman"/>
              </a:rPr>
              <a:t> Call to Praise</a:t>
            </a:r>
          </a:p>
          <a:p>
            <a:pPr>
              <a:spcAft>
                <a:spcPts val="400"/>
              </a:spcAft>
            </a:pPr>
            <a:r>
              <a:rPr lang="en-US" dirty="0">
                <a:latin typeface="Calibri" panose="020F0502020204030204" pitchFamily="34" charset="0"/>
                <a:ea typeface="Calibri" panose="020F0502020204030204" pitchFamily="34" charset="0"/>
                <a:cs typeface="Basic Roman"/>
              </a:rPr>
              <a:t>44:23</a:t>
            </a:r>
          </a:p>
        </p:txBody>
      </p:sp>
      <p:sp>
        <p:nvSpPr>
          <p:cNvPr id="11" name="TextBox 10">
            <a:extLst>
              <a:ext uri="{FF2B5EF4-FFF2-40B4-BE49-F238E27FC236}">
                <a16:creationId xmlns:a16="http://schemas.microsoft.com/office/drawing/2014/main" id="{052F6D14-2EDF-F6F1-6169-BFFB1B525710}"/>
              </a:ext>
            </a:extLst>
          </p:cNvPr>
          <p:cNvSpPr txBox="1"/>
          <p:nvPr/>
        </p:nvSpPr>
        <p:spPr>
          <a:xfrm>
            <a:off x="6183669" y="4110672"/>
            <a:ext cx="2992242" cy="697627"/>
          </a:xfrm>
          <a:prstGeom prst="rect">
            <a:avLst/>
          </a:prstGeom>
          <a:noFill/>
        </p:spPr>
        <p:txBody>
          <a:bodyPr wrap="square" rtlCol="0">
            <a:spAutoFit/>
          </a:bodyPr>
          <a:lstStyle/>
          <a:p>
            <a:pPr>
              <a:spcAft>
                <a:spcPts val="400"/>
              </a:spcAft>
            </a:pPr>
            <a:r>
              <a:rPr lang="en-US" dirty="0">
                <a:latin typeface="Calibri" panose="020F0502020204030204" pitchFamily="34" charset="0"/>
                <a:ea typeface="Calibri" panose="020F0502020204030204" pitchFamily="34" charset="0"/>
                <a:cs typeface="Basic Roman"/>
              </a:rPr>
              <a:t>3</a:t>
            </a:r>
            <a:r>
              <a:rPr lang="en-US" baseline="30000" dirty="0">
                <a:latin typeface="Calibri" panose="020F0502020204030204" pitchFamily="34" charset="0"/>
                <a:ea typeface="Calibri" panose="020F0502020204030204" pitchFamily="34" charset="0"/>
                <a:cs typeface="Basic Roman"/>
              </a:rPr>
              <a:t>rd</a:t>
            </a:r>
            <a:r>
              <a:rPr lang="en-US" dirty="0">
                <a:latin typeface="Calibri" panose="020F0502020204030204" pitchFamily="34" charset="0"/>
                <a:ea typeface="Calibri" panose="020F0502020204030204" pitchFamily="34" charset="0"/>
                <a:cs typeface="Basic Roman"/>
              </a:rPr>
              <a:t> Call to Praise</a:t>
            </a:r>
          </a:p>
          <a:p>
            <a:pPr>
              <a:spcAft>
                <a:spcPts val="400"/>
              </a:spcAft>
            </a:pPr>
            <a:r>
              <a:rPr lang="en-US" dirty="0">
                <a:latin typeface="Calibri" panose="020F0502020204030204" pitchFamily="34" charset="0"/>
                <a:ea typeface="Calibri" panose="020F0502020204030204" pitchFamily="34" charset="0"/>
                <a:cs typeface="Basic Roman"/>
              </a:rPr>
              <a:t>45:8</a:t>
            </a:r>
          </a:p>
        </p:txBody>
      </p:sp>
    </p:spTree>
    <p:extLst>
      <p:ext uri="{BB962C8B-B14F-4D97-AF65-F5344CB8AC3E}">
        <p14:creationId xmlns:p14="http://schemas.microsoft.com/office/powerpoint/2010/main" val="2740809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1348414796"/>
              </p:ext>
            </p:extLst>
          </p:nvPr>
        </p:nvGraphicFramePr>
        <p:xfrm>
          <a:off x="91200" y="204055"/>
          <a:ext cx="12009600" cy="3751200"/>
        </p:xfrm>
        <a:graphic>
          <a:graphicData uri="http://schemas.openxmlformats.org/drawingml/2006/table">
            <a:tbl>
              <a:tblPr/>
              <a:tblGrid>
                <a:gridCol w="1501200">
                  <a:extLst>
                    <a:ext uri="{9D8B030D-6E8A-4147-A177-3AD203B41FA5}">
                      <a16:colId xmlns:a16="http://schemas.microsoft.com/office/drawing/2014/main" val="367927718"/>
                    </a:ext>
                  </a:extLst>
                </a:gridCol>
                <a:gridCol w="1501200">
                  <a:extLst>
                    <a:ext uri="{9D8B030D-6E8A-4147-A177-3AD203B41FA5}">
                      <a16:colId xmlns:a16="http://schemas.microsoft.com/office/drawing/2014/main" val="316573890"/>
                    </a:ext>
                  </a:extLst>
                </a:gridCol>
                <a:gridCol w="1501200">
                  <a:extLst>
                    <a:ext uri="{9D8B030D-6E8A-4147-A177-3AD203B41FA5}">
                      <a16:colId xmlns:a16="http://schemas.microsoft.com/office/drawing/2014/main" val="1725556546"/>
                    </a:ext>
                  </a:extLst>
                </a:gridCol>
                <a:gridCol w="1501200">
                  <a:extLst>
                    <a:ext uri="{9D8B030D-6E8A-4147-A177-3AD203B41FA5}">
                      <a16:colId xmlns:a16="http://schemas.microsoft.com/office/drawing/2014/main" val="1262337535"/>
                    </a:ext>
                  </a:extLst>
                </a:gridCol>
                <a:gridCol w="1501200">
                  <a:extLst>
                    <a:ext uri="{9D8B030D-6E8A-4147-A177-3AD203B41FA5}">
                      <a16:colId xmlns:a16="http://schemas.microsoft.com/office/drawing/2014/main" val="2127815529"/>
                    </a:ext>
                  </a:extLst>
                </a:gridCol>
                <a:gridCol w="1501200">
                  <a:extLst>
                    <a:ext uri="{9D8B030D-6E8A-4147-A177-3AD203B41FA5}">
                      <a16:colId xmlns:a16="http://schemas.microsoft.com/office/drawing/2014/main" val="1407079151"/>
                    </a:ext>
                  </a:extLst>
                </a:gridCol>
                <a:gridCol w="1501200">
                  <a:extLst>
                    <a:ext uri="{9D8B030D-6E8A-4147-A177-3AD203B41FA5}">
                      <a16:colId xmlns:a16="http://schemas.microsoft.com/office/drawing/2014/main" val="2823371105"/>
                    </a:ext>
                  </a:extLst>
                </a:gridCol>
                <a:gridCol w="1501200">
                  <a:extLst>
                    <a:ext uri="{9D8B030D-6E8A-4147-A177-3AD203B41FA5}">
                      <a16:colId xmlns:a16="http://schemas.microsoft.com/office/drawing/2014/main" val="3446920508"/>
                    </a:ext>
                  </a:extLst>
                </a:gridCol>
              </a:tblGrid>
              <a:tr h="648000">
                <a:tc gridSpan="8">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solidFill>
                        <a:schemeClr val="bg1"/>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475616594"/>
                  </a:ext>
                </a:extLst>
              </a:tr>
              <a:tr h="648000">
                <a:tc gridSpan="8">
                  <a:txBody>
                    <a:bodyPr/>
                    <a:lstStyle/>
                    <a:p>
                      <a:pPr algn="ctr" fontAlgn="ctr"/>
                      <a:r>
                        <a:rPr lang="en-US" sz="1400" b="1" i="0" u="none" strike="noStrike" dirty="0">
                          <a:solidFill>
                            <a:srgbClr val="000000"/>
                          </a:solidFill>
                          <a:effectLst/>
                          <a:latin typeface="Calibri" panose="020F0502020204030204" pitchFamily="34" charset="0"/>
                        </a:rPr>
                        <a:t>Book of the Servant</a:t>
                      </a:r>
                    </a:p>
                    <a:p>
                      <a:pPr algn="ctr" fontAlgn="ctr"/>
                      <a:r>
                        <a:rPr lang="en-US" sz="1400" b="1" i="0" u="none" strike="noStrike" dirty="0">
                          <a:solidFill>
                            <a:srgbClr val="000000"/>
                          </a:solidFill>
                          <a:effectLst/>
                          <a:latin typeface="Calibri" panose="020F0502020204030204" pitchFamily="34" charset="0"/>
                        </a:rPr>
                        <a:t>40-55</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bg1"/>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2966027673"/>
                  </a:ext>
                </a:extLst>
              </a:tr>
              <a:tr h="648000">
                <a:tc gridSpan="8">
                  <a:txBody>
                    <a:bodyPr/>
                    <a:lstStyle/>
                    <a:p>
                      <a:pPr algn="ctr" fontAlgn="ctr"/>
                      <a:r>
                        <a:rPr lang="en-US" sz="1400" b="1" i="0" u="none" strike="noStrike" dirty="0">
                          <a:solidFill>
                            <a:schemeClr val="tx1"/>
                          </a:solidFill>
                          <a:effectLst/>
                          <a:latin typeface="Calibri" panose="020F0502020204030204" pitchFamily="34" charset="0"/>
                        </a:rPr>
                        <a:t>The Redemption of Israel </a:t>
                      </a: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42:18-44:23</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tc hMerge="1">
                  <a:txBody>
                    <a:bodyPr/>
                    <a:lstStyle/>
                    <a:p>
                      <a:endParaRPr lang="en-US"/>
                    </a:p>
                  </a:txBody>
                  <a:tcPr/>
                </a:tc>
                <a:extLst>
                  <a:ext uri="{0D108BD9-81ED-4DB2-BD59-A6C34878D82A}">
                    <a16:rowId xmlns:a16="http://schemas.microsoft.com/office/drawing/2014/main" val="2900329317"/>
                  </a:ext>
                </a:extLst>
              </a:tr>
              <a:tr h="648000">
                <a:tc gridSpan="4">
                  <a:txBody>
                    <a:bodyPr/>
                    <a:lstStyle/>
                    <a:p>
                      <a:pPr algn="ctr" fontAlgn="ctr"/>
                      <a:r>
                        <a:rPr lang="en-US" sz="1400" b="1" i="0" u="none" strike="noStrike" dirty="0">
                          <a:solidFill>
                            <a:schemeClr val="tx1"/>
                          </a:solidFill>
                          <a:effectLst/>
                          <a:latin typeface="Calibri" panose="020F0502020204030204" pitchFamily="34" charset="0"/>
                        </a:rPr>
                        <a:t>Release from Bondage</a:t>
                      </a:r>
                    </a:p>
                    <a:p>
                      <a:pPr algn="ctr" fontAlgn="ctr"/>
                      <a:r>
                        <a:rPr lang="en-US" sz="1400" b="1" i="0" u="none" strike="noStrike" dirty="0">
                          <a:solidFill>
                            <a:schemeClr val="tx1"/>
                          </a:solidFill>
                          <a:effectLst/>
                          <a:latin typeface="Calibri" panose="020F0502020204030204" pitchFamily="34" charset="0"/>
                        </a:rPr>
                        <a:t>42:18-43:21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400" b="1" i="0" u="none" strike="noStrike" dirty="0">
                          <a:solidFill>
                            <a:schemeClr val="tx1"/>
                          </a:solidFill>
                          <a:effectLst/>
                          <a:latin typeface="Calibri" panose="020F0502020204030204" pitchFamily="34" charset="0"/>
                        </a:rPr>
                        <a:t>Forgiveness of Sins</a:t>
                      </a:r>
                    </a:p>
                    <a:p>
                      <a:pPr algn="ctr" fontAlgn="ctr"/>
                      <a:r>
                        <a:rPr lang="en-US" sz="1400" b="1" i="0" u="none" strike="noStrike" dirty="0">
                          <a:solidFill>
                            <a:schemeClr val="tx1"/>
                          </a:solidFill>
                          <a:effectLst/>
                          <a:latin typeface="Calibri" panose="020F0502020204030204" pitchFamily="34" charset="0"/>
                        </a:rPr>
                        <a:t>43:22-44:23</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lang="en-US"/>
                    </a:p>
                  </a:txBody>
                  <a:tcPr/>
                </a:tc>
                <a:tc hMerge="1">
                  <a:txBody>
                    <a:bodyPr/>
                    <a:lstStyle/>
                    <a:p>
                      <a:endParaRPr lang="en-US"/>
                    </a:p>
                  </a:txBody>
                  <a:tcPr>
                    <a:lnL w="12700" cmpd="sng">
                      <a:noFill/>
                      <a:prstDash val="solid"/>
                    </a:lnL>
                  </a:tcPr>
                </a:tc>
                <a:tc hMerge="1">
                  <a:txBody>
                    <a:bodyPr/>
                    <a:lstStyle/>
                    <a:p>
                      <a:endParaRPr lang="en-US"/>
                    </a:p>
                  </a:txBody>
                  <a:tcPr/>
                </a:tc>
                <a:extLst>
                  <a:ext uri="{0D108BD9-81ED-4DB2-BD59-A6C34878D82A}">
                    <a16:rowId xmlns:a16="http://schemas.microsoft.com/office/drawing/2014/main" val="3337534738"/>
                  </a:ext>
                </a:extLst>
              </a:tr>
              <a:tr h="1159200">
                <a:tc>
                  <a:txBody>
                    <a:bodyPr/>
                    <a:lstStyle/>
                    <a:p>
                      <a:pPr algn="ctr" fontAlgn="ctr"/>
                      <a:r>
                        <a:rPr lang="en-US" sz="1400" b="0" i="0" u="none" strike="noStrike" dirty="0">
                          <a:solidFill>
                            <a:schemeClr val="tx1"/>
                          </a:solidFill>
                          <a:effectLst/>
                          <a:latin typeface="Calibri" panose="020F0502020204030204" pitchFamily="34" charset="0"/>
                        </a:rPr>
                        <a:t>Israel, the Blind Servant</a:t>
                      </a:r>
                    </a:p>
                    <a:p>
                      <a:pPr algn="ctr" fontAlgn="ctr"/>
                      <a:endParaRPr lang="en-US" sz="1400" b="0" i="0" u="none" strike="noStrike" dirty="0">
                        <a:solidFill>
                          <a:schemeClr val="tx1"/>
                        </a:solidFill>
                        <a:effectLst/>
                        <a:latin typeface="Calibri" panose="020F0502020204030204" pitchFamily="34" charset="0"/>
                      </a:endParaRPr>
                    </a:p>
                    <a:p>
                      <a:pPr algn="ctr" fontAlgn="ctr"/>
                      <a:r>
                        <a:rPr lang="en-US" sz="1400" b="0" i="0" u="none" strike="noStrike" dirty="0">
                          <a:solidFill>
                            <a:schemeClr val="tx1"/>
                          </a:solidFill>
                          <a:effectLst/>
                          <a:latin typeface="Calibri" panose="020F0502020204030204" pitchFamily="34" charset="0"/>
                        </a:rPr>
                        <a:t>42:18-25</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r>
                        <a:rPr lang="en-US" sz="1400" b="0" i="0" u="none" strike="noStrike" dirty="0">
                          <a:solidFill>
                            <a:schemeClr val="tx1"/>
                          </a:solidFill>
                          <a:effectLst/>
                          <a:latin typeface="Calibri" panose="020F0502020204030204" pitchFamily="34" charset="0"/>
                        </a:rPr>
                        <a:t>Disaster Reversed: Israel Redeemed</a:t>
                      </a:r>
                    </a:p>
                    <a:p>
                      <a:pPr algn="ctr" fontAlgn="ctr"/>
                      <a:endParaRPr lang="en-US" sz="1400" b="0" i="0" u="none" strike="noStrike" dirty="0">
                        <a:solidFill>
                          <a:schemeClr val="tx1"/>
                        </a:solidFill>
                        <a:effectLst/>
                        <a:latin typeface="Calibri" panose="020F0502020204030204" pitchFamily="34" charset="0"/>
                      </a:endParaRPr>
                    </a:p>
                    <a:p>
                      <a:pPr algn="ctr" fontAlgn="ctr"/>
                      <a:r>
                        <a:rPr lang="en-US" sz="1400" b="0" i="0" u="none" strike="noStrike" dirty="0">
                          <a:solidFill>
                            <a:schemeClr val="tx1"/>
                          </a:solidFill>
                          <a:effectLst/>
                          <a:latin typeface="Calibri" panose="020F0502020204030204" pitchFamily="34" charset="0"/>
                        </a:rPr>
                        <a:t>43:1-7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r>
                        <a:rPr lang="en-US" sz="1400" b="0" i="0" u="none" strike="noStrike" dirty="0">
                          <a:solidFill>
                            <a:schemeClr val="tx1"/>
                          </a:solidFill>
                          <a:effectLst/>
                          <a:latin typeface="Calibri" panose="020F0502020204030204" pitchFamily="34" charset="0"/>
                        </a:rPr>
                        <a:t>The Certainty of What the Lord has Promised</a:t>
                      </a:r>
                    </a:p>
                    <a:p>
                      <a:pPr algn="ctr" fontAlgn="ctr"/>
                      <a:r>
                        <a:rPr lang="en-US" sz="1400" b="0" i="0" u="none" strike="noStrike" dirty="0">
                          <a:solidFill>
                            <a:schemeClr val="tx1"/>
                          </a:solidFill>
                          <a:effectLst/>
                          <a:latin typeface="Calibri" panose="020F0502020204030204" pitchFamily="34" charset="0"/>
                        </a:rPr>
                        <a:t>43:8-13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r>
                        <a:rPr lang="en-US" sz="1400" b="0" i="0" u="none" strike="noStrike" dirty="0">
                          <a:solidFill>
                            <a:schemeClr val="tx1"/>
                          </a:solidFill>
                          <a:effectLst/>
                          <a:latin typeface="Calibri" panose="020F0502020204030204" pitchFamily="34" charset="0"/>
                        </a:rPr>
                        <a:t>Redemption from Babylon: A New Exodus</a:t>
                      </a:r>
                    </a:p>
                    <a:p>
                      <a:pPr algn="ctr" fontAlgn="ctr"/>
                      <a:r>
                        <a:rPr lang="en-US" sz="1400" b="0" i="0" u="none" strike="noStrike" dirty="0">
                          <a:solidFill>
                            <a:schemeClr val="tx1"/>
                          </a:solidFill>
                          <a:effectLst/>
                          <a:latin typeface="Calibri" panose="020F0502020204030204" pitchFamily="34" charset="0"/>
                        </a:rPr>
                        <a:t>43:14-21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400" b="0" i="0" dirty="0"/>
                        <a:t>Sin Exposed</a:t>
                      </a:r>
                    </a:p>
                    <a:p>
                      <a:pPr algn="ctr"/>
                      <a:endParaRPr lang="en-US" sz="1400" b="0" i="0" dirty="0"/>
                    </a:p>
                    <a:p>
                      <a:pPr algn="ctr"/>
                      <a:endParaRPr lang="en-US" sz="1400" b="0" i="0" dirty="0"/>
                    </a:p>
                    <a:p>
                      <a:pPr algn="ctr"/>
                      <a:r>
                        <a:rPr lang="en-US" sz="1400" b="0" i="0" dirty="0"/>
                        <a:t>43:22-24</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400" b="0" i="0" dirty="0"/>
                        <a:t>The Past Forgotten, the Future Blessed</a:t>
                      </a:r>
                    </a:p>
                    <a:p>
                      <a:pPr algn="ctr"/>
                      <a:endParaRPr lang="en-US" sz="1400" b="0" i="0" dirty="0"/>
                    </a:p>
                    <a:p>
                      <a:pPr algn="ctr"/>
                      <a:r>
                        <a:rPr lang="en-US" sz="1400" b="0" i="0" dirty="0"/>
                        <a:t>43:25-44:5</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400" b="0" i="0" dirty="0"/>
                        <a:t>The Certainty of   the Lord’s Promise</a:t>
                      </a:r>
                    </a:p>
                    <a:p>
                      <a:pPr algn="ctr"/>
                      <a:endParaRPr lang="en-US" sz="1400" b="0" i="0" dirty="0"/>
                    </a:p>
                    <a:p>
                      <a:pPr algn="ctr"/>
                      <a:r>
                        <a:rPr lang="en-US" sz="1400" b="0" i="0" dirty="0"/>
                        <a:t>44:6-20</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400" b="0" i="0" dirty="0"/>
                        <a:t>The Blessedness of Israel in the Redeeming Lord</a:t>
                      </a:r>
                    </a:p>
                    <a:p>
                      <a:pPr algn="ctr"/>
                      <a:r>
                        <a:rPr lang="en-US" sz="1400" b="0" i="0" dirty="0"/>
                        <a:t>44:21-23</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2840230085"/>
                  </a:ext>
                </a:extLst>
              </a:tr>
            </a:tbl>
          </a:graphicData>
        </a:graphic>
      </p:graphicFrame>
      <p:sp>
        <p:nvSpPr>
          <p:cNvPr id="6" name="TextBox 5">
            <a:extLst>
              <a:ext uri="{FF2B5EF4-FFF2-40B4-BE49-F238E27FC236}">
                <a16:creationId xmlns:a16="http://schemas.microsoft.com/office/drawing/2014/main" id="{572C97F6-47D2-4443-99DA-AB41D583ACC5}"/>
              </a:ext>
            </a:extLst>
          </p:cNvPr>
          <p:cNvSpPr txBox="1"/>
          <p:nvPr/>
        </p:nvSpPr>
        <p:spPr>
          <a:xfrm flipH="1">
            <a:off x="8473440" y="3890179"/>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spTree>
    <p:extLst>
      <p:ext uri="{BB962C8B-B14F-4D97-AF65-F5344CB8AC3E}">
        <p14:creationId xmlns:p14="http://schemas.microsoft.com/office/powerpoint/2010/main" val="1359586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960428882"/>
              </p:ext>
            </p:extLst>
          </p:nvPr>
        </p:nvGraphicFramePr>
        <p:xfrm>
          <a:off x="-337425" y="2034"/>
          <a:ext cx="12913200" cy="10228554"/>
        </p:xfrm>
        <a:graphic>
          <a:graphicData uri="http://schemas.openxmlformats.org/drawingml/2006/table">
            <a:tbl>
              <a:tblPr/>
              <a:tblGrid>
                <a:gridCol w="1501200">
                  <a:extLst>
                    <a:ext uri="{9D8B030D-6E8A-4147-A177-3AD203B41FA5}">
                      <a16:colId xmlns:a16="http://schemas.microsoft.com/office/drawing/2014/main" val="367927718"/>
                    </a:ext>
                  </a:extLst>
                </a:gridCol>
                <a:gridCol w="1476000">
                  <a:extLst>
                    <a:ext uri="{9D8B030D-6E8A-4147-A177-3AD203B41FA5}">
                      <a16:colId xmlns:a16="http://schemas.microsoft.com/office/drawing/2014/main" val="316573890"/>
                    </a:ext>
                  </a:extLst>
                </a:gridCol>
                <a:gridCol w="1296000">
                  <a:extLst>
                    <a:ext uri="{9D8B030D-6E8A-4147-A177-3AD203B41FA5}">
                      <a16:colId xmlns:a16="http://schemas.microsoft.com/office/drawing/2014/main" val="1725556546"/>
                    </a:ext>
                  </a:extLst>
                </a:gridCol>
                <a:gridCol w="1440000">
                  <a:extLst>
                    <a:ext uri="{9D8B030D-6E8A-4147-A177-3AD203B41FA5}">
                      <a16:colId xmlns:a16="http://schemas.microsoft.com/office/drawing/2014/main" val="1262337535"/>
                    </a:ext>
                  </a:extLst>
                </a:gridCol>
                <a:gridCol w="1152000">
                  <a:extLst>
                    <a:ext uri="{9D8B030D-6E8A-4147-A177-3AD203B41FA5}">
                      <a16:colId xmlns:a16="http://schemas.microsoft.com/office/drawing/2014/main" val="2127815529"/>
                    </a:ext>
                  </a:extLst>
                </a:gridCol>
                <a:gridCol w="1548000">
                  <a:extLst>
                    <a:ext uri="{9D8B030D-6E8A-4147-A177-3AD203B41FA5}">
                      <a16:colId xmlns:a16="http://schemas.microsoft.com/office/drawing/2014/main" val="1407079151"/>
                    </a:ext>
                  </a:extLst>
                </a:gridCol>
                <a:gridCol w="3348000">
                  <a:extLst>
                    <a:ext uri="{9D8B030D-6E8A-4147-A177-3AD203B41FA5}">
                      <a16:colId xmlns:a16="http://schemas.microsoft.com/office/drawing/2014/main" val="2823371105"/>
                    </a:ext>
                  </a:extLst>
                </a:gridCol>
                <a:gridCol w="1152000">
                  <a:extLst>
                    <a:ext uri="{9D8B030D-6E8A-4147-A177-3AD203B41FA5}">
                      <a16:colId xmlns:a16="http://schemas.microsoft.com/office/drawing/2014/main" val="3446920508"/>
                    </a:ext>
                  </a:extLst>
                </a:gridCol>
              </a:tblGrid>
              <a:tr h="433901">
                <a:tc gridSpan="4">
                  <a:txBody>
                    <a:bodyPr/>
                    <a:lstStyle/>
                    <a:p>
                      <a:pPr algn="ctr" fontAlgn="ctr"/>
                      <a:r>
                        <a:rPr lang="en-US" sz="1000" b="1" i="0" u="none" strike="noStrike" dirty="0">
                          <a:solidFill>
                            <a:schemeClr val="tx1"/>
                          </a:solidFill>
                          <a:effectLst/>
                          <a:latin typeface="Calibri" panose="020F0502020204030204" pitchFamily="34" charset="0"/>
                        </a:rPr>
                        <a:t>Release from Bondage</a:t>
                      </a:r>
                    </a:p>
                    <a:p>
                      <a:pPr algn="ctr" fontAlgn="ctr"/>
                      <a:r>
                        <a:rPr lang="en-US" sz="1000" b="1" i="0" u="none" strike="noStrike" dirty="0">
                          <a:solidFill>
                            <a:schemeClr val="tx1"/>
                          </a:solidFill>
                          <a:effectLst/>
                          <a:latin typeface="Calibri" panose="020F0502020204030204" pitchFamily="34" charset="0"/>
                        </a:rPr>
                        <a:t>42:18-43:21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000" b="1" i="0" u="none" strike="noStrike" dirty="0">
                          <a:solidFill>
                            <a:schemeClr val="tx1"/>
                          </a:solidFill>
                          <a:effectLst/>
                          <a:latin typeface="Calibri" panose="020F0502020204030204" pitchFamily="34" charset="0"/>
                        </a:rPr>
                        <a:t>Forgiveness of Sins</a:t>
                      </a:r>
                    </a:p>
                    <a:p>
                      <a:pPr algn="ctr" fontAlgn="ctr"/>
                      <a:r>
                        <a:rPr lang="en-US" sz="1000" b="1" i="0" u="none" strike="noStrike" dirty="0">
                          <a:solidFill>
                            <a:schemeClr val="tx1"/>
                          </a:solidFill>
                          <a:effectLst/>
                          <a:latin typeface="Calibri" panose="020F0502020204030204" pitchFamily="34" charset="0"/>
                        </a:rPr>
                        <a:t>43:22-44:23</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lang="en-US"/>
                    </a:p>
                  </a:txBody>
                  <a:tcPr/>
                </a:tc>
                <a:tc hMerge="1">
                  <a:txBody>
                    <a:bodyPr/>
                    <a:lstStyle/>
                    <a:p>
                      <a:endParaRPr lang="en-US"/>
                    </a:p>
                  </a:txBody>
                  <a:tcPr>
                    <a:lnL w="12700" cmpd="sng">
                      <a:noFill/>
                      <a:prstDash val="solid"/>
                    </a:lnL>
                  </a:tcPr>
                </a:tc>
                <a:tc hMerge="1">
                  <a:txBody>
                    <a:bodyPr/>
                    <a:lstStyle/>
                    <a:p>
                      <a:endParaRPr lang="en-US"/>
                    </a:p>
                  </a:txBody>
                  <a:tcPr/>
                </a:tc>
                <a:extLst>
                  <a:ext uri="{0D108BD9-81ED-4DB2-BD59-A6C34878D82A}">
                    <a16:rowId xmlns:a16="http://schemas.microsoft.com/office/drawing/2014/main" val="3337534738"/>
                  </a:ext>
                </a:extLst>
              </a:tr>
              <a:tr h="637953">
                <a:tc>
                  <a:txBody>
                    <a:bodyPr/>
                    <a:lstStyle/>
                    <a:p>
                      <a:pPr algn="ctr" fontAlgn="ctr"/>
                      <a:r>
                        <a:rPr lang="en-US" sz="1000" b="0" i="0" u="none" strike="noStrike" dirty="0">
                          <a:solidFill>
                            <a:schemeClr val="tx1"/>
                          </a:solidFill>
                          <a:effectLst/>
                          <a:latin typeface="Calibri" panose="020F0502020204030204" pitchFamily="34" charset="0"/>
                        </a:rPr>
                        <a:t>Israel, the Blind Servant</a:t>
                      </a:r>
                    </a:p>
                    <a:p>
                      <a:pPr algn="ctr" fontAlgn="ctr"/>
                      <a:endParaRPr lang="en-US" sz="1000" b="0" i="0" u="none" strike="noStrike" dirty="0">
                        <a:solidFill>
                          <a:schemeClr val="tx1"/>
                        </a:solidFill>
                        <a:effectLst/>
                        <a:latin typeface="Calibri" panose="020F0502020204030204" pitchFamily="34" charset="0"/>
                      </a:endParaRPr>
                    </a:p>
                    <a:p>
                      <a:pPr algn="ctr" fontAlgn="ctr"/>
                      <a:r>
                        <a:rPr lang="en-US" sz="1000" b="0" i="0" u="none" strike="noStrike" dirty="0">
                          <a:solidFill>
                            <a:schemeClr val="tx1"/>
                          </a:solidFill>
                          <a:effectLst/>
                          <a:latin typeface="Calibri" panose="020F0502020204030204" pitchFamily="34" charset="0"/>
                        </a:rPr>
                        <a:t>42:18-25</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Disaster Reversed: Israel Redeemed</a:t>
                      </a:r>
                    </a:p>
                    <a:p>
                      <a:pPr algn="ctr" fontAlgn="ctr"/>
                      <a:r>
                        <a:rPr lang="en-US" sz="1000" b="0" i="0" u="none" strike="noStrike" dirty="0">
                          <a:solidFill>
                            <a:schemeClr val="tx1"/>
                          </a:solidFill>
                          <a:effectLst/>
                          <a:latin typeface="Calibri" panose="020F0502020204030204" pitchFamily="34" charset="0"/>
                        </a:rPr>
                        <a:t>43:1-7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The Certainty of What the Lord has Promised</a:t>
                      </a:r>
                    </a:p>
                    <a:p>
                      <a:pPr algn="ctr" fontAlgn="ctr"/>
                      <a:r>
                        <a:rPr lang="en-US" sz="1000" b="0" i="0" u="none" strike="noStrike" dirty="0">
                          <a:solidFill>
                            <a:schemeClr val="tx1"/>
                          </a:solidFill>
                          <a:effectLst/>
                          <a:latin typeface="Calibri" panose="020F0502020204030204" pitchFamily="34" charset="0"/>
                        </a:rPr>
                        <a:t>43:8-13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r>
                        <a:rPr lang="en-US" sz="1000" b="0" i="0" u="none" strike="noStrike" dirty="0">
                          <a:solidFill>
                            <a:schemeClr val="tx1"/>
                          </a:solidFill>
                          <a:effectLst/>
                          <a:latin typeface="Calibri" panose="020F0502020204030204" pitchFamily="34" charset="0"/>
                        </a:rPr>
                        <a:t>Redemption from Babylon: A New Exodus</a:t>
                      </a:r>
                    </a:p>
                    <a:p>
                      <a:pPr algn="ctr" fontAlgn="ctr"/>
                      <a:r>
                        <a:rPr lang="en-US" sz="1000" b="0" i="0" u="none" strike="noStrike" dirty="0">
                          <a:solidFill>
                            <a:schemeClr val="tx1"/>
                          </a:solidFill>
                          <a:effectLst/>
                          <a:latin typeface="Calibri" panose="020F0502020204030204" pitchFamily="34" charset="0"/>
                        </a:rPr>
                        <a:t>43:14-21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000" b="0" i="0" dirty="0"/>
                        <a:t>Sin Exposed</a:t>
                      </a:r>
                    </a:p>
                    <a:p>
                      <a:pPr algn="ctr"/>
                      <a:endParaRPr lang="en-US" sz="1000" b="0" i="0" dirty="0"/>
                    </a:p>
                    <a:p>
                      <a:pPr algn="ctr"/>
                      <a:r>
                        <a:rPr lang="en-US" sz="1000" b="0" i="0" dirty="0"/>
                        <a:t>43:22-24</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000" b="0" i="0" dirty="0"/>
                        <a:t>The Past Forgotten, the Future Blessed</a:t>
                      </a:r>
                    </a:p>
                    <a:p>
                      <a:pPr algn="ctr"/>
                      <a:r>
                        <a:rPr lang="en-US" sz="1000" b="0" i="0" dirty="0"/>
                        <a:t>43:25-44:5</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000" b="0" i="0" dirty="0"/>
                        <a:t>The Certainty of   the Lord’s Promise</a:t>
                      </a:r>
                    </a:p>
                    <a:p>
                      <a:pPr algn="ctr"/>
                      <a:r>
                        <a:rPr lang="en-US" sz="1000" b="0" i="0" dirty="0"/>
                        <a:t>44:6-20</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lang="en-US" sz="1000" b="0" i="0" dirty="0"/>
                        <a:t>The Blessedness of Israel in the Redeeming Lord</a:t>
                      </a:r>
                    </a:p>
                    <a:p>
                      <a:pPr algn="ctr"/>
                      <a:r>
                        <a:rPr lang="en-US" sz="1000" b="0" i="0" dirty="0"/>
                        <a:t>44:21-23</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2840230085"/>
                  </a:ext>
                </a:extLst>
              </a:tr>
              <a:tr h="4716000">
                <a:tc>
                  <a:txBody>
                    <a:bodyPr/>
                    <a:lstStyle/>
                    <a:p>
                      <a:pPr algn="l"/>
                      <a:r>
                        <a:rPr lang="en-US" sz="800" b="0" kern="1200" dirty="0">
                          <a:solidFill>
                            <a:schemeClr val="tx1"/>
                          </a:solidFill>
                          <a:effectLst/>
                          <a:latin typeface="+mn-lt"/>
                          <a:ea typeface="+mn-ea"/>
                          <a:cs typeface="+mn-cs"/>
                        </a:rPr>
                        <a:t>18 Hear, you </a:t>
                      </a:r>
                      <a:r>
                        <a:rPr lang="en-US" sz="800" b="0" kern="1200" dirty="0">
                          <a:solidFill>
                            <a:srgbClr val="C00000"/>
                          </a:solidFill>
                          <a:effectLst/>
                          <a:latin typeface="+mn-lt"/>
                          <a:ea typeface="+mn-ea"/>
                          <a:cs typeface="+mn-cs"/>
                        </a:rPr>
                        <a:t>deaf</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         And look, you </a:t>
                      </a:r>
                      <a:r>
                        <a:rPr lang="en-US" sz="800" b="0" kern="1200" dirty="0">
                          <a:solidFill>
                            <a:srgbClr val="C00000"/>
                          </a:solidFill>
                          <a:effectLst/>
                          <a:latin typeface="+mn-lt"/>
                          <a:ea typeface="+mn-ea"/>
                          <a:cs typeface="+mn-cs"/>
                        </a:rPr>
                        <a:t>blind</a:t>
                      </a:r>
                      <a:r>
                        <a:rPr lang="en-US" sz="800" b="0" kern="1200" dirty="0">
                          <a:solidFill>
                            <a:schemeClr val="tx1"/>
                          </a:solidFill>
                          <a:effectLst/>
                          <a:latin typeface="+mn-lt"/>
                          <a:ea typeface="+mn-ea"/>
                          <a:cs typeface="+mn-cs"/>
                        </a:rPr>
                        <a:t>, that you may see.</a:t>
                      </a:r>
                    </a:p>
                    <a:p>
                      <a:pPr algn="l"/>
                      <a:r>
                        <a:rPr lang="en-US" sz="800" b="0" kern="1200" dirty="0">
                          <a:solidFill>
                            <a:schemeClr val="tx1"/>
                          </a:solidFill>
                          <a:effectLst/>
                          <a:latin typeface="+mn-lt"/>
                          <a:ea typeface="+mn-ea"/>
                          <a:cs typeface="+mn-cs"/>
                        </a:rPr>
                        <a:t>19 Who is </a:t>
                      </a:r>
                      <a:r>
                        <a:rPr lang="en-US" sz="800" b="0" kern="1200" dirty="0">
                          <a:solidFill>
                            <a:srgbClr val="C00000"/>
                          </a:solidFill>
                          <a:effectLst/>
                          <a:latin typeface="+mn-lt"/>
                          <a:ea typeface="+mn-ea"/>
                          <a:cs typeface="+mn-cs"/>
                        </a:rPr>
                        <a:t>blind</a:t>
                      </a:r>
                      <a:r>
                        <a:rPr lang="en-US" sz="800" b="0" kern="1200" dirty="0">
                          <a:solidFill>
                            <a:schemeClr val="tx1"/>
                          </a:solidFill>
                          <a:effectLst/>
                          <a:latin typeface="+mn-lt"/>
                          <a:ea typeface="+mn-ea"/>
                          <a:cs typeface="+mn-cs"/>
                        </a:rPr>
                        <a:t> but My </a:t>
                      </a:r>
                      <a:r>
                        <a:rPr lang="en-US" sz="800" b="0" kern="1200" dirty="0">
                          <a:solidFill>
                            <a:srgbClr val="7030A0"/>
                          </a:solidFill>
                          <a:effectLst/>
                          <a:latin typeface="+mn-lt"/>
                          <a:ea typeface="+mn-ea"/>
                          <a:cs typeface="+mn-cs"/>
                        </a:rPr>
                        <a:t>servant</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         Or so </a:t>
                      </a:r>
                      <a:r>
                        <a:rPr lang="en-US" sz="800" b="0" kern="1200" dirty="0">
                          <a:solidFill>
                            <a:srgbClr val="C00000"/>
                          </a:solidFill>
                          <a:effectLst/>
                          <a:latin typeface="+mn-lt"/>
                          <a:ea typeface="+mn-ea"/>
                          <a:cs typeface="+mn-cs"/>
                        </a:rPr>
                        <a:t>deaf</a:t>
                      </a:r>
                      <a:r>
                        <a:rPr lang="en-US" sz="800" b="0" kern="1200" dirty="0">
                          <a:solidFill>
                            <a:schemeClr val="tx1"/>
                          </a:solidFill>
                          <a:effectLst/>
                          <a:latin typeface="+mn-lt"/>
                          <a:ea typeface="+mn-ea"/>
                          <a:cs typeface="+mn-cs"/>
                        </a:rPr>
                        <a:t> as My messenger whom I send?</a:t>
                      </a:r>
                    </a:p>
                    <a:p>
                      <a:pPr algn="l"/>
                      <a:r>
                        <a:rPr lang="en-US" sz="800" b="0" kern="1200" dirty="0">
                          <a:solidFill>
                            <a:schemeClr val="tx1"/>
                          </a:solidFill>
                          <a:effectLst/>
                          <a:latin typeface="+mn-lt"/>
                          <a:ea typeface="+mn-ea"/>
                          <a:cs typeface="+mn-cs"/>
                        </a:rPr>
                        <a:t>         Who is so </a:t>
                      </a:r>
                      <a:r>
                        <a:rPr lang="en-US" sz="800" b="0" kern="1200" dirty="0">
                          <a:solidFill>
                            <a:srgbClr val="C00000"/>
                          </a:solidFill>
                          <a:effectLst/>
                          <a:latin typeface="+mn-lt"/>
                          <a:ea typeface="+mn-ea"/>
                          <a:cs typeface="+mn-cs"/>
                        </a:rPr>
                        <a:t>blind</a:t>
                      </a:r>
                      <a:r>
                        <a:rPr lang="en-US" sz="800" b="0" kern="1200" dirty="0">
                          <a:solidFill>
                            <a:schemeClr val="tx1"/>
                          </a:solidFill>
                          <a:effectLst/>
                          <a:latin typeface="+mn-lt"/>
                          <a:ea typeface="+mn-ea"/>
                          <a:cs typeface="+mn-cs"/>
                        </a:rPr>
                        <a:t> as he that is at peace with Me,</a:t>
                      </a:r>
                    </a:p>
                    <a:p>
                      <a:pPr algn="l"/>
                      <a:r>
                        <a:rPr lang="en-US" sz="800" b="0" kern="1200" dirty="0">
                          <a:solidFill>
                            <a:schemeClr val="tx1"/>
                          </a:solidFill>
                          <a:effectLst/>
                          <a:latin typeface="+mn-lt"/>
                          <a:ea typeface="+mn-ea"/>
                          <a:cs typeface="+mn-cs"/>
                        </a:rPr>
                        <a:t>         Or so </a:t>
                      </a:r>
                      <a:r>
                        <a:rPr lang="en-US" sz="800" b="0" kern="1200" dirty="0">
                          <a:solidFill>
                            <a:srgbClr val="C00000"/>
                          </a:solidFill>
                          <a:effectLst/>
                          <a:latin typeface="+mn-lt"/>
                          <a:ea typeface="+mn-ea"/>
                          <a:cs typeface="+mn-cs"/>
                        </a:rPr>
                        <a:t>blind</a:t>
                      </a:r>
                      <a:r>
                        <a:rPr lang="en-US" sz="800" b="0" kern="1200" dirty="0">
                          <a:solidFill>
                            <a:schemeClr val="tx1"/>
                          </a:solidFill>
                          <a:effectLst/>
                          <a:latin typeface="+mn-lt"/>
                          <a:ea typeface="+mn-ea"/>
                          <a:cs typeface="+mn-cs"/>
                        </a:rPr>
                        <a:t> as the </a:t>
                      </a:r>
                      <a:r>
                        <a:rPr lang="en-US" sz="800" b="0" kern="1200" dirty="0">
                          <a:solidFill>
                            <a:srgbClr val="7030A0"/>
                          </a:solidFill>
                          <a:effectLst/>
                          <a:latin typeface="+mn-lt"/>
                          <a:ea typeface="+mn-ea"/>
                          <a:cs typeface="+mn-cs"/>
                        </a:rPr>
                        <a:t>servant</a:t>
                      </a:r>
                      <a:r>
                        <a:rPr lang="en-US" sz="800" b="0" kern="1200" dirty="0">
                          <a:solidFill>
                            <a:schemeClr val="tx1"/>
                          </a:solidFill>
                          <a:effectLst/>
                          <a:latin typeface="+mn-lt"/>
                          <a:ea typeface="+mn-ea"/>
                          <a:cs typeface="+mn-cs"/>
                        </a:rPr>
                        <a:t> of the LORD?</a:t>
                      </a:r>
                    </a:p>
                    <a:p>
                      <a:pPr algn="l"/>
                      <a:r>
                        <a:rPr lang="en-US" sz="800" b="0" kern="1200" dirty="0">
                          <a:solidFill>
                            <a:schemeClr val="tx1"/>
                          </a:solidFill>
                          <a:effectLst/>
                          <a:latin typeface="+mn-lt"/>
                          <a:ea typeface="+mn-ea"/>
                          <a:cs typeface="+mn-cs"/>
                        </a:rPr>
                        <a:t>20 You have </a:t>
                      </a:r>
                      <a:r>
                        <a:rPr lang="en-US" sz="800" b="0" kern="1200" dirty="0">
                          <a:solidFill>
                            <a:srgbClr val="C00000"/>
                          </a:solidFill>
                          <a:effectLst/>
                          <a:latin typeface="+mn-lt"/>
                          <a:ea typeface="+mn-ea"/>
                          <a:cs typeface="+mn-cs"/>
                        </a:rPr>
                        <a:t>seen</a:t>
                      </a:r>
                      <a:r>
                        <a:rPr lang="en-US" sz="800" b="0" kern="1200" dirty="0">
                          <a:solidFill>
                            <a:schemeClr val="tx1"/>
                          </a:solidFill>
                          <a:effectLst/>
                          <a:latin typeface="+mn-lt"/>
                          <a:ea typeface="+mn-ea"/>
                          <a:cs typeface="+mn-cs"/>
                        </a:rPr>
                        <a:t> many things, but you do not observe them;</a:t>
                      </a:r>
                    </a:p>
                    <a:p>
                      <a:pPr algn="l"/>
                      <a:r>
                        <a:rPr lang="en-US" sz="800" b="0" kern="1200" dirty="0">
                          <a:solidFill>
                            <a:schemeClr val="tx1"/>
                          </a:solidFill>
                          <a:effectLst/>
                          <a:latin typeface="+mn-lt"/>
                          <a:ea typeface="+mn-ea"/>
                          <a:cs typeface="+mn-cs"/>
                        </a:rPr>
                        <a:t>         Your </a:t>
                      </a:r>
                      <a:r>
                        <a:rPr lang="en-US" sz="800" b="0" kern="1200" dirty="0">
                          <a:solidFill>
                            <a:srgbClr val="C00000"/>
                          </a:solidFill>
                          <a:effectLst/>
                          <a:latin typeface="+mn-lt"/>
                          <a:ea typeface="+mn-ea"/>
                          <a:cs typeface="+mn-cs"/>
                        </a:rPr>
                        <a:t>ears</a:t>
                      </a:r>
                      <a:r>
                        <a:rPr lang="en-US" sz="800" b="0" kern="1200" dirty="0">
                          <a:solidFill>
                            <a:schemeClr val="tx1"/>
                          </a:solidFill>
                          <a:effectLst/>
                          <a:latin typeface="+mn-lt"/>
                          <a:ea typeface="+mn-ea"/>
                          <a:cs typeface="+mn-cs"/>
                        </a:rPr>
                        <a:t> are open, but none hears.</a:t>
                      </a:r>
                    </a:p>
                    <a:p>
                      <a:pPr algn="l"/>
                      <a:r>
                        <a:rPr lang="en-US" sz="800" b="0" kern="1200" dirty="0">
                          <a:solidFill>
                            <a:schemeClr val="tx1"/>
                          </a:solidFill>
                          <a:effectLst/>
                          <a:latin typeface="+mn-lt"/>
                          <a:ea typeface="+mn-ea"/>
                          <a:cs typeface="+mn-cs"/>
                        </a:rPr>
                        <a:t>21 </a:t>
                      </a:r>
                      <a:r>
                        <a:rPr lang="en-US" sz="800" b="0" kern="1200" dirty="0">
                          <a:solidFill>
                            <a:srgbClr val="7030A0"/>
                          </a:solidFill>
                          <a:effectLst/>
                          <a:latin typeface="+mn-lt"/>
                          <a:ea typeface="+mn-ea"/>
                          <a:cs typeface="+mn-cs"/>
                        </a:rPr>
                        <a:t>The LORD was pleased for His righteousness’ sake</a:t>
                      </a:r>
                    </a:p>
                    <a:p>
                      <a:pPr algn="l"/>
                      <a:r>
                        <a:rPr lang="en-US" sz="800" b="0" kern="1200" dirty="0">
                          <a:solidFill>
                            <a:schemeClr val="tx1"/>
                          </a:solidFill>
                          <a:effectLst/>
                          <a:latin typeface="+mn-lt"/>
                          <a:ea typeface="+mn-ea"/>
                          <a:cs typeface="+mn-cs"/>
                        </a:rPr>
                        <a:t>         To make the law great and glorious.</a:t>
                      </a:r>
                    </a:p>
                    <a:p>
                      <a:pPr algn="l"/>
                      <a:r>
                        <a:rPr lang="en-US" sz="800" b="0" kern="1200" dirty="0">
                          <a:solidFill>
                            <a:schemeClr val="tx1"/>
                          </a:solidFill>
                          <a:effectLst/>
                          <a:latin typeface="+mn-lt"/>
                          <a:ea typeface="+mn-ea"/>
                          <a:cs typeface="+mn-cs"/>
                        </a:rPr>
                        <a:t>22 But this is a people plundered and despoiled;</a:t>
                      </a:r>
                    </a:p>
                    <a:p>
                      <a:pPr algn="l"/>
                      <a:r>
                        <a:rPr lang="en-US" sz="800" b="0" kern="1200" dirty="0">
                          <a:solidFill>
                            <a:schemeClr val="tx1"/>
                          </a:solidFill>
                          <a:effectLst/>
                          <a:latin typeface="+mn-lt"/>
                          <a:ea typeface="+mn-ea"/>
                          <a:cs typeface="+mn-cs"/>
                        </a:rPr>
                        <a:t>         All of them are trapped in caves,</a:t>
                      </a:r>
                    </a:p>
                    <a:p>
                      <a:pPr algn="l"/>
                      <a:r>
                        <a:rPr lang="en-US" sz="800" b="0" kern="1200" dirty="0">
                          <a:solidFill>
                            <a:schemeClr val="tx1"/>
                          </a:solidFill>
                          <a:effectLst/>
                          <a:latin typeface="+mn-lt"/>
                          <a:ea typeface="+mn-ea"/>
                          <a:cs typeface="+mn-cs"/>
                        </a:rPr>
                        <a:t>         Or are hidden away in prisons;</a:t>
                      </a:r>
                    </a:p>
                    <a:p>
                      <a:pPr algn="l"/>
                      <a:r>
                        <a:rPr lang="en-US" sz="800" b="0" kern="1200" dirty="0">
                          <a:solidFill>
                            <a:schemeClr val="tx1"/>
                          </a:solidFill>
                          <a:effectLst/>
                          <a:latin typeface="+mn-lt"/>
                          <a:ea typeface="+mn-ea"/>
                          <a:cs typeface="+mn-cs"/>
                        </a:rPr>
                        <a:t>         They have become a prey with none to deliver them,</a:t>
                      </a:r>
                    </a:p>
                    <a:p>
                      <a:pPr algn="l"/>
                      <a:r>
                        <a:rPr lang="en-US" sz="800" b="0" kern="1200" dirty="0">
                          <a:solidFill>
                            <a:schemeClr val="tx1"/>
                          </a:solidFill>
                          <a:effectLst/>
                          <a:latin typeface="+mn-lt"/>
                          <a:ea typeface="+mn-ea"/>
                          <a:cs typeface="+mn-cs"/>
                        </a:rPr>
                        <a:t>         And a spoil, with none to say, “Give them back!”</a:t>
                      </a:r>
                    </a:p>
                    <a:p>
                      <a:pPr algn="l"/>
                      <a:r>
                        <a:rPr lang="en-US" sz="800" b="0" kern="1200" dirty="0">
                          <a:solidFill>
                            <a:schemeClr val="tx1"/>
                          </a:solidFill>
                          <a:effectLst/>
                          <a:latin typeface="+mn-lt"/>
                          <a:ea typeface="+mn-ea"/>
                          <a:cs typeface="+mn-cs"/>
                        </a:rPr>
                        <a:t>23 Who among you will give </a:t>
                      </a:r>
                      <a:r>
                        <a:rPr lang="en-US" sz="800" b="0" kern="1200" dirty="0">
                          <a:solidFill>
                            <a:srgbClr val="C00000"/>
                          </a:solidFill>
                          <a:effectLst/>
                          <a:latin typeface="+mn-lt"/>
                          <a:ea typeface="+mn-ea"/>
                          <a:cs typeface="+mn-cs"/>
                        </a:rPr>
                        <a:t>ear</a:t>
                      </a:r>
                      <a:r>
                        <a:rPr lang="en-US" sz="800" b="0" kern="1200" dirty="0">
                          <a:solidFill>
                            <a:schemeClr val="tx1"/>
                          </a:solidFill>
                          <a:effectLst/>
                          <a:latin typeface="+mn-lt"/>
                          <a:ea typeface="+mn-ea"/>
                          <a:cs typeface="+mn-cs"/>
                        </a:rPr>
                        <a:t> to this?</a:t>
                      </a:r>
                    </a:p>
                    <a:p>
                      <a:pPr algn="l"/>
                      <a:r>
                        <a:rPr lang="en-US" sz="800" b="0" kern="1200" dirty="0">
                          <a:solidFill>
                            <a:schemeClr val="tx1"/>
                          </a:solidFill>
                          <a:effectLst/>
                          <a:latin typeface="+mn-lt"/>
                          <a:ea typeface="+mn-ea"/>
                          <a:cs typeface="+mn-cs"/>
                        </a:rPr>
                        <a:t>         Who will give heed and </a:t>
                      </a:r>
                      <a:r>
                        <a:rPr lang="en-US" sz="800" b="0" kern="1200" dirty="0">
                          <a:solidFill>
                            <a:srgbClr val="C00000"/>
                          </a:solidFill>
                          <a:effectLst/>
                          <a:latin typeface="+mn-lt"/>
                          <a:ea typeface="+mn-ea"/>
                          <a:cs typeface="+mn-cs"/>
                        </a:rPr>
                        <a:t>listen</a:t>
                      </a:r>
                      <a:r>
                        <a:rPr lang="en-US" sz="800" b="0" kern="1200" dirty="0">
                          <a:solidFill>
                            <a:schemeClr val="tx1"/>
                          </a:solidFill>
                          <a:effectLst/>
                          <a:latin typeface="+mn-lt"/>
                          <a:ea typeface="+mn-ea"/>
                          <a:cs typeface="+mn-cs"/>
                        </a:rPr>
                        <a:t> hereafter?</a:t>
                      </a:r>
                    </a:p>
                    <a:p>
                      <a:pPr algn="l"/>
                      <a:r>
                        <a:rPr lang="en-US" sz="800" b="0" kern="1200" dirty="0">
                          <a:solidFill>
                            <a:schemeClr val="tx1"/>
                          </a:solidFill>
                          <a:effectLst/>
                          <a:latin typeface="+mn-lt"/>
                          <a:ea typeface="+mn-ea"/>
                          <a:cs typeface="+mn-cs"/>
                        </a:rPr>
                        <a:t>24 Who gave Jacob up for spoil, and Israel to plunderers?</a:t>
                      </a:r>
                    </a:p>
                    <a:p>
                      <a:pPr algn="l"/>
                      <a:r>
                        <a:rPr lang="en-US" sz="800" b="0" kern="1200" dirty="0">
                          <a:solidFill>
                            <a:schemeClr val="tx1"/>
                          </a:solidFill>
                          <a:effectLst/>
                          <a:latin typeface="+mn-lt"/>
                          <a:ea typeface="+mn-ea"/>
                          <a:cs typeface="+mn-cs"/>
                        </a:rPr>
                        <a:t>         Was it not the LORD, against whom we have </a:t>
                      </a:r>
                      <a:r>
                        <a:rPr lang="en-US" sz="800" b="0" kern="1200" dirty="0">
                          <a:solidFill>
                            <a:schemeClr val="accent2">
                              <a:lumMod val="50000"/>
                            </a:schemeClr>
                          </a:solidFill>
                          <a:effectLst/>
                          <a:latin typeface="+mn-lt"/>
                          <a:ea typeface="+mn-ea"/>
                          <a:cs typeface="+mn-cs"/>
                        </a:rPr>
                        <a:t>sinned</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         And in whose ways they were not willing to walk,</a:t>
                      </a:r>
                    </a:p>
                    <a:p>
                      <a:pPr algn="l"/>
                      <a:r>
                        <a:rPr lang="en-US" sz="800" b="0" kern="1200" dirty="0">
                          <a:solidFill>
                            <a:schemeClr val="tx1"/>
                          </a:solidFill>
                          <a:effectLst/>
                          <a:latin typeface="+mn-lt"/>
                          <a:ea typeface="+mn-ea"/>
                          <a:cs typeface="+mn-cs"/>
                        </a:rPr>
                        <a:t>         And whose law they did not obey?</a:t>
                      </a:r>
                    </a:p>
                    <a:p>
                      <a:pPr algn="l"/>
                      <a:r>
                        <a:rPr lang="en-US" sz="800" b="0" kern="1200" dirty="0">
                          <a:solidFill>
                            <a:schemeClr val="tx1"/>
                          </a:solidFill>
                          <a:effectLst/>
                          <a:latin typeface="+mn-lt"/>
                          <a:ea typeface="+mn-ea"/>
                          <a:cs typeface="+mn-cs"/>
                        </a:rPr>
                        <a:t>25 So He poured out on him the </a:t>
                      </a:r>
                      <a:r>
                        <a:rPr lang="en-US" sz="800" b="0" kern="1200" dirty="0">
                          <a:solidFill>
                            <a:schemeClr val="accent2"/>
                          </a:solidFill>
                          <a:effectLst/>
                          <a:latin typeface="+mn-lt"/>
                          <a:ea typeface="+mn-ea"/>
                          <a:cs typeface="+mn-cs"/>
                        </a:rPr>
                        <a:t>heat</a:t>
                      </a:r>
                      <a:r>
                        <a:rPr lang="en-US" sz="800" b="0" kern="1200" dirty="0">
                          <a:solidFill>
                            <a:schemeClr val="tx1"/>
                          </a:solidFill>
                          <a:effectLst/>
                          <a:latin typeface="+mn-lt"/>
                          <a:ea typeface="+mn-ea"/>
                          <a:cs typeface="+mn-cs"/>
                        </a:rPr>
                        <a:t> of His anger</a:t>
                      </a:r>
                    </a:p>
                    <a:p>
                      <a:pPr algn="l"/>
                      <a:r>
                        <a:rPr lang="en-US" sz="800" b="0" kern="1200" dirty="0">
                          <a:solidFill>
                            <a:schemeClr val="tx1"/>
                          </a:solidFill>
                          <a:effectLst/>
                          <a:latin typeface="+mn-lt"/>
                          <a:ea typeface="+mn-ea"/>
                          <a:cs typeface="+mn-cs"/>
                        </a:rPr>
                        <a:t>         And the fierceness of battle;</a:t>
                      </a:r>
                    </a:p>
                    <a:p>
                      <a:pPr algn="l"/>
                      <a:r>
                        <a:rPr lang="en-US" sz="800" b="0" kern="1200" dirty="0">
                          <a:solidFill>
                            <a:schemeClr val="tx1"/>
                          </a:solidFill>
                          <a:effectLst/>
                          <a:latin typeface="+mn-lt"/>
                          <a:ea typeface="+mn-ea"/>
                          <a:cs typeface="+mn-cs"/>
                        </a:rPr>
                        <a:t>         And it set him </a:t>
                      </a:r>
                      <a:r>
                        <a:rPr lang="en-US" sz="800" b="0" kern="1200" dirty="0">
                          <a:solidFill>
                            <a:schemeClr val="accent2"/>
                          </a:solidFill>
                          <a:effectLst/>
                          <a:latin typeface="+mn-lt"/>
                          <a:ea typeface="+mn-ea"/>
                          <a:cs typeface="+mn-cs"/>
                        </a:rPr>
                        <a:t>aflame</a:t>
                      </a:r>
                      <a:r>
                        <a:rPr lang="en-US" sz="800" b="0" kern="1200" dirty="0">
                          <a:solidFill>
                            <a:schemeClr val="tx1"/>
                          </a:solidFill>
                          <a:effectLst/>
                          <a:latin typeface="+mn-lt"/>
                          <a:ea typeface="+mn-ea"/>
                          <a:cs typeface="+mn-cs"/>
                        </a:rPr>
                        <a:t> all around,</a:t>
                      </a:r>
                    </a:p>
                    <a:p>
                      <a:pPr algn="l"/>
                      <a:r>
                        <a:rPr lang="en-US" sz="800" b="0" kern="1200" dirty="0">
                          <a:solidFill>
                            <a:schemeClr val="tx1"/>
                          </a:solidFill>
                          <a:effectLst/>
                          <a:latin typeface="+mn-lt"/>
                          <a:ea typeface="+mn-ea"/>
                          <a:cs typeface="+mn-cs"/>
                        </a:rPr>
                        <a:t>         Yet he did not recognize it;</a:t>
                      </a:r>
                    </a:p>
                    <a:p>
                      <a:pPr algn="l"/>
                      <a:r>
                        <a:rPr lang="en-US" sz="800" b="0" kern="1200" dirty="0">
                          <a:solidFill>
                            <a:schemeClr val="tx1"/>
                          </a:solidFill>
                          <a:effectLst/>
                          <a:latin typeface="+mn-lt"/>
                          <a:ea typeface="+mn-ea"/>
                          <a:cs typeface="+mn-cs"/>
                        </a:rPr>
                        <a:t>         And it </a:t>
                      </a:r>
                      <a:r>
                        <a:rPr lang="en-US" sz="800" b="0" kern="1200" dirty="0">
                          <a:solidFill>
                            <a:schemeClr val="accent2"/>
                          </a:solidFill>
                          <a:effectLst/>
                          <a:latin typeface="+mn-lt"/>
                          <a:ea typeface="+mn-ea"/>
                          <a:cs typeface="+mn-cs"/>
                        </a:rPr>
                        <a:t>burned</a:t>
                      </a:r>
                      <a:r>
                        <a:rPr lang="en-US" sz="800" b="0" kern="1200" dirty="0">
                          <a:solidFill>
                            <a:schemeClr val="tx1"/>
                          </a:solidFill>
                          <a:effectLst/>
                          <a:latin typeface="+mn-lt"/>
                          <a:ea typeface="+mn-ea"/>
                          <a:cs typeface="+mn-cs"/>
                        </a:rPr>
                        <a:t> him, but he paid no attention.</a:t>
                      </a:r>
                    </a:p>
                    <a:p>
                      <a:pPr algn="l" fontAlgn="ctr"/>
                      <a:endParaRPr lang="en-US" sz="800" b="0" i="0" u="none" strike="noStrike" dirty="0">
                        <a:solidFill>
                          <a:schemeClr val="tx1"/>
                        </a:solidFill>
                        <a:effectLst/>
                        <a:latin typeface="Calibri" panose="020F0502020204030204" pitchFamily="34" charset="0"/>
                      </a:endParaRPr>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kern="1200" dirty="0">
                          <a:solidFill>
                            <a:schemeClr val="tx1"/>
                          </a:solidFill>
                          <a:effectLst/>
                          <a:latin typeface="+mn-lt"/>
                          <a:ea typeface="+mn-ea"/>
                          <a:cs typeface="+mn-cs"/>
                        </a:rPr>
                        <a:t> 1  But now, thus says the LORD, your </a:t>
                      </a:r>
                      <a:r>
                        <a:rPr lang="en-US" sz="800" b="1" kern="1200" dirty="0">
                          <a:solidFill>
                            <a:schemeClr val="tx1"/>
                          </a:solidFill>
                          <a:effectLst/>
                          <a:latin typeface="+mn-lt"/>
                          <a:ea typeface="+mn-ea"/>
                          <a:cs typeface="+mn-cs"/>
                        </a:rPr>
                        <a:t>Creator</a:t>
                      </a:r>
                      <a:r>
                        <a:rPr lang="en-US" sz="800" b="0" kern="1200" dirty="0">
                          <a:solidFill>
                            <a:schemeClr val="tx1"/>
                          </a:solidFill>
                          <a:effectLst/>
                          <a:latin typeface="+mn-lt"/>
                          <a:ea typeface="+mn-ea"/>
                          <a:cs typeface="+mn-cs"/>
                        </a:rPr>
                        <a:t>, O Jacob,</a:t>
                      </a:r>
                    </a:p>
                    <a:p>
                      <a:pPr algn="l"/>
                      <a:r>
                        <a:rPr lang="en-US" sz="800" b="0" kern="1200" dirty="0">
                          <a:solidFill>
                            <a:schemeClr val="tx1"/>
                          </a:solidFill>
                          <a:effectLst/>
                          <a:latin typeface="+mn-lt"/>
                          <a:ea typeface="+mn-ea"/>
                          <a:cs typeface="+mn-cs"/>
                        </a:rPr>
                        <a:t>         And He who formed you, O Israel,</a:t>
                      </a:r>
                    </a:p>
                    <a:p>
                      <a:pPr algn="l"/>
                      <a:r>
                        <a:rPr lang="en-US" sz="800" b="0" kern="1200" dirty="0">
                          <a:solidFill>
                            <a:schemeClr val="tx1"/>
                          </a:solidFill>
                          <a:effectLst/>
                          <a:latin typeface="+mn-lt"/>
                          <a:ea typeface="+mn-ea"/>
                          <a:cs typeface="+mn-cs"/>
                        </a:rPr>
                        <a:t>         </a:t>
                      </a:r>
                      <a:r>
                        <a:rPr lang="en-US" sz="800" b="0" kern="1200" dirty="0">
                          <a:solidFill>
                            <a:schemeClr val="accent1"/>
                          </a:solidFill>
                          <a:effectLst/>
                          <a:latin typeface="+mn-lt"/>
                          <a:ea typeface="+mn-ea"/>
                          <a:cs typeface="+mn-cs"/>
                        </a:rPr>
                        <a:t>“Do not fear, </a:t>
                      </a:r>
                      <a:r>
                        <a:rPr lang="en-US" sz="800" b="0" kern="1200" dirty="0">
                          <a:solidFill>
                            <a:schemeClr val="tx1"/>
                          </a:solidFill>
                          <a:effectLst/>
                          <a:latin typeface="+mn-lt"/>
                          <a:ea typeface="+mn-ea"/>
                          <a:cs typeface="+mn-cs"/>
                        </a:rPr>
                        <a:t>for I have </a:t>
                      </a:r>
                      <a:r>
                        <a:rPr lang="en-US" sz="800" b="0" kern="1200" dirty="0">
                          <a:solidFill>
                            <a:schemeClr val="accent6"/>
                          </a:solidFill>
                          <a:effectLst/>
                          <a:latin typeface="+mn-lt"/>
                          <a:ea typeface="+mn-ea"/>
                          <a:cs typeface="+mn-cs"/>
                        </a:rPr>
                        <a:t>redeemed</a:t>
                      </a:r>
                      <a:r>
                        <a:rPr lang="en-US" sz="800" b="0" kern="1200" dirty="0">
                          <a:solidFill>
                            <a:schemeClr val="tx1"/>
                          </a:solidFill>
                          <a:effectLst/>
                          <a:latin typeface="+mn-lt"/>
                          <a:ea typeface="+mn-ea"/>
                          <a:cs typeface="+mn-cs"/>
                        </a:rPr>
                        <a:t> you;</a:t>
                      </a:r>
                    </a:p>
                    <a:p>
                      <a:pPr algn="l"/>
                      <a:r>
                        <a:rPr lang="en-US" sz="800" b="0" kern="1200" dirty="0">
                          <a:solidFill>
                            <a:schemeClr val="tx1"/>
                          </a:solidFill>
                          <a:effectLst/>
                          <a:latin typeface="+mn-lt"/>
                          <a:ea typeface="+mn-ea"/>
                          <a:cs typeface="+mn-cs"/>
                        </a:rPr>
                        <a:t>         I have called you by </a:t>
                      </a:r>
                      <a:r>
                        <a:rPr lang="en-US" sz="800" b="0" kern="1200" dirty="0">
                          <a:solidFill>
                            <a:srgbClr val="7030A0"/>
                          </a:solidFill>
                          <a:effectLst/>
                          <a:latin typeface="+mn-lt"/>
                          <a:ea typeface="+mn-ea"/>
                          <a:cs typeface="+mn-cs"/>
                        </a:rPr>
                        <a:t>name</a:t>
                      </a:r>
                      <a:r>
                        <a:rPr lang="en-US" sz="800" b="0" kern="1200" dirty="0">
                          <a:solidFill>
                            <a:schemeClr val="tx1"/>
                          </a:solidFill>
                          <a:effectLst/>
                          <a:latin typeface="+mn-lt"/>
                          <a:ea typeface="+mn-ea"/>
                          <a:cs typeface="+mn-cs"/>
                        </a:rPr>
                        <a:t>; you are Mine!</a:t>
                      </a:r>
                    </a:p>
                    <a:p>
                      <a:pPr algn="l"/>
                      <a:r>
                        <a:rPr lang="en-US" sz="800" b="0" kern="1200" dirty="0">
                          <a:solidFill>
                            <a:schemeClr val="tx1"/>
                          </a:solidFill>
                          <a:effectLst/>
                          <a:latin typeface="+mn-lt"/>
                          <a:ea typeface="+mn-ea"/>
                          <a:cs typeface="+mn-cs"/>
                        </a:rPr>
                        <a:t>2 “When you pass through the </a:t>
                      </a:r>
                      <a:r>
                        <a:rPr lang="en-US" sz="800" b="0" kern="1200" dirty="0">
                          <a:solidFill>
                            <a:schemeClr val="accent1">
                              <a:lumMod val="60000"/>
                              <a:lumOff val="40000"/>
                            </a:schemeClr>
                          </a:solidFill>
                          <a:effectLst/>
                          <a:latin typeface="+mn-lt"/>
                          <a:ea typeface="+mn-ea"/>
                          <a:cs typeface="+mn-cs"/>
                        </a:rPr>
                        <a:t>waters</a:t>
                      </a:r>
                      <a:r>
                        <a:rPr lang="en-US" sz="800" b="0" kern="1200" dirty="0">
                          <a:solidFill>
                            <a:schemeClr val="tx1"/>
                          </a:solidFill>
                          <a:effectLst/>
                          <a:latin typeface="+mn-lt"/>
                          <a:ea typeface="+mn-ea"/>
                          <a:cs typeface="+mn-cs"/>
                        </a:rPr>
                        <a:t>, I will be with you;</a:t>
                      </a:r>
                    </a:p>
                    <a:p>
                      <a:pPr algn="l"/>
                      <a:r>
                        <a:rPr lang="en-US" sz="800" b="0" kern="1200" dirty="0">
                          <a:solidFill>
                            <a:schemeClr val="tx1"/>
                          </a:solidFill>
                          <a:effectLst/>
                          <a:latin typeface="+mn-lt"/>
                          <a:ea typeface="+mn-ea"/>
                          <a:cs typeface="+mn-cs"/>
                        </a:rPr>
                        <a:t>         And through the </a:t>
                      </a:r>
                      <a:r>
                        <a:rPr lang="en-US" sz="800" b="0" kern="1200" dirty="0">
                          <a:solidFill>
                            <a:schemeClr val="accent1">
                              <a:lumMod val="60000"/>
                              <a:lumOff val="40000"/>
                            </a:schemeClr>
                          </a:solidFill>
                          <a:effectLst/>
                          <a:latin typeface="+mn-lt"/>
                          <a:ea typeface="+mn-ea"/>
                          <a:cs typeface="+mn-cs"/>
                        </a:rPr>
                        <a:t>rivers</a:t>
                      </a:r>
                      <a:r>
                        <a:rPr lang="en-US" sz="800" b="0" kern="1200" dirty="0">
                          <a:solidFill>
                            <a:schemeClr val="tx1"/>
                          </a:solidFill>
                          <a:effectLst/>
                          <a:latin typeface="+mn-lt"/>
                          <a:ea typeface="+mn-ea"/>
                          <a:cs typeface="+mn-cs"/>
                        </a:rPr>
                        <a:t>, they will not overflow you.</a:t>
                      </a:r>
                    </a:p>
                    <a:p>
                      <a:pPr algn="l"/>
                      <a:r>
                        <a:rPr lang="en-US" sz="800" b="0" kern="1200" dirty="0">
                          <a:solidFill>
                            <a:schemeClr val="tx1"/>
                          </a:solidFill>
                          <a:effectLst/>
                          <a:latin typeface="+mn-lt"/>
                          <a:ea typeface="+mn-ea"/>
                          <a:cs typeface="+mn-cs"/>
                        </a:rPr>
                        <a:t>         When you walk through the </a:t>
                      </a:r>
                      <a:r>
                        <a:rPr lang="en-US" sz="800" b="0" kern="1200" dirty="0">
                          <a:solidFill>
                            <a:schemeClr val="accent2"/>
                          </a:solidFill>
                          <a:effectLst/>
                          <a:latin typeface="+mn-lt"/>
                          <a:ea typeface="+mn-ea"/>
                          <a:cs typeface="+mn-cs"/>
                        </a:rPr>
                        <a:t>fire</a:t>
                      </a:r>
                      <a:r>
                        <a:rPr lang="en-US" sz="800" b="0" kern="1200" dirty="0">
                          <a:solidFill>
                            <a:schemeClr val="tx1"/>
                          </a:solidFill>
                          <a:effectLst/>
                          <a:latin typeface="+mn-lt"/>
                          <a:ea typeface="+mn-ea"/>
                          <a:cs typeface="+mn-cs"/>
                        </a:rPr>
                        <a:t>, you will not be scorched,</a:t>
                      </a:r>
                    </a:p>
                    <a:p>
                      <a:pPr algn="l"/>
                      <a:r>
                        <a:rPr lang="en-US" sz="800" b="0" kern="1200" dirty="0">
                          <a:solidFill>
                            <a:schemeClr val="tx1"/>
                          </a:solidFill>
                          <a:effectLst/>
                          <a:latin typeface="+mn-lt"/>
                          <a:ea typeface="+mn-ea"/>
                          <a:cs typeface="+mn-cs"/>
                        </a:rPr>
                        <a:t>         Nor will the flame </a:t>
                      </a:r>
                      <a:r>
                        <a:rPr lang="en-US" sz="800" b="0" kern="1200" dirty="0">
                          <a:solidFill>
                            <a:schemeClr val="accent2"/>
                          </a:solidFill>
                          <a:effectLst/>
                          <a:latin typeface="+mn-lt"/>
                          <a:ea typeface="+mn-ea"/>
                          <a:cs typeface="+mn-cs"/>
                        </a:rPr>
                        <a:t>burn</a:t>
                      </a:r>
                      <a:r>
                        <a:rPr lang="en-US" sz="800" b="0" kern="1200" dirty="0">
                          <a:solidFill>
                            <a:schemeClr val="tx1"/>
                          </a:solidFill>
                          <a:effectLst/>
                          <a:latin typeface="+mn-lt"/>
                          <a:ea typeface="+mn-ea"/>
                          <a:cs typeface="+mn-cs"/>
                        </a:rPr>
                        <a:t> you.</a:t>
                      </a:r>
                    </a:p>
                    <a:p>
                      <a:pPr algn="l"/>
                      <a:r>
                        <a:rPr lang="en-US" sz="800" b="0" kern="1200" dirty="0">
                          <a:solidFill>
                            <a:schemeClr val="tx1"/>
                          </a:solidFill>
                          <a:effectLst/>
                          <a:latin typeface="+mn-lt"/>
                          <a:ea typeface="+mn-ea"/>
                          <a:cs typeface="+mn-cs"/>
                        </a:rPr>
                        <a:t>3 “For I am the LORD your God,</a:t>
                      </a:r>
                    </a:p>
                    <a:p>
                      <a:pPr algn="l"/>
                      <a:r>
                        <a:rPr lang="en-US" sz="800" b="0" kern="1200" dirty="0">
                          <a:solidFill>
                            <a:schemeClr val="tx1"/>
                          </a:solidFill>
                          <a:effectLst/>
                          <a:latin typeface="+mn-lt"/>
                          <a:ea typeface="+mn-ea"/>
                          <a:cs typeface="+mn-cs"/>
                        </a:rPr>
                        <a:t>         The </a:t>
                      </a:r>
                      <a:r>
                        <a:rPr lang="en-US" sz="800" b="1" kern="1200" dirty="0">
                          <a:solidFill>
                            <a:schemeClr val="tx1"/>
                          </a:solidFill>
                          <a:effectLst/>
                          <a:latin typeface="+mn-lt"/>
                          <a:ea typeface="+mn-ea"/>
                          <a:cs typeface="+mn-cs"/>
                        </a:rPr>
                        <a:t>Holy One </a:t>
                      </a:r>
                      <a:r>
                        <a:rPr lang="en-US" sz="800" b="0" kern="1200" dirty="0">
                          <a:solidFill>
                            <a:schemeClr val="tx1"/>
                          </a:solidFill>
                          <a:effectLst/>
                          <a:latin typeface="+mn-lt"/>
                          <a:ea typeface="+mn-ea"/>
                          <a:cs typeface="+mn-cs"/>
                        </a:rPr>
                        <a:t>of Israel, your </a:t>
                      </a:r>
                      <a:r>
                        <a:rPr lang="en-US" sz="800" b="1" kern="1200" dirty="0">
                          <a:solidFill>
                            <a:schemeClr val="tx1"/>
                          </a:solidFill>
                          <a:effectLst/>
                          <a:latin typeface="+mn-lt"/>
                          <a:ea typeface="+mn-ea"/>
                          <a:cs typeface="+mn-cs"/>
                        </a:rPr>
                        <a:t>Savior</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         I have given Egypt as your </a:t>
                      </a:r>
                      <a:r>
                        <a:rPr lang="en-US" sz="800" b="0" kern="1200" dirty="0">
                          <a:solidFill>
                            <a:schemeClr val="accent6"/>
                          </a:solidFill>
                          <a:effectLst/>
                          <a:latin typeface="+mn-lt"/>
                          <a:ea typeface="+mn-ea"/>
                          <a:cs typeface="+mn-cs"/>
                        </a:rPr>
                        <a:t>ransom</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         Cush and </a:t>
                      </a:r>
                      <a:r>
                        <a:rPr lang="en-US" sz="800" b="0" kern="1200" dirty="0" err="1">
                          <a:solidFill>
                            <a:schemeClr val="tx1"/>
                          </a:solidFill>
                          <a:effectLst/>
                          <a:latin typeface="+mn-lt"/>
                          <a:ea typeface="+mn-ea"/>
                          <a:cs typeface="+mn-cs"/>
                        </a:rPr>
                        <a:t>Seba</a:t>
                      </a:r>
                      <a:r>
                        <a:rPr lang="en-US" sz="800" b="0" kern="1200" dirty="0">
                          <a:solidFill>
                            <a:schemeClr val="tx1"/>
                          </a:solidFill>
                          <a:effectLst/>
                          <a:latin typeface="+mn-lt"/>
                          <a:ea typeface="+mn-ea"/>
                          <a:cs typeface="+mn-cs"/>
                        </a:rPr>
                        <a:t> in your place.</a:t>
                      </a:r>
                    </a:p>
                    <a:p>
                      <a:pPr algn="l"/>
                      <a:r>
                        <a:rPr lang="en-US" sz="800" b="0" kern="1200" dirty="0">
                          <a:solidFill>
                            <a:schemeClr val="tx1"/>
                          </a:solidFill>
                          <a:effectLst/>
                          <a:latin typeface="+mn-lt"/>
                          <a:ea typeface="+mn-ea"/>
                          <a:cs typeface="+mn-cs"/>
                        </a:rPr>
                        <a:t>4 “Since you are precious in My sight,</a:t>
                      </a:r>
                    </a:p>
                    <a:p>
                      <a:pPr algn="l"/>
                      <a:r>
                        <a:rPr lang="en-US" sz="800" b="0" kern="1200" dirty="0">
                          <a:solidFill>
                            <a:schemeClr val="tx1"/>
                          </a:solidFill>
                          <a:effectLst/>
                          <a:latin typeface="+mn-lt"/>
                          <a:ea typeface="+mn-ea"/>
                          <a:cs typeface="+mn-cs"/>
                        </a:rPr>
                        <a:t>         Since you are honored and I love you,</a:t>
                      </a:r>
                    </a:p>
                    <a:p>
                      <a:pPr algn="l"/>
                      <a:r>
                        <a:rPr lang="en-US" sz="800" b="0" kern="1200" dirty="0">
                          <a:solidFill>
                            <a:schemeClr val="tx1"/>
                          </a:solidFill>
                          <a:effectLst/>
                          <a:latin typeface="+mn-lt"/>
                          <a:ea typeface="+mn-ea"/>
                          <a:cs typeface="+mn-cs"/>
                        </a:rPr>
                        <a:t>         I will give other men in your place and other peoples in </a:t>
                      </a:r>
                      <a:r>
                        <a:rPr lang="en-US" sz="800" b="0" kern="1200" dirty="0">
                          <a:solidFill>
                            <a:schemeClr val="accent6"/>
                          </a:solidFill>
                          <a:effectLst/>
                          <a:latin typeface="+mn-lt"/>
                          <a:ea typeface="+mn-ea"/>
                          <a:cs typeface="+mn-cs"/>
                        </a:rPr>
                        <a:t>exchange</a:t>
                      </a:r>
                      <a:r>
                        <a:rPr lang="en-US" sz="800" b="0" kern="1200" dirty="0">
                          <a:solidFill>
                            <a:schemeClr val="tx1"/>
                          </a:solidFill>
                          <a:effectLst/>
                          <a:latin typeface="+mn-lt"/>
                          <a:ea typeface="+mn-ea"/>
                          <a:cs typeface="+mn-cs"/>
                        </a:rPr>
                        <a:t> for your life.</a:t>
                      </a:r>
                    </a:p>
                    <a:p>
                      <a:pPr algn="l"/>
                      <a:r>
                        <a:rPr lang="en-US" sz="800" b="0" kern="1200" dirty="0">
                          <a:solidFill>
                            <a:schemeClr val="tx1"/>
                          </a:solidFill>
                          <a:effectLst/>
                          <a:latin typeface="+mn-lt"/>
                          <a:ea typeface="+mn-ea"/>
                          <a:cs typeface="+mn-cs"/>
                        </a:rPr>
                        <a:t>5 “</a:t>
                      </a:r>
                      <a:r>
                        <a:rPr lang="en-US" sz="800" b="0" kern="1200" dirty="0">
                          <a:solidFill>
                            <a:schemeClr val="accent1"/>
                          </a:solidFill>
                          <a:effectLst/>
                          <a:latin typeface="+mn-lt"/>
                          <a:ea typeface="+mn-ea"/>
                          <a:cs typeface="+mn-cs"/>
                        </a:rPr>
                        <a:t>Do not fear, </a:t>
                      </a:r>
                      <a:r>
                        <a:rPr lang="en-US" sz="800" b="0" kern="1200" dirty="0">
                          <a:solidFill>
                            <a:schemeClr val="tx1"/>
                          </a:solidFill>
                          <a:effectLst/>
                          <a:latin typeface="+mn-lt"/>
                          <a:ea typeface="+mn-ea"/>
                          <a:cs typeface="+mn-cs"/>
                        </a:rPr>
                        <a:t>for I am with you;</a:t>
                      </a:r>
                    </a:p>
                    <a:p>
                      <a:pPr algn="l"/>
                      <a:r>
                        <a:rPr lang="en-US" sz="800" b="0" kern="1200" dirty="0">
                          <a:solidFill>
                            <a:schemeClr val="tx1"/>
                          </a:solidFill>
                          <a:effectLst/>
                          <a:latin typeface="+mn-lt"/>
                          <a:ea typeface="+mn-ea"/>
                          <a:cs typeface="+mn-cs"/>
                        </a:rPr>
                        <a:t>         I will bring your offspring from the east,</a:t>
                      </a:r>
                    </a:p>
                    <a:p>
                      <a:pPr algn="l"/>
                      <a:r>
                        <a:rPr lang="en-US" sz="800" b="0" kern="1200" dirty="0">
                          <a:solidFill>
                            <a:schemeClr val="tx1"/>
                          </a:solidFill>
                          <a:effectLst/>
                          <a:latin typeface="+mn-lt"/>
                          <a:ea typeface="+mn-ea"/>
                          <a:cs typeface="+mn-cs"/>
                        </a:rPr>
                        <a:t>         And gather you from the west.</a:t>
                      </a:r>
                    </a:p>
                    <a:p>
                      <a:pPr algn="l"/>
                      <a:r>
                        <a:rPr lang="en-US" sz="800" b="0" kern="1200" dirty="0">
                          <a:solidFill>
                            <a:schemeClr val="tx1"/>
                          </a:solidFill>
                          <a:effectLst/>
                          <a:latin typeface="+mn-lt"/>
                          <a:ea typeface="+mn-ea"/>
                          <a:cs typeface="+mn-cs"/>
                        </a:rPr>
                        <a:t>6 “I will say to the north, ‘Give them up!’</a:t>
                      </a:r>
                    </a:p>
                    <a:p>
                      <a:pPr algn="l"/>
                      <a:r>
                        <a:rPr lang="en-US" sz="800" b="0" kern="1200" dirty="0">
                          <a:solidFill>
                            <a:schemeClr val="tx1"/>
                          </a:solidFill>
                          <a:effectLst/>
                          <a:latin typeface="+mn-lt"/>
                          <a:ea typeface="+mn-ea"/>
                          <a:cs typeface="+mn-cs"/>
                        </a:rPr>
                        <a:t>         And to the south, ‘Do not hold them back.’</a:t>
                      </a:r>
                    </a:p>
                    <a:p>
                      <a:pPr algn="l"/>
                      <a:r>
                        <a:rPr lang="en-US" sz="800" b="0" kern="1200" dirty="0">
                          <a:solidFill>
                            <a:schemeClr val="tx1"/>
                          </a:solidFill>
                          <a:effectLst/>
                          <a:latin typeface="+mn-lt"/>
                          <a:ea typeface="+mn-ea"/>
                          <a:cs typeface="+mn-cs"/>
                        </a:rPr>
                        <a:t>         Bring My sons from afar</a:t>
                      </a:r>
                    </a:p>
                    <a:p>
                      <a:pPr algn="l"/>
                      <a:r>
                        <a:rPr lang="en-US" sz="800" b="0" kern="1200" dirty="0">
                          <a:solidFill>
                            <a:schemeClr val="tx1"/>
                          </a:solidFill>
                          <a:effectLst/>
                          <a:latin typeface="+mn-lt"/>
                          <a:ea typeface="+mn-ea"/>
                          <a:cs typeface="+mn-cs"/>
                        </a:rPr>
                        <a:t>         And My daughters from the ends of the earth,</a:t>
                      </a:r>
                    </a:p>
                    <a:p>
                      <a:pPr algn="l"/>
                      <a:r>
                        <a:rPr lang="en-US" sz="800" b="0" kern="1200" dirty="0">
                          <a:solidFill>
                            <a:schemeClr val="tx1"/>
                          </a:solidFill>
                          <a:effectLst/>
                          <a:latin typeface="+mn-lt"/>
                          <a:ea typeface="+mn-ea"/>
                          <a:cs typeface="+mn-cs"/>
                        </a:rPr>
                        <a:t>7 Everyone who is called by </a:t>
                      </a:r>
                      <a:r>
                        <a:rPr lang="en-US" sz="800" b="0" kern="1200" dirty="0">
                          <a:solidFill>
                            <a:srgbClr val="7030A0"/>
                          </a:solidFill>
                          <a:effectLst/>
                          <a:latin typeface="+mn-lt"/>
                          <a:ea typeface="+mn-ea"/>
                          <a:cs typeface="+mn-cs"/>
                        </a:rPr>
                        <a:t>My name,</a:t>
                      </a:r>
                    </a:p>
                    <a:p>
                      <a:pPr algn="l"/>
                      <a:r>
                        <a:rPr lang="en-US" sz="800" b="0" kern="1200" dirty="0">
                          <a:solidFill>
                            <a:schemeClr val="tx1"/>
                          </a:solidFill>
                          <a:effectLst/>
                          <a:latin typeface="+mn-lt"/>
                          <a:ea typeface="+mn-ea"/>
                          <a:cs typeface="+mn-cs"/>
                        </a:rPr>
                        <a:t>         </a:t>
                      </a:r>
                      <a:r>
                        <a:rPr lang="en-US" sz="800" b="0" kern="1200" dirty="0">
                          <a:solidFill>
                            <a:srgbClr val="7030A0"/>
                          </a:solidFill>
                          <a:effectLst/>
                          <a:latin typeface="+mn-lt"/>
                          <a:ea typeface="+mn-ea"/>
                          <a:cs typeface="+mn-cs"/>
                        </a:rPr>
                        <a:t>And whom I have created for My glory,</a:t>
                      </a:r>
                    </a:p>
                    <a:p>
                      <a:pPr algn="l"/>
                      <a:r>
                        <a:rPr lang="en-US" sz="800" b="0" kern="1200" dirty="0">
                          <a:solidFill>
                            <a:schemeClr val="tx1"/>
                          </a:solidFill>
                          <a:effectLst/>
                          <a:latin typeface="+mn-lt"/>
                          <a:ea typeface="+mn-ea"/>
                          <a:cs typeface="+mn-cs"/>
                        </a:rPr>
                        <a:t>         Whom I have formed, even whom I have made.”</a:t>
                      </a:r>
                    </a:p>
                    <a:p>
                      <a:pPr algn="l"/>
                      <a:endParaRPr lang="en-US" sz="800" b="0" i="0" u="none" strike="noStrike" dirty="0">
                        <a:solidFill>
                          <a:schemeClr val="tx1"/>
                        </a:solidFill>
                        <a:effectLst/>
                        <a:latin typeface="Calibri" panose="020F0502020204030204" pitchFamily="34" charset="0"/>
                      </a:endParaRPr>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i="0" u="none" strike="noStrike" dirty="0">
                          <a:solidFill>
                            <a:schemeClr val="tx1"/>
                          </a:solidFill>
                          <a:effectLst/>
                          <a:latin typeface="Calibri" panose="020F0502020204030204" pitchFamily="34" charset="0"/>
                        </a:rPr>
                        <a:t>8 Bring out the people who are </a:t>
                      </a:r>
                      <a:r>
                        <a:rPr lang="en-US" sz="800" b="0" i="0" u="none" strike="noStrike" dirty="0">
                          <a:solidFill>
                            <a:srgbClr val="C00000"/>
                          </a:solidFill>
                          <a:effectLst/>
                          <a:latin typeface="Calibri" panose="020F0502020204030204" pitchFamily="34" charset="0"/>
                        </a:rPr>
                        <a:t>blind</a:t>
                      </a:r>
                      <a:r>
                        <a:rPr lang="en-US" sz="800" b="0" i="0" u="none" strike="noStrike" dirty="0">
                          <a:solidFill>
                            <a:schemeClr val="tx1"/>
                          </a:solidFill>
                          <a:effectLst/>
                          <a:latin typeface="Calibri" panose="020F0502020204030204" pitchFamily="34" charset="0"/>
                        </a:rPr>
                        <a:t>, even though they have eyes,</a:t>
                      </a:r>
                    </a:p>
                    <a:p>
                      <a:pPr algn="l"/>
                      <a:r>
                        <a:rPr lang="en-US" sz="800" b="0" i="0" u="none" strike="noStrike" dirty="0">
                          <a:solidFill>
                            <a:schemeClr val="tx1"/>
                          </a:solidFill>
                          <a:effectLst/>
                          <a:latin typeface="Calibri" panose="020F0502020204030204" pitchFamily="34" charset="0"/>
                        </a:rPr>
                        <a:t>         And the </a:t>
                      </a:r>
                      <a:r>
                        <a:rPr lang="en-US" sz="800" b="0" i="0" u="none" strike="noStrike" dirty="0">
                          <a:solidFill>
                            <a:srgbClr val="C00000"/>
                          </a:solidFill>
                          <a:effectLst/>
                          <a:latin typeface="Calibri" panose="020F0502020204030204" pitchFamily="34" charset="0"/>
                        </a:rPr>
                        <a:t>deaf</a:t>
                      </a:r>
                      <a:r>
                        <a:rPr lang="en-US" sz="800" b="0" i="0" u="none" strike="noStrike" dirty="0">
                          <a:solidFill>
                            <a:schemeClr val="tx1"/>
                          </a:solidFill>
                          <a:effectLst/>
                          <a:latin typeface="Calibri" panose="020F0502020204030204" pitchFamily="34" charset="0"/>
                        </a:rPr>
                        <a:t>, even though they have ears.</a:t>
                      </a:r>
                    </a:p>
                    <a:p>
                      <a:pPr algn="l"/>
                      <a:r>
                        <a:rPr lang="en-US" sz="800" b="0" i="0" u="none" strike="noStrike" dirty="0">
                          <a:solidFill>
                            <a:schemeClr val="tx1"/>
                          </a:solidFill>
                          <a:effectLst/>
                          <a:latin typeface="Calibri" panose="020F0502020204030204" pitchFamily="34" charset="0"/>
                        </a:rPr>
                        <a:t>9 All the nations have gathered together</a:t>
                      </a:r>
                    </a:p>
                    <a:p>
                      <a:pPr algn="l"/>
                      <a:r>
                        <a:rPr lang="en-US" sz="800" b="0" i="0" u="none" strike="noStrike" dirty="0">
                          <a:solidFill>
                            <a:schemeClr val="tx1"/>
                          </a:solidFill>
                          <a:effectLst/>
                          <a:latin typeface="Calibri" panose="020F0502020204030204" pitchFamily="34" charset="0"/>
                        </a:rPr>
                        <a:t>         So that the peoples may be assembled.</a:t>
                      </a:r>
                    </a:p>
                    <a:p>
                      <a:pPr algn="l"/>
                      <a:r>
                        <a:rPr lang="en-US" sz="800" b="0" i="0" u="none" strike="noStrike" dirty="0">
                          <a:solidFill>
                            <a:schemeClr val="tx1"/>
                          </a:solidFill>
                          <a:effectLst/>
                          <a:latin typeface="Calibri" panose="020F0502020204030204" pitchFamily="34" charset="0"/>
                        </a:rPr>
                        <a:t>         Who among them can declare this</a:t>
                      </a:r>
                    </a:p>
                    <a:p>
                      <a:pPr algn="l"/>
                      <a:r>
                        <a:rPr lang="en-US" sz="800" b="0" i="0" u="none" strike="noStrike" dirty="0">
                          <a:solidFill>
                            <a:schemeClr val="tx1"/>
                          </a:solidFill>
                          <a:effectLst/>
                          <a:latin typeface="Calibri" panose="020F0502020204030204" pitchFamily="34" charset="0"/>
                        </a:rPr>
                        <a:t>         And proclaim to us the </a:t>
                      </a:r>
                      <a:r>
                        <a:rPr lang="en-US" sz="800" b="0" i="0" u="none" strike="noStrike" dirty="0">
                          <a:solidFill>
                            <a:schemeClr val="accent4"/>
                          </a:solidFill>
                          <a:effectLst/>
                          <a:latin typeface="Calibri" panose="020F0502020204030204" pitchFamily="34" charset="0"/>
                        </a:rPr>
                        <a:t>former</a:t>
                      </a:r>
                      <a:r>
                        <a:rPr lang="en-US" sz="800" b="0" i="0" u="none" strike="noStrike" dirty="0">
                          <a:solidFill>
                            <a:schemeClr val="tx1"/>
                          </a:solidFill>
                          <a:effectLst/>
                          <a:latin typeface="Calibri" panose="020F0502020204030204" pitchFamily="34" charset="0"/>
                        </a:rPr>
                        <a:t> things?</a:t>
                      </a:r>
                    </a:p>
                    <a:p>
                      <a:pPr algn="l"/>
                      <a:r>
                        <a:rPr lang="en-US" sz="800" b="0" i="0" u="none" strike="noStrike" dirty="0">
                          <a:solidFill>
                            <a:schemeClr val="tx1"/>
                          </a:solidFill>
                          <a:effectLst/>
                          <a:latin typeface="Calibri" panose="020F0502020204030204" pitchFamily="34" charset="0"/>
                        </a:rPr>
                        <a:t>         Let them present their </a:t>
                      </a:r>
                      <a:r>
                        <a:rPr lang="en-US" sz="800" b="0" i="0" u="none" strike="noStrike" dirty="0">
                          <a:solidFill>
                            <a:srgbClr val="FFC000"/>
                          </a:solidFill>
                          <a:effectLst/>
                          <a:latin typeface="Calibri" panose="020F0502020204030204" pitchFamily="34" charset="0"/>
                        </a:rPr>
                        <a:t>witnesses</a:t>
                      </a:r>
                      <a:r>
                        <a:rPr lang="en-US" sz="800" b="0" i="0" u="none" strike="noStrike" dirty="0">
                          <a:solidFill>
                            <a:schemeClr val="tx1"/>
                          </a:solidFill>
                          <a:effectLst/>
                          <a:latin typeface="Calibri" panose="020F0502020204030204" pitchFamily="34" charset="0"/>
                        </a:rPr>
                        <a:t> that they may be justified,</a:t>
                      </a:r>
                    </a:p>
                    <a:p>
                      <a:pPr algn="l"/>
                      <a:r>
                        <a:rPr lang="en-US" sz="800" b="0" i="0" u="none" strike="noStrike" dirty="0">
                          <a:solidFill>
                            <a:schemeClr val="tx1"/>
                          </a:solidFill>
                          <a:effectLst/>
                          <a:latin typeface="Calibri" panose="020F0502020204030204" pitchFamily="34" charset="0"/>
                        </a:rPr>
                        <a:t>         Or let them hear and say, “It is true.”</a:t>
                      </a:r>
                    </a:p>
                    <a:p>
                      <a:pPr algn="l"/>
                      <a:r>
                        <a:rPr lang="en-US" sz="800" b="0" i="0" u="none" strike="noStrike" dirty="0">
                          <a:solidFill>
                            <a:schemeClr val="tx1"/>
                          </a:solidFill>
                          <a:effectLst/>
                          <a:latin typeface="Calibri" panose="020F0502020204030204" pitchFamily="34" charset="0"/>
                        </a:rPr>
                        <a:t>10 “You are My </a:t>
                      </a:r>
                      <a:r>
                        <a:rPr lang="en-US" sz="800" b="0" i="0" u="none" strike="noStrike" dirty="0">
                          <a:solidFill>
                            <a:srgbClr val="FFC000"/>
                          </a:solidFill>
                          <a:effectLst/>
                          <a:latin typeface="Calibri" panose="020F0502020204030204" pitchFamily="34" charset="0"/>
                        </a:rPr>
                        <a:t>witnesses</a:t>
                      </a:r>
                      <a:r>
                        <a:rPr lang="en-US" sz="800" b="0" i="0" u="none" strike="noStrike" dirty="0">
                          <a:solidFill>
                            <a:schemeClr val="tx1"/>
                          </a:solidFill>
                          <a:effectLst/>
                          <a:latin typeface="Calibri" panose="020F0502020204030204" pitchFamily="34" charset="0"/>
                        </a:rPr>
                        <a:t>,” declares the LORD,</a:t>
                      </a:r>
                    </a:p>
                    <a:p>
                      <a:pPr algn="l"/>
                      <a:r>
                        <a:rPr lang="en-US" sz="800" b="0" i="0" u="none" strike="noStrike" dirty="0">
                          <a:solidFill>
                            <a:schemeClr val="tx1"/>
                          </a:solidFill>
                          <a:effectLst/>
                          <a:latin typeface="Calibri" panose="020F0502020204030204" pitchFamily="34" charset="0"/>
                        </a:rPr>
                        <a:t>         “And My </a:t>
                      </a:r>
                      <a:r>
                        <a:rPr lang="en-US" sz="800" b="0" i="0" u="none" strike="noStrike" dirty="0">
                          <a:solidFill>
                            <a:srgbClr val="7030A0"/>
                          </a:solidFill>
                          <a:effectLst/>
                          <a:latin typeface="Calibri" panose="020F0502020204030204" pitchFamily="34" charset="0"/>
                        </a:rPr>
                        <a:t>servant</a:t>
                      </a:r>
                      <a:r>
                        <a:rPr lang="en-US" sz="800" b="0" i="0" u="none" strike="noStrike" dirty="0">
                          <a:solidFill>
                            <a:schemeClr val="tx1"/>
                          </a:solidFill>
                          <a:effectLst/>
                          <a:latin typeface="Calibri" panose="020F0502020204030204" pitchFamily="34" charset="0"/>
                        </a:rPr>
                        <a:t> whom I have chosen,</a:t>
                      </a:r>
                    </a:p>
                    <a:p>
                      <a:pPr algn="l"/>
                      <a:r>
                        <a:rPr lang="en-US" sz="800" b="0" i="0" u="none" strike="noStrike" dirty="0">
                          <a:solidFill>
                            <a:schemeClr val="tx1"/>
                          </a:solidFill>
                          <a:effectLst/>
                          <a:latin typeface="Calibri" panose="020F0502020204030204" pitchFamily="34" charset="0"/>
                        </a:rPr>
                        <a:t>         So that you may </a:t>
                      </a:r>
                      <a:r>
                        <a:rPr lang="en-US" sz="800" b="0" i="0" u="none" strike="noStrike" dirty="0">
                          <a:solidFill>
                            <a:srgbClr val="C00000"/>
                          </a:solidFill>
                          <a:effectLst/>
                          <a:latin typeface="Calibri" panose="020F0502020204030204" pitchFamily="34" charset="0"/>
                        </a:rPr>
                        <a:t>know</a:t>
                      </a:r>
                      <a:r>
                        <a:rPr lang="en-US" sz="800" b="0" i="0" u="none" strike="noStrike" dirty="0">
                          <a:solidFill>
                            <a:schemeClr val="tx1"/>
                          </a:solidFill>
                          <a:effectLst/>
                          <a:latin typeface="Calibri" panose="020F0502020204030204" pitchFamily="34" charset="0"/>
                        </a:rPr>
                        <a:t> and </a:t>
                      </a:r>
                      <a:r>
                        <a:rPr lang="en-US" sz="800" b="0" i="0" u="none" strike="noStrike" dirty="0">
                          <a:solidFill>
                            <a:srgbClr val="C00000"/>
                          </a:solidFill>
                          <a:effectLst/>
                          <a:latin typeface="Calibri" panose="020F0502020204030204" pitchFamily="34" charset="0"/>
                        </a:rPr>
                        <a:t>believe</a:t>
                      </a:r>
                      <a:r>
                        <a:rPr lang="en-US" sz="800" b="0" i="0" u="none" strike="noStrike" dirty="0">
                          <a:solidFill>
                            <a:schemeClr val="tx1"/>
                          </a:solidFill>
                          <a:effectLst/>
                          <a:latin typeface="Calibri" panose="020F0502020204030204" pitchFamily="34" charset="0"/>
                        </a:rPr>
                        <a:t> Me</a:t>
                      </a:r>
                    </a:p>
                    <a:p>
                      <a:pPr algn="l"/>
                      <a:r>
                        <a:rPr lang="en-US" sz="800" b="0" i="0" u="none" strike="noStrike" dirty="0">
                          <a:solidFill>
                            <a:schemeClr val="tx1"/>
                          </a:solidFill>
                          <a:effectLst/>
                          <a:latin typeface="Calibri" panose="020F0502020204030204" pitchFamily="34" charset="0"/>
                        </a:rPr>
                        <a:t>         And </a:t>
                      </a:r>
                      <a:r>
                        <a:rPr lang="en-US" sz="800" b="0" i="0" u="none" strike="noStrike" dirty="0">
                          <a:solidFill>
                            <a:srgbClr val="C00000"/>
                          </a:solidFill>
                          <a:effectLst/>
                          <a:latin typeface="Calibri" panose="020F0502020204030204" pitchFamily="34" charset="0"/>
                        </a:rPr>
                        <a:t>understand</a:t>
                      </a:r>
                      <a:r>
                        <a:rPr lang="en-US" sz="800" b="0" i="0" u="none" strike="noStrike" dirty="0">
                          <a:solidFill>
                            <a:schemeClr val="tx1"/>
                          </a:solidFill>
                          <a:effectLst/>
                          <a:latin typeface="Calibri" panose="020F0502020204030204" pitchFamily="34" charset="0"/>
                        </a:rPr>
                        <a:t> that I am He.</a:t>
                      </a:r>
                    </a:p>
                    <a:p>
                      <a:pPr algn="l"/>
                      <a:r>
                        <a:rPr lang="en-US" sz="800" b="0" i="0" u="none" strike="noStrike" dirty="0">
                          <a:solidFill>
                            <a:schemeClr val="tx1"/>
                          </a:solidFill>
                          <a:effectLst/>
                          <a:latin typeface="Calibri" panose="020F0502020204030204" pitchFamily="34" charset="0"/>
                        </a:rPr>
                        <a:t>         Before Me there was no God formed,</a:t>
                      </a:r>
                    </a:p>
                    <a:p>
                      <a:pPr algn="l"/>
                      <a:r>
                        <a:rPr lang="en-US" sz="800" b="0" i="0" u="none" strike="noStrike" dirty="0">
                          <a:solidFill>
                            <a:schemeClr val="tx1"/>
                          </a:solidFill>
                          <a:effectLst/>
                          <a:latin typeface="Calibri" panose="020F0502020204030204" pitchFamily="34" charset="0"/>
                        </a:rPr>
                        <a:t>         And there will be none after Me.</a:t>
                      </a:r>
                    </a:p>
                    <a:p>
                      <a:pPr algn="l"/>
                      <a:r>
                        <a:rPr lang="en-US" sz="800" b="0" i="0" u="none" strike="noStrike" dirty="0">
                          <a:solidFill>
                            <a:schemeClr val="tx1"/>
                          </a:solidFill>
                          <a:effectLst/>
                          <a:latin typeface="Calibri" panose="020F0502020204030204" pitchFamily="34" charset="0"/>
                        </a:rPr>
                        <a:t>11 “</a:t>
                      </a:r>
                      <a:r>
                        <a:rPr lang="en-US" sz="800" b="0" i="0" u="none" strike="noStrike" dirty="0">
                          <a:solidFill>
                            <a:srgbClr val="7030A0"/>
                          </a:solidFill>
                          <a:effectLst/>
                          <a:latin typeface="Calibri" panose="020F0502020204030204" pitchFamily="34" charset="0"/>
                        </a:rPr>
                        <a:t>I, even I, am the LORD,</a:t>
                      </a:r>
                    </a:p>
                    <a:p>
                      <a:pPr algn="l"/>
                      <a:r>
                        <a:rPr lang="en-US" sz="800" b="0" i="0" u="none" strike="noStrike" dirty="0">
                          <a:solidFill>
                            <a:schemeClr val="tx1"/>
                          </a:solidFill>
                          <a:effectLst/>
                          <a:latin typeface="Calibri" panose="020F0502020204030204" pitchFamily="34" charset="0"/>
                        </a:rPr>
                        <a:t>         And there is no savior besides Me.</a:t>
                      </a:r>
                    </a:p>
                    <a:p>
                      <a:pPr algn="l"/>
                      <a:r>
                        <a:rPr lang="en-US" sz="800" b="0" i="0" u="none" strike="noStrike" dirty="0">
                          <a:solidFill>
                            <a:schemeClr val="tx1"/>
                          </a:solidFill>
                          <a:effectLst/>
                          <a:latin typeface="Calibri" panose="020F0502020204030204" pitchFamily="34" charset="0"/>
                        </a:rPr>
                        <a:t>12 “It is I who have </a:t>
                      </a:r>
                      <a:r>
                        <a:rPr lang="en-US" sz="800" b="0" i="0" u="none" strike="noStrike" dirty="0">
                          <a:solidFill>
                            <a:schemeClr val="accent4"/>
                          </a:solidFill>
                          <a:effectLst/>
                          <a:latin typeface="Calibri" panose="020F0502020204030204" pitchFamily="34" charset="0"/>
                        </a:rPr>
                        <a:t>declared</a:t>
                      </a:r>
                      <a:r>
                        <a:rPr lang="en-US" sz="800" b="0" i="0" u="none" strike="noStrike" dirty="0">
                          <a:solidFill>
                            <a:schemeClr val="tx1"/>
                          </a:solidFill>
                          <a:effectLst/>
                          <a:latin typeface="Calibri" panose="020F0502020204030204" pitchFamily="34" charset="0"/>
                        </a:rPr>
                        <a:t> and </a:t>
                      </a:r>
                      <a:r>
                        <a:rPr lang="en-US" sz="800" b="0" i="0" u="none" strike="noStrike" dirty="0">
                          <a:solidFill>
                            <a:schemeClr val="accent6"/>
                          </a:solidFill>
                          <a:effectLst/>
                          <a:latin typeface="Calibri" panose="020F0502020204030204" pitchFamily="34" charset="0"/>
                        </a:rPr>
                        <a:t>saved</a:t>
                      </a:r>
                      <a:r>
                        <a:rPr lang="en-US" sz="800" b="0" i="0" u="none" strike="noStrike" dirty="0">
                          <a:solidFill>
                            <a:schemeClr val="tx1"/>
                          </a:solidFill>
                          <a:effectLst/>
                          <a:latin typeface="Calibri" panose="020F0502020204030204" pitchFamily="34" charset="0"/>
                        </a:rPr>
                        <a:t> and </a:t>
                      </a:r>
                      <a:r>
                        <a:rPr lang="en-US" sz="800" b="0" i="0" u="none" strike="noStrike" dirty="0">
                          <a:solidFill>
                            <a:schemeClr val="accent4"/>
                          </a:solidFill>
                          <a:effectLst/>
                          <a:latin typeface="Calibri" panose="020F0502020204030204" pitchFamily="34" charset="0"/>
                        </a:rPr>
                        <a:t>proclaimed</a:t>
                      </a:r>
                      <a:r>
                        <a:rPr lang="en-US" sz="800" b="0" i="0" u="none" strike="noStrike" dirty="0">
                          <a:solidFill>
                            <a:schemeClr val="tx1"/>
                          </a:solidFill>
                          <a:effectLst/>
                          <a:latin typeface="Calibri" panose="020F0502020204030204" pitchFamily="34" charset="0"/>
                        </a:rPr>
                        <a:t>,</a:t>
                      </a:r>
                    </a:p>
                    <a:p>
                      <a:pPr algn="l"/>
                      <a:r>
                        <a:rPr lang="en-US" sz="800" b="0" i="0" u="none" strike="noStrike" dirty="0">
                          <a:solidFill>
                            <a:schemeClr val="tx1"/>
                          </a:solidFill>
                          <a:effectLst/>
                          <a:latin typeface="Calibri" panose="020F0502020204030204" pitchFamily="34" charset="0"/>
                        </a:rPr>
                        <a:t>         And there was no strange god among you;</a:t>
                      </a:r>
                    </a:p>
                    <a:p>
                      <a:pPr algn="l"/>
                      <a:r>
                        <a:rPr lang="en-US" sz="800" b="0" i="0" u="none" strike="noStrike" dirty="0">
                          <a:solidFill>
                            <a:schemeClr val="tx1"/>
                          </a:solidFill>
                          <a:effectLst/>
                          <a:latin typeface="Calibri" panose="020F0502020204030204" pitchFamily="34" charset="0"/>
                        </a:rPr>
                        <a:t>         So you are My </a:t>
                      </a:r>
                      <a:r>
                        <a:rPr lang="en-US" sz="800" b="0" i="0" u="none" strike="noStrike" dirty="0">
                          <a:solidFill>
                            <a:srgbClr val="FFC000"/>
                          </a:solidFill>
                          <a:effectLst/>
                          <a:latin typeface="Calibri" panose="020F0502020204030204" pitchFamily="34" charset="0"/>
                        </a:rPr>
                        <a:t>witnesses</a:t>
                      </a:r>
                      <a:r>
                        <a:rPr lang="en-US" sz="800" b="0" i="0" u="none" strike="noStrike" dirty="0">
                          <a:solidFill>
                            <a:schemeClr val="tx1"/>
                          </a:solidFill>
                          <a:effectLst/>
                          <a:latin typeface="Calibri" panose="020F0502020204030204" pitchFamily="34" charset="0"/>
                        </a:rPr>
                        <a:t>,” declares the LORD,</a:t>
                      </a:r>
                    </a:p>
                    <a:p>
                      <a:pPr algn="l"/>
                      <a:r>
                        <a:rPr lang="en-US" sz="800" b="0" i="0" u="none" strike="noStrike" dirty="0">
                          <a:solidFill>
                            <a:schemeClr val="tx1"/>
                          </a:solidFill>
                          <a:effectLst/>
                          <a:latin typeface="Calibri" panose="020F0502020204030204" pitchFamily="34" charset="0"/>
                        </a:rPr>
                        <a:t>         “And I am God.</a:t>
                      </a:r>
                    </a:p>
                    <a:p>
                      <a:pPr algn="l"/>
                      <a:r>
                        <a:rPr lang="en-US" sz="800" b="0" i="0" u="none" strike="noStrike" dirty="0">
                          <a:solidFill>
                            <a:schemeClr val="tx1"/>
                          </a:solidFill>
                          <a:effectLst/>
                          <a:latin typeface="Calibri" panose="020F0502020204030204" pitchFamily="34" charset="0"/>
                        </a:rPr>
                        <a:t>13 “Even from eternity I am He,</a:t>
                      </a:r>
                    </a:p>
                    <a:p>
                      <a:pPr algn="l"/>
                      <a:r>
                        <a:rPr lang="en-US" sz="800" b="0" i="0" u="none" strike="noStrike" dirty="0">
                          <a:solidFill>
                            <a:schemeClr val="tx1"/>
                          </a:solidFill>
                          <a:effectLst/>
                          <a:latin typeface="Calibri" panose="020F0502020204030204" pitchFamily="34" charset="0"/>
                        </a:rPr>
                        <a:t>         And there is none who can deliver out of My hand;</a:t>
                      </a:r>
                    </a:p>
                    <a:p>
                      <a:pPr algn="l"/>
                      <a:r>
                        <a:rPr lang="en-US" sz="800" b="0" i="0" u="none" strike="noStrike" dirty="0">
                          <a:solidFill>
                            <a:schemeClr val="tx1"/>
                          </a:solidFill>
                          <a:effectLst/>
                          <a:latin typeface="Calibri" panose="020F0502020204030204" pitchFamily="34" charset="0"/>
                        </a:rPr>
                        <a:t>         </a:t>
                      </a:r>
                      <a:r>
                        <a:rPr lang="en-US" sz="800" b="0" i="0" u="none" strike="noStrike" dirty="0">
                          <a:solidFill>
                            <a:srgbClr val="7030A0"/>
                          </a:solidFill>
                          <a:effectLst/>
                          <a:latin typeface="Calibri" panose="020F0502020204030204" pitchFamily="34" charset="0"/>
                        </a:rPr>
                        <a:t>I act and who can reverse it?”</a:t>
                      </a:r>
                    </a:p>
                    <a:p>
                      <a:pPr algn="l"/>
                      <a:endParaRPr lang="en-US" sz="800" b="0" i="0" u="none" strike="noStrike" dirty="0">
                        <a:solidFill>
                          <a:schemeClr val="tx1"/>
                        </a:solidFill>
                        <a:effectLst/>
                        <a:latin typeface="Calibri" panose="020F0502020204030204" pitchFamily="34" charset="0"/>
                      </a:endParaRPr>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kern="1200" dirty="0">
                          <a:solidFill>
                            <a:schemeClr val="tx1"/>
                          </a:solidFill>
                          <a:effectLst/>
                          <a:latin typeface="+mn-lt"/>
                          <a:ea typeface="+mn-ea"/>
                          <a:cs typeface="+mn-cs"/>
                        </a:rPr>
                        <a:t>14 Thus says the LORD your </a:t>
                      </a:r>
                      <a:r>
                        <a:rPr lang="en-US" sz="800" b="0" kern="1200" dirty="0">
                          <a:solidFill>
                            <a:schemeClr val="accent6"/>
                          </a:solidFill>
                          <a:effectLst/>
                          <a:latin typeface="+mn-lt"/>
                          <a:ea typeface="+mn-ea"/>
                          <a:cs typeface="+mn-cs"/>
                        </a:rPr>
                        <a:t>Redeemer</a:t>
                      </a:r>
                      <a:r>
                        <a:rPr lang="en-US" sz="800" b="0" kern="1200" dirty="0">
                          <a:solidFill>
                            <a:schemeClr val="tx1"/>
                          </a:solidFill>
                          <a:effectLst/>
                          <a:latin typeface="+mn-lt"/>
                          <a:ea typeface="+mn-ea"/>
                          <a:cs typeface="+mn-cs"/>
                        </a:rPr>
                        <a:t>, the Holy One of Israel,</a:t>
                      </a:r>
                    </a:p>
                    <a:p>
                      <a:pPr algn="l"/>
                      <a:r>
                        <a:rPr lang="en-US" sz="800" b="0" kern="1200" dirty="0">
                          <a:solidFill>
                            <a:schemeClr val="tx1"/>
                          </a:solidFill>
                          <a:effectLst/>
                          <a:latin typeface="+mn-lt"/>
                          <a:ea typeface="+mn-ea"/>
                          <a:cs typeface="+mn-cs"/>
                        </a:rPr>
                        <a:t>         “For your sake I have sent to Babylon,</a:t>
                      </a:r>
                    </a:p>
                    <a:p>
                      <a:pPr algn="l"/>
                      <a:r>
                        <a:rPr lang="en-US" sz="800" b="0" kern="1200" dirty="0">
                          <a:solidFill>
                            <a:schemeClr val="tx1"/>
                          </a:solidFill>
                          <a:effectLst/>
                          <a:latin typeface="+mn-lt"/>
                          <a:ea typeface="+mn-ea"/>
                          <a:cs typeface="+mn-cs"/>
                        </a:rPr>
                        <a:t>         </a:t>
                      </a:r>
                      <a:r>
                        <a:rPr lang="en-US" sz="800" b="0" kern="1200" dirty="0">
                          <a:solidFill>
                            <a:schemeClr val="accent6"/>
                          </a:solidFill>
                          <a:effectLst/>
                          <a:latin typeface="+mn-lt"/>
                          <a:ea typeface="+mn-ea"/>
                          <a:cs typeface="+mn-cs"/>
                        </a:rPr>
                        <a:t>And will bring them all down as fugitives,</a:t>
                      </a:r>
                    </a:p>
                    <a:p>
                      <a:pPr algn="l"/>
                      <a:r>
                        <a:rPr lang="en-US" sz="800" b="0" kern="1200" dirty="0">
                          <a:solidFill>
                            <a:schemeClr val="accent6"/>
                          </a:solidFill>
                          <a:effectLst/>
                          <a:latin typeface="+mn-lt"/>
                          <a:ea typeface="+mn-ea"/>
                          <a:cs typeface="+mn-cs"/>
                        </a:rPr>
                        <a:t>         Even the Chaldeans, into the ships in which they rejoice.</a:t>
                      </a:r>
                    </a:p>
                    <a:p>
                      <a:pPr algn="l"/>
                      <a:r>
                        <a:rPr lang="en-US" sz="800" b="0" kern="1200" dirty="0">
                          <a:solidFill>
                            <a:schemeClr val="tx1"/>
                          </a:solidFill>
                          <a:effectLst/>
                          <a:latin typeface="+mn-lt"/>
                          <a:ea typeface="+mn-ea"/>
                          <a:cs typeface="+mn-cs"/>
                        </a:rPr>
                        <a:t> 15 “I am the LORD, your </a:t>
                      </a:r>
                      <a:r>
                        <a:rPr lang="en-US" sz="800" b="1" kern="1200" dirty="0">
                          <a:solidFill>
                            <a:schemeClr val="tx1"/>
                          </a:solidFill>
                          <a:effectLst/>
                          <a:latin typeface="+mn-lt"/>
                          <a:ea typeface="+mn-ea"/>
                          <a:cs typeface="+mn-cs"/>
                        </a:rPr>
                        <a:t>Holy One</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         The </a:t>
                      </a:r>
                      <a:r>
                        <a:rPr lang="en-US" sz="800" b="1" kern="1200" dirty="0">
                          <a:solidFill>
                            <a:schemeClr val="tx1"/>
                          </a:solidFill>
                          <a:effectLst/>
                          <a:latin typeface="+mn-lt"/>
                          <a:ea typeface="+mn-ea"/>
                          <a:cs typeface="+mn-cs"/>
                        </a:rPr>
                        <a:t>Creator</a:t>
                      </a:r>
                      <a:r>
                        <a:rPr lang="en-US" sz="800" b="0" kern="1200" dirty="0">
                          <a:solidFill>
                            <a:schemeClr val="tx1"/>
                          </a:solidFill>
                          <a:effectLst/>
                          <a:latin typeface="+mn-lt"/>
                          <a:ea typeface="+mn-ea"/>
                          <a:cs typeface="+mn-cs"/>
                        </a:rPr>
                        <a:t> of Israel, your King.”</a:t>
                      </a:r>
                    </a:p>
                    <a:p>
                      <a:pPr algn="l"/>
                      <a:r>
                        <a:rPr lang="en-US" sz="800" b="0" kern="1200" dirty="0">
                          <a:solidFill>
                            <a:schemeClr val="tx1"/>
                          </a:solidFill>
                          <a:effectLst/>
                          <a:latin typeface="+mn-lt"/>
                          <a:ea typeface="+mn-ea"/>
                          <a:cs typeface="+mn-cs"/>
                        </a:rPr>
                        <a:t>16 Thus says the LORD,</a:t>
                      </a:r>
                    </a:p>
                    <a:p>
                      <a:pPr algn="l"/>
                      <a:r>
                        <a:rPr lang="en-US" sz="800" b="0" kern="1200" dirty="0">
                          <a:solidFill>
                            <a:schemeClr val="tx1"/>
                          </a:solidFill>
                          <a:effectLst/>
                          <a:latin typeface="+mn-lt"/>
                          <a:ea typeface="+mn-ea"/>
                          <a:cs typeface="+mn-cs"/>
                        </a:rPr>
                        <a:t>         </a:t>
                      </a:r>
                      <a:r>
                        <a:rPr lang="en-US" sz="800" b="0" kern="1200" dirty="0">
                          <a:solidFill>
                            <a:srgbClr val="7030A0"/>
                          </a:solidFill>
                          <a:effectLst/>
                          <a:latin typeface="+mn-lt"/>
                          <a:ea typeface="+mn-ea"/>
                          <a:cs typeface="+mn-cs"/>
                        </a:rPr>
                        <a:t>Who makes a way</a:t>
                      </a:r>
                      <a:r>
                        <a:rPr lang="en-US" sz="800" b="0" kern="1200" dirty="0">
                          <a:solidFill>
                            <a:schemeClr val="tx1"/>
                          </a:solidFill>
                          <a:effectLst/>
                          <a:latin typeface="+mn-lt"/>
                          <a:ea typeface="+mn-ea"/>
                          <a:cs typeface="+mn-cs"/>
                        </a:rPr>
                        <a:t> through the </a:t>
                      </a:r>
                      <a:r>
                        <a:rPr lang="en-US" sz="800" b="0" kern="1200" dirty="0">
                          <a:solidFill>
                            <a:schemeClr val="accent1">
                              <a:lumMod val="60000"/>
                              <a:lumOff val="40000"/>
                            </a:schemeClr>
                          </a:solidFill>
                          <a:effectLst/>
                          <a:latin typeface="+mn-lt"/>
                          <a:ea typeface="+mn-ea"/>
                          <a:cs typeface="+mn-cs"/>
                        </a:rPr>
                        <a:t>sea</a:t>
                      </a:r>
                    </a:p>
                    <a:p>
                      <a:pPr algn="l"/>
                      <a:r>
                        <a:rPr lang="en-US" sz="800" b="0" kern="1200" dirty="0">
                          <a:solidFill>
                            <a:schemeClr val="tx1"/>
                          </a:solidFill>
                          <a:effectLst/>
                          <a:latin typeface="+mn-lt"/>
                          <a:ea typeface="+mn-ea"/>
                          <a:cs typeface="+mn-cs"/>
                        </a:rPr>
                        <a:t>         And a path through the mighty </a:t>
                      </a:r>
                      <a:r>
                        <a:rPr lang="en-US" sz="800" b="0" kern="1200" dirty="0">
                          <a:solidFill>
                            <a:schemeClr val="accent1">
                              <a:lumMod val="60000"/>
                              <a:lumOff val="40000"/>
                            </a:schemeClr>
                          </a:solidFill>
                          <a:effectLst/>
                          <a:latin typeface="+mn-lt"/>
                          <a:ea typeface="+mn-ea"/>
                          <a:cs typeface="+mn-cs"/>
                        </a:rPr>
                        <a:t>waters</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17 Who brings forth the chariot and the horse,</a:t>
                      </a:r>
                    </a:p>
                    <a:p>
                      <a:pPr algn="l"/>
                      <a:r>
                        <a:rPr lang="en-US" sz="800" b="0" kern="1200" dirty="0">
                          <a:solidFill>
                            <a:schemeClr val="tx1"/>
                          </a:solidFill>
                          <a:effectLst/>
                          <a:latin typeface="+mn-lt"/>
                          <a:ea typeface="+mn-ea"/>
                          <a:cs typeface="+mn-cs"/>
                        </a:rPr>
                        <a:t>         The army and the mighty man</a:t>
                      </a:r>
                    </a:p>
                    <a:p>
                      <a:pPr algn="l"/>
                      <a:r>
                        <a:rPr lang="en-US" sz="800" b="0" kern="1200" dirty="0">
                          <a:solidFill>
                            <a:schemeClr val="tx1"/>
                          </a:solidFill>
                          <a:effectLst/>
                          <a:latin typeface="+mn-lt"/>
                          <a:ea typeface="+mn-ea"/>
                          <a:cs typeface="+mn-cs"/>
                        </a:rPr>
                        <a:t>         (They will lie down together and not rise again;</a:t>
                      </a:r>
                    </a:p>
                    <a:p>
                      <a:pPr algn="l"/>
                      <a:r>
                        <a:rPr lang="en-US" sz="800" b="0" kern="1200" dirty="0">
                          <a:solidFill>
                            <a:schemeClr val="tx1"/>
                          </a:solidFill>
                          <a:effectLst/>
                          <a:latin typeface="+mn-lt"/>
                          <a:ea typeface="+mn-ea"/>
                          <a:cs typeface="+mn-cs"/>
                        </a:rPr>
                        <a:t>         They have been </a:t>
                      </a:r>
                      <a:r>
                        <a:rPr lang="en-US" sz="800" b="0" kern="1200" dirty="0">
                          <a:solidFill>
                            <a:schemeClr val="accent2"/>
                          </a:solidFill>
                          <a:effectLst/>
                          <a:latin typeface="+mn-lt"/>
                          <a:ea typeface="+mn-ea"/>
                          <a:cs typeface="+mn-cs"/>
                        </a:rPr>
                        <a:t>quenched</a:t>
                      </a:r>
                      <a:r>
                        <a:rPr lang="en-US" sz="800" b="0" kern="1200" dirty="0">
                          <a:solidFill>
                            <a:schemeClr val="tx1"/>
                          </a:solidFill>
                          <a:effectLst/>
                          <a:latin typeface="+mn-lt"/>
                          <a:ea typeface="+mn-ea"/>
                          <a:cs typeface="+mn-cs"/>
                        </a:rPr>
                        <a:t> and </a:t>
                      </a:r>
                      <a:r>
                        <a:rPr lang="en-US" sz="800" b="0" kern="1200" dirty="0">
                          <a:solidFill>
                            <a:schemeClr val="accent2"/>
                          </a:solidFill>
                          <a:effectLst/>
                          <a:latin typeface="+mn-lt"/>
                          <a:ea typeface="+mn-ea"/>
                          <a:cs typeface="+mn-cs"/>
                        </a:rPr>
                        <a:t>extinguished</a:t>
                      </a:r>
                      <a:r>
                        <a:rPr lang="en-US" sz="800" b="0" kern="1200" dirty="0">
                          <a:solidFill>
                            <a:schemeClr val="tx1"/>
                          </a:solidFill>
                          <a:effectLst/>
                          <a:latin typeface="+mn-lt"/>
                          <a:ea typeface="+mn-ea"/>
                          <a:cs typeface="+mn-cs"/>
                        </a:rPr>
                        <a:t> like a wick):</a:t>
                      </a:r>
                    </a:p>
                    <a:p>
                      <a:pPr algn="l"/>
                      <a:r>
                        <a:rPr lang="en-US" sz="800" b="0" kern="1200" dirty="0">
                          <a:solidFill>
                            <a:schemeClr val="tx1"/>
                          </a:solidFill>
                          <a:effectLst/>
                          <a:latin typeface="+mn-lt"/>
                          <a:ea typeface="+mn-ea"/>
                          <a:cs typeface="+mn-cs"/>
                        </a:rPr>
                        <a:t>18 “Do not call to mind the </a:t>
                      </a:r>
                      <a:r>
                        <a:rPr lang="en-US" sz="800" b="0" kern="1200" dirty="0">
                          <a:solidFill>
                            <a:schemeClr val="accent4"/>
                          </a:solidFill>
                          <a:effectLst/>
                          <a:latin typeface="+mn-lt"/>
                          <a:ea typeface="+mn-ea"/>
                          <a:cs typeface="+mn-cs"/>
                        </a:rPr>
                        <a:t>former</a:t>
                      </a:r>
                      <a:r>
                        <a:rPr lang="en-US" sz="800" b="0" kern="1200" dirty="0">
                          <a:solidFill>
                            <a:schemeClr val="tx1"/>
                          </a:solidFill>
                          <a:effectLst/>
                          <a:latin typeface="+mn-lt"/>
                          <a:ea typeface="+mn-ea"/>
                          <a:cs typeface="+mn-cs"/>
                        </a:rPr>
                        <a:t> things,</a:t>
                      </a:r>
                    </a:p>
                    <a:p>
                      <a:pPr algn="l"/>
                      <a:r>
                        <a:rPr lang="en-US" sz="800" b="0" kern="1200" dirty="0">
                          <a:solidFill>
                            <a:schemeClr val="tx1"/>
                          </a:solidFill>
                          <a:effectLst/>
                          <a:latin typeface="+mn-lt"/>
                          <a:ea typeface="+mn-ea"/>
                          <a:cs typeface="+mn-cs"/>
                        </a:rPr>
                        <a:t>         Or ponder things of the past.</a:t>
                      </a:r>
                    </a:p>
                    <a:p>
                      <a:pPr algn="l"/>
                      <a:r>
                        <a:rPr lang="en-US" sz="800" b="0" kern="1200" dirty="0">
                          <a:solidFill>
                            <a:schemeClr val="tx1"/>
                          </a:solidFill>
                          <a:effectLst/>
                          <a:latin typeface="+mn-lt"/>
                          <a:ea typeface="+mn-ea"/>
                          <a:cs typeface="+mn-cs"/>
                        </a:rPr>
                        <a:t> 19 “Behold, I will do something new,</a:t>
                      </a:r>
                    </a:p>
                    <a:p>
                      <a:pPr algn="l"/>
                      <a:r>
                        <a:rPr lang="en-US" sz="800" b="0" kern="1200" dirty="0">
                          <a:solidFill>
                            <a:schemeClr val="tx1"/>
                          </a:solidFill>
                          <a:effectLst/>
                          <a:latin typeface="+mn-lt"/>
                          <a:ea typeface="+mn-ea"/>
                          <a:cs typeface="+mn-cs"/>
                        </a:rPr>
                        <a:t>         Now it will spring forth;</a:t>
                      </a:r>
                    </a:p>
                    <a:p>
                      <a:pPr algn="l"/>
                      <a:r>
                        <a:rPr lang="en-US" sz="800" b="0" kern="1200" dirty="0">
                          <a:solidFill>
                            <a:schemeClr val="tx1"/>
                          </a:solidFill>
                          <a:effectLst/>
                          <a:latin typeface="+mn-lt"/>
                          <a:ea typeface="+mn-ea"/>
                          <a:cs typeface="+mn-cs"/>
                        </a:rPr>
                        <a:t>         Will you not be aware of it?</a:t>
                      </a:r>
                    </a:p>
                    <a:p>
                      <a:pPr algn="l"/>
                      <a:r>
                        <a:rPr lang="en-US" sz="800" b="0" kern="1200" dirty="0">
                          <a:solidFill>
                            <a:schemeClr val="tx1"/>
                          </a:solidFill>
                          <a:effectLst/>
                          <a:latin typeface="+mn-lt"/>
                          <a:ea typeface="+mn-ea"/>
                          <a:cs typeface="+mn-cs"/>
                        </a:rPr>
                        <a:t>         </a:t>
                      </a:r>
                      <a:r>
                        <a:rPr lang="en-US" sz="800" b="0" kern="1200" dirty="0">
                          <a:solidFill>
                            <a:srgbClr val="7030A0"/>
                          </a:solidFill>
                          <a:effectLst/>
                          <a:latin typeface="+mn-lt"/>
                          <a:ea typeface="+mn-ea"/>
                          <a:cs typeface="+mn-cs"/>
                        </a:rPr>
                        <a:t>I will even make a roadway</a:t>
                      </a:r>
                      <a:r>
                        <a:rPr lang="en-US" sz="800" b="0" kern="1200" dirty="0">
                          <a:solidFill>
                            <a:schemeClr val="tx1"/>
                          </a:solidFill>
                          <a:effectLst/>
                          <a:latin typeface="+mn-lt"/>
                          <a:ea typeface="+mn-ea"/>
                          <a:cs typeface="+mn-cs"/>
                        </a:rPr>
                        <a:t> in the wilderness,</a:t>
                      </a:r>
                    </a:p>
                    <a:p>
                      <a:pPr algn="l"/>
                      <a:r>
                        <a:rPr lang="en-US" sz="800" b="0" kern="1200" dirty="0">
                          <a:solidFill>
                            <a:schemeClr val="tx1"/>
                          </a:solidFill>
                          <a:effectLst/>
                          <a:latin typeface="+mn-lt"/>
                          <a:ea typeface="+mn-ea"/>
                          <a:cs typeface="+mn-cs"/>
                        </a:rPr>
                        <a:t>         </a:t>
                      </a:r>
                      <a:r>
                        <a:rPr lang="en-US" sz="800" b="0" kern="1200" dirty="0">
                          <a:solidFill>
                            <a:schemeClr val="accent1">
                              <a:lumMod val="60000"/>
                              <a:lumOff val="40000"/>
                            </a:schemeClr>
                          </a:solidFill>
                          <a:effectLst/>
                          <a:latin typeface="+mn-lt"/>
                          <a:ea typeface="+mn-ea"/>
                          <a:cs typeface="+mn-cs"/>
                        </a:rPr>
                        <a:t>Rivers</a:t>
                      </a:r>
                      <a:r>
                        <a:rPr lang="en-US" sz="800" b="0" kern="1200" dirty="0">
                          <a:solidFill>
                            <a:schemeClr val="tx1"/>
                          </a:solidFill>
                          <a:effectLst/>
                          <a:latin typeface="+mn-lt"/>
                          <a:ea typeface="+mn-ea"/>
                          <a:cs typeface="+mn-cs"/>
                        </a:rPr>
                        <a:t> in the desert.</a:t>
                      </a:r>
                    </a:p>
                    <a:p>
                      <a:pPr algn="l"/>
                      <a:r>
                        <a:rPr lang="en-US" sz="800" b="0" kern="1200" dirty="0">
                          <a:solidFill>
                            <a:schemeClr val="tx1"/>
                          </a:solidFill>
                          <a:effectLst/>
                          <a:latin typeface="+mn-lt"/>
                          <a:ea typeface="+mn-ea"/>
                          <a:cs typeface="+mn-cs"/>
                        </a:rPr>
                        <a:t>20 “The beasts of the field will glorify Me,</a:t>
                      </a:r>
                    </a:p>
                    <a:p>
                      <a:pPr algn="l"/>
                      <a:r>
                        <a:rPr lang="en-US" sz="800" b="0" kern="1200" dirty="0">
                          <a:solidFill>
                            <a:schemeClr val="tx1"/>
                          </a:solidFill>
                          <a:effectLst/>
                          <a:latin typeface="+mn-lt"/>
                          <a:ea typeface="+mn-ea"/>
                          <a:cs typeface="+mn-cs"/>
                        </a:rPr>
                        <a:t>         The jackals and the ostriches,</a:t>
                      </a:r>
                    </a:p>
                    <a:p>
                      <a:pPr algn="l"/>
                      <a:r>
                        <a:rPr lang="en-US" sz="800" b="0" kern="1200" dirty="0">
                          <a:solidFill>
                            <a:schemeClr val="tx1"/>
                          </a:solidFill>
                          <a:effectLst/>
                          <a:latin typeface="+mn-lt"/>
                          <a:ea typeface="+mn-ea"/>
                          <a:cs typeface="+mn-cs"/>
                        </a:rPr>
                        <a:t>         Because I have given waters in the wilderness</a:t>
                      </a:r>
                    </a:p>
                    <a:p>
                      <a:pPr algn="l"/>
                      <a:r>
                        <a:rPr lang="en-US" sz="800" b="0" kern="1200" dirty="0">
                          <a:solidFill>
                            <a:schemeClr val="tx1"/>
                          </a:solidFill>
                          <a:effectLst/>
                          <a:latin typeface="+mn-lt"/>
                          <a:ea typeface="+mn-ea"/>
                          <a:cs typeface="+mn-cs"/>
                        </a:rPr>
                        <a:t>         And </a:t>
                      </a:r>
                      <a:r>
                        <a:rPr lang="en-US" sz="800" b="0" kern="1200" dirty="0">
                          <a:solidFill>
                            <a:schemeClr val="accent1">
                              <a:lumMod val="60000"/>
                              <a:lumOff val="40000"/>
                            </a:schemeClr>
                          </a:solidFill>
                          <a:effectLst/>
                          <a:latin typeface="+mn-lt"/>
                          <a:ea typeface="+mn-ea"/>
                          <a:cs typeface="+mn-cs"/>
                        </a:rPr>
                        <a:t>rivers</a:t>
                      </a:r>
                      <a:r>
                        <a:rPr lang="en-US" sz="800" b="0" kern="1200" dirty="0">
                          <a:solidFill>
                            <a:schemeClr val="tx1"/>
                          </a:solidFill>
                          <a:effectLst/>
                          <a:latin typeface="+mn-lt"/>
                          <a:ea typeface="+mn-ea"/>
                          <a:cs typeface="+mn-cs"/>
                        </a:rPr>
                        <a:t> in the desert,</a:t>
                      </a:r>
                    </a:p>
                    <a:p>
                      <a:pPr algn="l"/>
                      <a:r>
                        <a:rPr lang="en-US" sz="800" b="0" kern="1200" dirty="0">
                          <a:solidFill>
                            <a:schemeClr val="tx1"/>
                          </a:solidFill>
                          <a:effectLst/>
                          <a:latin typeface="+mn-lt"/>
                          <a:ea typeface="+mn-ea"/>
                          <a:cs typeface="+mn-cs"/>
                        </a:rPr>
                        <a:t>         To give </a:t>
                      </a:r>
                      <a:r>
                        <a:rPr lang="en-US" sz="800" b="0" kern="1200" dirty="0">
                          <a:solidFill>
                            <a:schemeClr val="accent1">
                              <a:lumMod val="60000"/>
                              <a:lumOff val="40000"/>
                            </a:schemeClr>
                          </a:solidFill>
                          <a:effectLst/>
                          <a:latin typeface="+mn-lt"/>
                          <a:ea typeface="+mn-ea"/>
                          <a:cs typeface="+mn-cs"/>
                        </a:rPr>
                        <a:t>drink</a:t>
                      </a:r>
                      <a:r>
                        <a:rPr lang="en-US" sz="800" b="0" kern="1200" dirty="0">
                          <a:solidFill>
                            <a:schemeClr val="tx1"/>
                          </a:solidFill>
                          <a:effectLst/>
                          <a:latin typeface="+mn-lt"/>
                          <a:ea typeface="+mn-ea"/>
                          <a:cs typeface="+mn-cs"/>
                        </a:rPr>
                        <a:t> to My chosen people.</a:t>
                      </a:r>
                    </a:p>
                    <a:p>
                      <a:pPr algn="l"/>
                      <a:r>
                        <a:rPr lang="en-US" sz="800" b="0" kern="1200" dirty="0">
                          <a:solidFill>
                            <a:schemeClr val="tx1"/>
                          </a:solidFill>
                          <a:effectLst/>
                          <a:latin typeface="+mn-lt"/>
                          <a:ea typeface="+mn-ea"/>
                          <a:cs typeface="+mn-cs"/>
                        </a:rPr>
                        <a:t>21 </a:t>
                      </a:r>
                      <a:r>
                        <a:rPr lang="en-US" sz="800" b="0" kern="1200" dirty="0">
                          <a:solidFill>
                            <a:srgbClr val="7030A0"/>
                          </a:solidFill>
                          <a:effectLst/>
                          <a:latin typeface="+mn-lt"/>
                          <a:ea typeface="+mn-ea"/>
                          <a:cs typeface="+mn-cs"/>
                        </a:rPr>
                        <a:t>“The people whom I formed for Myself</a:t>
                      </a:r>
                    </a:p>
                    <a:p>
                      <a:pPr algn="l"/>
                      <a:r>
                        <a:rPr lang="en-US" sz="800" b="0" kern="1200" dirty="0">
                          <a:solidFill>
                            <a:srgbClr val="7030A0"/>
                          </a:solidFill>
                          <a:effectLst/>
                          <a:latin typeface="+mn-lt"/>
                          <a:ea typeface="+mn-ea"/>
                          <a:cs typeface="+mn-cs"/>
                        </a:rPr>
                        <a:t>         Will declare My praise.</a:t>
                      </a:r>
                    </a:p>
                    <a:p>
                      <a:pPr algn="l" fontAlgn="ctr"/>
                      <a:endParaRPr lang="en-US" sz="800" b="0" i="0" u="none" strike="noStrike" dirty="0">
                        <a:solidFill>
                          <a:schemeClr val="tx1"/>
                        </a:solidFill>
                        <a:effectLst/>
                        <a:latin typeface="Calibri" panose="020F0502020204030204" pitchFamily="34" charset="0"/>
                      </a:endParaRPr>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kern="1200" dirty="0">
                          <a:solidFill>
                            <a:schemeClr val="tx1"/>
                          </a:solidFill>
                          <a:effectLst/>
                          <a:latin typeface="+mn-lt"/>
                          <a:ea typeface="+mn-ea"/>
                          <a:cs typeface="+mn-cs"/>
                        </a:rPr>
                        <a:t>22 “Yet you have not called on Me, O Jacob;</a:t>
                      </a:r>
                    </a:p>
                    <a:p>
                      <a:pPr algn="l"/>
                      <a:r>
                        <a:rPr lang="en-US" sz="800" b="0" kern="1200" dirty="0">
                          <a:solidFill>
                            <a:schemeClr val="tx1"/>
                          </a:solidFill>
                          <a:effectLst/>
                          <a:latin typeface="+mn-lt"/>
                          <a:ea typeface="+mn-ea"/>
                          <a:cs typeface="+mn-cs"/>
                        </a:rPr>
                        <a:t>         But you have become weary of Me, O Israel.</a:t>
                      </a:r>
                    </a:p>
                    <a:p>
                      <a:pPr algn="l"/>
                      <a:r>
                        <a:rPr lang="en-US" sz="800" b="0" kern="1200" dirty="0">
                          <a:solidFill>
                            <a:schemeClr val="tx1"/>
                          </a:solidFill>
                          <a:effectLst/>
                          <a:latin typeface="+mn-lt"/>
                          <a:ea typeface="+mn-ea"/>
                          <a:cs typeface="+mn-cs"/>
                        </a:rPr>
                        <a:t>23 “You have not brought to Me the sheep of your burnt offerings,</a:t>
                      </a:r>
                    </a:p>
                    <a:p>
                      <a:pPr algn="l"/>
                      <a:r>
                        <a:rPr lang="en-US" sz="800" b="0" kern="1200" dirty="0">
                          <a:solidFill>
                            <a:srgbClr val="7030A0"/>
                          </a:solidFill>
                          <a:effectLst/>
                          <a:latin typeface="+mn-lt"/>
                          <a:ea typeface="+mn-ea"/>
                          <a:cs typeface="+mn-cs"/>
                        </a:rPr>
                        <a:t>         Nor have you honored Me with your sacrifices.</a:t>
                      </a:r>
                    </a:p>
                    <a:p>
                      <a:pPr algn="l"/>
                      <a:r>
                        <a:rPr lang="en-US" sz="800" b="0" kern="1200" dirty="0">
                          <a:solidFill>
                            <a:srgbClr val="7030A0"/>
                          </a:solidFill>
                          <a:effectLst/>
                          <a:latin typeface="+mn-lt"/>
                          <a:ea typeface="+mn-ea"/>
                          <a:cs typeface="+mn-cs"/>
                        </a:rPr>
                        <a:t>         I have not burdened you with offerings,</a:t>
                      </a:r>
                    </a:p>
                    <a:p>
                      <a:pPr algn="l"/>
                      <a:r>
                        <a:rPr lang="en-US" sz="800" b="0" kern="1200" dirty="0">
                          <a:solidFill>
                            <a:schemeClr val="tx1"/>
                          </a:solidFill>
                          <a:effectLst/>
                          <a:latin typeface="+mn-lt"/>
                          <a:ea typeface="+mn-ea"/>
                          <a:cs typeface="+mn-cs"/>
                        </a:rPr>
                        <a:t>         Nor wearied you with incense.</a:t>
                      </a:r>
                    </a:p>
                    <a:p>
                      <a:pPr algn="l"/>
                      <a:r>
                        <a:rPr lang="en-US" sz="800" b="0" kern="1200" dirty="0">
                          <a:solidFill>
                            <a:schemeClr val="tx1"/>
                          </a:solidFill>
                          <a:effectLst/>
                          <a:latin typeface="+mn-lt"/>
                          <a:ea typeface="+mn-ea"/>
                          <a:cs typeface="+mn-cs"/>
                        </a:rPr>
                        <a:t>24 “You have bought Me not sweet cane with money,</a:t>
                      </a:r>
                    </a:p>
                    <a:p>
                      <a:pPr algn="l"/>
                      <a:r>
                        <a:rPr lang="en-US" sz="800" b="0" kern="1200" dirty="0">
                          <a:solidFill>
                            <a:schemeClr val="tx1"/>
                          </a:solidFill>
                          <a:effectLst/>
                          <a:latin typeface="+mn-lt"/>
                          <a:ea typeface="+mn-ea"/>
                          <a:cs typeface="+mn-cs"/>
                        </a:rPr>
                        <a:t>         Nor have you filled Me with the fat of your sacrifices;</a:t>
                      </a:r>
                    </a:p>
                    <a:p>
                      <a:pPr algn="l"/>
                      <a:r>
                        <a:rPr lang="en-US" sz="800" b="0" kern="1200" dirty="0">
                          <a:solidFill>
                            <a:schemeClr val="tx1"/>
                          </a:solidFill>
                          <a:effectLst/>
                          <a:latin typeface="+mn-lt"/>
                          <a:ea typeface="+mn-ea"/>
                          <a:cs typeface="+mn-cs"/>
                        </a:rPr>
                        <a:t>         Rather you have burdened Me with your </a:t>
                      </a:r>
                      <a:r>
                        <a:rPr lang="en-US" sz="800" b="0" kern="1200" dirty="0">
                          <a:solidFill>
                            <a:schemeClr val="accent2">
                              <a:lumMod val="50000"/>
                            </a:schemeClr>
                          </a:solidFill>
                          <a:effectLst/>
                          <a:latin typeface="+mn-lt"/>
                          <a:ea typeface="+mn-ea"/>
                          <a:cs typeface="+mn-cs"/>
                        </a:rPr>
                        <a:t>sins</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         You have wearied Me with your </a:t>
                      </a:r>
                      <a:r>
                        <a:rPr lang="en-US" sz="800" b="0" kern="1200" dirty="0">
                          <a:solidFill>
                            <a:schemeClr val="accent2">
                              <a:lumMod val="50000"/>
                            </a:schemeClr>
                          </a:solidFill>
                          <a:effectLst/>
                          <a:latin typeface="+mn-lt"/>
                          <a:ea typeface="+mn-ea"/>
                          <a:cs typeface="+mn-cs"/>
                        </a:rPr>
                        <a:t>iniquities</a:t>
                      </a:r>
                      <a:r>
                        <a:rPr lang="en-US" sz="800" b="0" kern="1200" dirty="0">
                          <a:solidFill>
                            <a:schemeClr val="tx1"/>
                          </a:solidFill>
                          <a:effectLst/>
                          <a:latin typeface="+mn-lt"/>
                          <a:ea typeface="+mn-ea"/>
                          <a:cs typeface="+mn-cs"/>
                        </a:rPr>
                        <a:t>.</a:t>
                      </a:r>
                    </a:p>
                    <a:p>
                      <a:pPr algn="l"/>
                      <a:endParaRPr lang="en-US" sz="800" b="0" i="0" dirty="0"/>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kern="1200" dirty="0">
                          <a:solidFill>
                            <a:schemeClr val="tx1"/>
                          </a:solidFill>
                          <a:effectLst/>
                          <a:latin typeface="+mn-lt"/>
                          <a:ea typeface="+mn-ea"/>
                          <a:cs typeface="+mn-cs"/>
                        </a:rPr>
                        <a:t>25 </a:t>
                      </a:r>
                      <a:r>
                        <a:rPr lang="en-US" sz="800" b="0" kern="1200" dirty="0">
                          <a:solidFill>
                            <a:srgbClr val="7030A0"/>
                          </a:solidFill>
                          <a:effectLst/>
                          <a:latin typeface="+mn-lt"/>
                          <a:ea typeface="+mn-ea"/>
                          <a:cs typeface="+mn-cs"/>
                        </a:rPr>
                        <a:t>“I, even I, am the one who wipes out your </a:t>
                      </a:r>
                      <a:r>
                        <a:rPr lang="en-US" sz="800" b="0" kern="1200" dirty="0">
                          <a:solidFill>
                            <a:schemeClr val="accent2">
                              <a:lumMod val="50000"/>
                            </a:schemeClr>
                          </a:solidFill>
                          <a:effectLst/>
                          <a:latin typeface="+mn-lt"/>
                          <a:ea typeface="+mn-ea"/>
                          <a:cs typeface="+mn-cs"/>
                        </a:rPr>
                        <a:t>transgressions</a:t>
                      </a:r>
                      <a:r>
                        <a:rPr lang="en-US" sz="800" b="0" kern="1200" dirty="0">
                          <a:solidFill>
                            <a:srgbClr val="7030A0"/>
                          </a:solidFill>
                          <a:effectLst/>
                          <a:latin typeface="+mn-lt"/>
                          <a:ea typeface="+mn-ea"/>
                          <a:cs typeface="+mn-cs"/>
                        </a:rPr>
                        <a:t> for My own sake,</a:t>
                      </a:r>
                    </a:p>
                    <a:p>
                      <a:pPr algn="l"/>
                      <a:r>
                        <a:rPr lang="en-US" sz="800" b="0" kern="1200" dirty="0">
                          <a:solidFill>
                            <a:schemeClr val="tx1"/>
                          </a:solidFill>
                          <a:effectLst/>
                          <a:latin typeface="+mn-lt"/>
                          <a:ea typeface="+mn-ea"/>
                          <a:cs typeface="+mn-cs"/>
                        </a:rPr>
                        <a:t>         And I will not remember your </a:t>
                      </a:r>
                      <a:r>
                        <a:rPr lang="en-US" sz="800" b="0" kern="1200" dirty="0">
                          <a:solidFill>
                            <a:schemeClr val="accent2">
                              <a:lumMod val="50000"/>
                            </a:schemeClr>
                          </a:solidFill>
                          <a:effectLst/>
                          <a:latin typeface="+mn-lt"/>
                          <a:ea typeface="+mn-ea"/>
                          <a:cs typeface="+mn-cs"/>
                        </a:rPr>
                        <a:t>sins</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26 “Put Me in remembrance, let us argue our case together;</a:t>
                      </a:r>
                    </a:p>
                    <a:p>
                      <a:pPr algn="l"/>
                      <a:r>
                        <a:rPr lang="en-US" sz="800" b="0" kern="1200" dirty="0">
                          <a:solidFill>
                            <a:schemeClr val="tx1"/>
                          </a:solidFill>
                          <a:effectLst/>
                          <a:latin typeface="+mn-lt"/>
                          <a:ea typeface="+mn-ea"/>
                          <a:cs typeface="+mn-cs"/>
                        </a:rPr>
                        <a:t>         State your cause, that you may be proved right.</a:t>
                      </a:r>
                    </a:p>
                    <a:p>
                      <a:pPr algn="l"/>
                      <a:r>
                        <a:rPr lang="en-US" sz="800" b="0" kern="1200" dirty="0">
                          <a:solidFill>
                            <a:schemeClr val="tx1"/>
                          </a:solidFill>
                          <a:effectLst/>
                          <a:latin typeface="+mn-lt"/>
                          <a:ea typeface="+mn-ea"/>
                          <a:cs typeface="+mn-cs"/>
                        </a:rPr>
                        <a:t>27 “Your first forefather </a:t>
                      </a:r>
                      <a:r>
                        <a:rPr lang="en-US" sz="800" b="0" kern="1200" dirty="0">
                          <a:solidFill>
                            <a:schemeClr val="accent2">
                              <a:lumMod val="50000"/>
                            </a:schemeClr>
                          </a:solidFill>
                          <a:effectLst/>
                          <a:latin typeface="+mn-lt"/>
                          <a:ea typeface="+mn-ea"/>
                          <a:cs typeface="+mn-cs"/>
                        </a:rPr>
                        <a:t>sinned</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         And your spokesmen have </a:t>
                      </a:r>
                      <a:r>
                        <a:rPr lang="en-US" sz="800" b="0" kern="1200" dirty="0">
                          <a:solidFill>
                            <a:schemeClr val="accent2">
                              <a:lumMod val="50000"/>
                            </a:schemeClr>
                          </a:solidFill>
                          <a:effectLst/>
                          <a:latin typeface="+mn-lt"/>
                          <a:ea typeface="+mn-ea"/>
                          <a:cs typeface="+mn-cs"/>
                        </a:rPr>
                        <a:t>transgressed</a:t>
                      </a:r>
                      <a:r>
                        <a:rPr lang="en-US" sz="800" b="0" kern="1200" dirty="0">
                          <a:solidFill>
                            <a:schemeClr val="tx1"/>
                          </a:solidFill>
                          <a:effectLst/>
                          <a:latin typeface="+mn-lt"/>
                          <a:ea typeface="+mn-ea"/>
                          <a:cs typeface="+mn-cs"/>
                        </a:rPr>
                        <a:t> against Me.</a:t>
                      </a:r>
                    </a:p>
                    <a:p>
                      <a:pPr algn="l"/>
                      <a:r>
                        <a:rPr lang="en-US" sz="800" b="0" kern="1200" dirty="0">
                          <a:solidFill>
                            <a:schemeClr val="tx1"/>
                          </a:solidFill>
                          <a:effectLst/>
                          <a:latin typeface="+mn-lt"/>
                          <a:ea typeface="+mn-ea"/>
                          <a:cs typeface="+mn-cs"/>
                        </a:rPr>
                        <a:t>28 “So I will pollute the princes of the sanctuary,</a:t>
                      </a:r>
                    </a:p>
                    <a:p>
                      <a:pPr algn="l"/>
                      <a:r>
                        <a:rPr lang="en-US" sz="800" b="0" kern="1200" dirty="0">
                          <a:solidFill>
                            <a:schemeClr val="tx1"/>
                          </a:solidFill>
                          <a:effectLst/>
                          <a:latin typeface="+mn-lt"/>
                          <a:ea typeface="+mn-ea"/>
                          <a:cs typeface="+mn-cs"/>
                        </a:rPr>
                        <a:t>         And I will consign Jacob to the ban and Israel to revilement.</a:t>
                      </a:r>
                    </a:p>
                    <a:p>
                      <a:pPr algn="l"/>
                      <a:r>
                        <a:rPr lang="en-US" sz="800" b="0" kern="1200" dirty="0">
                          <a:solidFill>
                            <a:schemeClr val="tx1"/>
                          </a:solidFill>
                          <a:effectLst/>
                          <a:latin typeface="+mn-lt"/>
                          <a:ea typeface="+mn-ea"/>
                          <a:cs typeface="+mn-cs"/>
                        </a:rPr>
                        <a:t>1 “But now listen, O Jacob, My servant,</a:t>
                      </a:r>
                    </a:p>
                    <a:p>
                      <a:pPr algn="l"/>
                      <a:r>
                        <a:rPr lang="en-US" sz="800" b="0" kern="1200" dirty="0">
                          <a:solidFill>
                            <a:schemeClr val="tx1"/>
                          </a:solidFill>
                          <a:effectLst/>
                          <a:latin typeface="+mn-lt"/>
                          <a:ea typeface="+mn-ea"/>
                          <a:cs typeface="+mn-cs"/>
                        </a:rPr>
                        <a:t>         </a:t>
                      </a:r>
                      <a:r>
                        <a:rPr lang="en-US" sz="800" b="0" kern="1200" dirty="0">
                          <a:solidFill>
                            <a:srgbClr val="7030A0"/>
                          </a:solidFill>
                          <a:effectLst/>
                          <a:latin typeface="+mn-lt"/>
                          <a:ea typeface="+mn-ea"/>
                          <a:cs typeface="+mn-cs"/>
                        </a:rPr>
                        <a:t>And Israel, whom I have chosen:</a:t>
                      </a:r>
                    </a:p>
                    <a:p>
                      <a:pPr algn="l"/>
                      <a:r>
                        <a:rPr lang="en-US" sz="800" b="0" kern="1200" dirty="0">
                          <a:solidFill>
                            <a:schemeClr val="tx1"/>
                          </a:solidFill>
                          <a:effectLst/>
                          <a:latin typeface="+mn-lt"/>
                          <a:ea typeface="+mn-ea"/>
                          <a:cs typeface="+mn-cs"/>
                        </a:rPr>
                        <a:t>2 </a:t>
                      </a:r>
                      <a:r>
                        <a:rPr lang="en-US" sz="800" b="0" kern="1200" dirty="0">
                          <a:solidFill>
                            <a:srgbClr val="7030A0"/>
                          </a:solidFill>
                          <a:effectLst/>
                          <a:latin typeface="+mn-lt"/>
                          <a:ea typeface="+mn-ea"/>
                          <a:cs typeface="+mn-cs"/>
                        </a:rPr>
                        <a:t>Thus says the LORD who made you</a:t>
                      </a:r>
                    </a:p>
                    <a:p>
                      <a:pPr algn="l"/>
                      <a:r>
                        <a:rPr lang="en-US" sz="800" b="0" kern="1200" dirty="0">
                          <a:solidFill>
                            <a:srgbClr val="7030A0"/>
                          </a:solidFill>
                          <a:effectLst/>
                          <a:latin typeface="+mn-lt"/>
                          <a:ea typeface="+mn-ea"/>
                          <a:cs typeface="+mn-cs"/>
                        </a:rPr>
                        <a:t>         And formed you </a:t>
                      </a:r>
                      <a:r>
                        <a:rPr lang="en-US" sz="800" b="0" kern="1200" dirty="0">
                          <a:solidFill>
                            <a:schemeClr val="tx1"/>
                          </a:solidFill>
                          <a:effectLst/>
                          <a:latin typeface="+mn-lt"/>
                          <a:ea typeface="+mn-ea"/>
                          <a:cs typeface="+mn-cs"/>
                        </a:rPr>
                        <a:t>from the womb, who will help you,</a:t>
                      </a:r>
                    </a:p>
                    <a:p>
                      <a:pPr algn="l"/>
                      <a:r>
                        <a:rPr lang="en-US" sz="800" b="0" kern="1200" dirty="0">
                          <a:solidFill>
                            <a:schemeClr val="accent1"/>
                          </a:solidFill>
                          <a:effectLst/>
                          <a:latin typeface="+mn-lt"/>
                          <a:ea typeface="+mn-ea"/>
                          <a:cs typeface="+mn-cs"/>
                        </a:rPr>
                        <a:t>         ‘Do not fear</a:t>
                      </a:r>
                      <a:r>
                        <a:rPr lang="en-US" sz="800" b="0" kern="1200" dirty="0">
                          <a:solidFill>
                            <a:schemeClr val="tx1"/>
                          </a:solidFill>
                          <a:effectLst/>
                          <a:latin typeface="+mn-lt"/>
                          <a:ea typeface="+mn-ea"/>
                          <a:cs typeface="+mn-cs"/>
                        </a:rPr>
                        <a:t>, O Jacob My servant;</a:t>
                      </a:r>
                    </a:p>
                    <a:p>
                      <a:pPr algn="l"/>
                      <a:r>
                        <a:rPr lang="en-US" sz="800" b="0" kern="1200" dirty="0">
                          <a:solidFill>
                            <a:schemeClr val="tx1"/>
                          </a:solidFill>
                          <a:effectLst/>
                          <a:latin typeface="+mn-lt"/>
                          <a:ea typeface="+mn-ea"/>
                          <a:cs typeface="+mn-cs"/>
                        </a:rPr>
                        <a:t>         And you Jeshurun </a:t>
                      </a:r>
                      <a:r>
                        <a:rPr lang="en-US" sz="800" b="0" kern="1200" dirty="0">
                          <a:solidFill>
                            <a:srgbClr val="7030A0"/>
                          </a:solidFill>
                          <a:effectLst/>
                          <a:latin typeface="+mn-lt"/>
                          <a:ea typeface="+mn-ea"/>
                          <a:cs typeface="+mn-cs"/>
                        </a:rPr>
                        <a:t>whom I have chosen.</a:t>
                      </a:r>
                    </a:p>
                    <a:p>
                      <a:pPr algn="l"/>
                      <a:r>
                        <a:rPr lang="en-US" sz="800" b="0" kern="1200" dirty="0">
                          <a:solidFill>
                            <a:schemeClr val="tx1"/>
                          </a:solidFill>
                          <a:effectLst/>
                          <a:latin typeface="+mn-lt"/>
                          <a:ea typeface="+mn-ea"/>
                          <a:cs typeface="+mn-cs"/>
                        </a:rPr>
                        <a:t>3 ‘For I will pour out </a:t>
                      </a:r>
                      <a:r>
                        <a:rPr lang="en-US" sz="800" b="0" kern="1200" dirty="0">
                          <a:solidFill>
                            <a:schemeClr val="accent1">
                              <a:lumMod val="60000"/>
                              <a:lumOff val="40000"/>
                            </a:schemeClr>
                          </a:solidFill>
                          <a:effectLst/>
                          <a:latin typeface="+mn-lt"/>
                          <a:ea typeface="+mn-ea"/>
                          <a:cs typeface="+mn-cs"/>
                        </a:rPr>
                        <a:t>water</a:t>
                      </a:r>
                      <a:r>
                        <a:rPr lang="en-US" sz="800" b="0" kern="1200" dirty="0">
                          <a:solidFill>
                            <a:schemeClr val="tx1"/>
                          </a:solidFill>
                          <a:effectLst/>
                          <a:latin typeface="+mn-lt"/>
                          <a:ea typeface="+mn-ea"/>
                          <a:cs typeface="+mn-cs"/>
                        </a:rPr>
                        <a:t> on the thirsty land</a:t>
                      </a:r>
                    </a:p>
                    <a:p>
                      <a:pPr algn="l"/>
                      <a:r>
                        <a:rPr lang="en-US" sz="800" b="0" kern="1200" dirty="0">
                          <a:solidFill>
                            <a:schemeClr val="tx1"/>
                          </a:solidFill>
                          <a:effectLst/>
                          <a:latin typeface="+mn-lt"/>
                          <a:ea typeface="+mn-ea"/>
                          <a:cs typeface="+mn-cs"/>
                        </a:rPr>
                        <a:t>         And </a:t>
                      </a:r>
                      <a:r>
                        <a:rPr lang="en-US" sz="800" b="0" kern="1200" dirty="0">
                          <a:solidFill>
                            <a:schemeClr val="accent1">
                              <a:lumMod val="60000"/>
                              <a:lumOff val="40000"/>
                            </a:schemeClr>
                          </a:solidFill>
                          <a:effectLst/>
                          <a:latin typeface="+mn-lt"/>
                          <a:ea typeface="+mn-ea"/>
                          <a:cs typeface="+mn-cs"/>
                        </a:rPr>
                        <a:t>streams</a:t>
                      </a:r>
                      <a:r>
                        <a:rPr lang="en-US" sz="800" b="0" kern="1200" dirty="0">
                          <a:solidFill>
                            <a:schemeClr val="tx1"/>
                          </a:solidFill>
                          <a:effectLst/>
                          <a:latin typeface="+mn-lt"/>
                          <a:ea typeface="+mn-ea"/>
                          <a:cs typeface="+mn-cs"/>
                        </a:rPr>
                        <a:t> on the dry ground;</a:t>
                      </a:r>
                    </a:p>
                    <a:p>
                      <a:pPr algn="l"/>
                      <a:r>
                        <a:rPr lang="en-US" sz="800" b="0" kern="1200" dirty="0">
                          <a:solidFill>
                            <a:schemeClr val="tx1"/>
                          </a:solidFill>
                          <a:effectLst/>
                          <a:latin typeface="+mn-lt"/>
                          <a:ea typeface="+mn-ea"/>
                          <a:cs typeface="+mn-cs"/>
                        </a:rPr>
                        <a:t>         I will pour out My </a:t>
                      </a:r>
                      <a:r>
                        <a:rPr lang="en-US" sz="800" b="0" kern="1200" dirty="0">
                          <a:solidFill>
                            <a:srgbClr val="7030A0"/>
                          </a:solidFill>
                          <a:effectLst/>
                          <a:latin typeface="+mn-lt"/>
                          <a:ea typeface="+mn-ea"/>
                          <a:cs typeface="+mn-cs"/>
                        </a:rPr>
                        <a:t>Spirit</a:t>
                      </a:r>
                      <a:r>
                        <a:rPr lang="en-US" sz="800" b="0" kern="1200" dirty="0">
                          <a:solidFill>
                            <a:schemeClr val="tx1"/>
                          </a:solidFill>
                          <a:effectLst/>
                          <a:latin typeface="+mn-lt"/>
                          <a:ea typeface="+mn-ea"/>
                          <a:cs typeface="+mn-cs"/>
                        </a:rPr>
                        <a:t> on your offspring</a:t>
                      </a:r>
                    </a:p>
                    <a:p>
                      <a:pPr algn="l"/>
                      <a:r>
                        <a:rPr lang="en-US" sz="800" b="0" kern="1200" dirty="0">
                          <a:solidFill>
                            <a:schemeClr val="tx1"/>
                          </a:solidFill>
                          <a:effectLst/>
                          <a:latin typeface="+mn-lt"/>
                          <a:ea typeface="+mn-ea"/>
                          <a:cs typeface="+mn-cs"/>
                        </a:rPr>
                        <a:t>         And My blessing on your descendants;</a:t>
                      </a:r>
                    </a:p>
                    <a:p>
                      <a:pPr algn="l"/>
                      <a:r>
                        <a:rPr lang="en-US" sz="800" b="0" kern="1200" dirty="0">
                          <a:solidFill>
                            <a:schemeClr val="tx1"/>
                          </a:solidFill>
                          <a:effectLst/>
                          <a:latin typeface="+mn-lt"/>
                          <a:ea typeface="+mn-ea"/>
                          <a:cs typeface="+mn-cs"/>
                        </a:rPr>
                        <a:t>4 And they will </a:t>
                      </a:r>
                      <a:r>
                        <a:rPr lang="en-US" sz="800" b="0" kern="1200" dirty="0">
                          <a:solidFill>
                            <a:schemeClr val="accent1">
                              <a:lumMod val="60000"/>
                              <a:lumOff val="40000"/>
                            </a:schemeClr>
                          </a:solidFill>
                          <a:effectLst/>
                          <a:latin typeface="+mn-lt"/>
                          <a:ea typeface="+mn-ea"/>
                          <a:cs typeface="+mn-cs"/>
                        </a:rPr>
                        <a:t>spring</a:t>
                      </a:r>
                      <a:r>
                        <a:rPr lang="en-US" sz="800" b="0" kern="1200" dirty="0">
                          <a:solidFill>
                            <a:schemeClr val="tx1"/>
                          </a:solidFill>
                          <a:effectLst/>
                          <a:latin typeface="+mn-lt"/>
                          <a:ea typeface="+mn-ea"/>
                          <a:cs typeface="+mn-cs"/>
                        </a:rPr>
                        <a:t> up among the grass</a:t>
                      </a:r>
                    </a:p>
                    <a:p>
                      <a:pPr algn="l"/>
                      <a:r>
                        <a:rPr lang="en-US" sz="800" b="0" kern="1200" dirty="0">
                          <a:solidFill>
                            <a:schemeClr val="tx1"/>
                          </a:solidFill>
                          <a:effectLst/>
                          <a:latin typeface="+mn-lt"/>
                          <a:ea typeface="+mn-ea"/>
                          <a:cs typeface="+mn-cs"/>
                        </a:rPr>
                        <a:t>         Like poplars by </a:t>
                      </a:r>
                      <a:r>
                        <a:rPr lang="en-US" sz="800" b="0" kern="1200" dirty="0">
                          <a:solidFill>
                            <a:schemeClr val="accent1">
                              <a:lumMod val="60000"/>
                              <a:lumOff val="40000"/>
                            </a:schemeClr>
                          </a:solidFill>
                          <a:effectLst/>
                          <a:latin typeface="+mn-lt"/>
                          <a:ea typeface="+mn-ea"/>
                          <a:cs typeface="+mn-cs"/>
                        </a:rPr>
                        <a:t>streams</a:t>
                      </a:r>
                      <a:r>
                        <a:rPr lang="en-US" sz="800" b="0" kern="1200" dirty="0">
                          <a:solidFill>
                            <a:schemeClr val="tx1"/>
                          </a:solidFill>
                          <a:effectLst/>
                          <a:latin typeface="+mn-lt"/>
                          <a:ea typeface="+mn-ea"/>
                          <a:cs typeface="+mn-cs"/>
                        </a:rPr>
                        <a:t> of water.’</a:t>
                      </a:r>
                    </a:p>
                    <a:p>
                      <a:pPr algn="l"/>
                      <a:r>
                        <a:rPr lang="en-US" sz="800" b="0" kern="1200" dirty="0">
                          <a:solidFill>
                            <a:schemeClr val="tx1"/>
                          </a:solidFill>
                          <a:effectLst/>
                          <a:latin typeface="+mn-lt"/>
                          <a:ea typeface="+mn-ea"/>
                          <a:cs typeface="+mn-cs"/>
                        </a:rPr>
                        <a:t>5  “This one will say, ‘I am the LORD’S’;</a:t>
                      </a:r>
                    </a:p>
                    <a:p>
                      <a:pPr algn="l"/>
                      <a:r>
                        <a:rPr lang="en-US" sz="800" b="0" kern="1200" dirty="0">
                          <a:solidFill>
                            <a:schemeClr val="tx1"/>
                          </a:solidFill>
                          <a:effectLst/>
                          <a:latin typeface="+mn-lt"/>
                          <a:ea typeface="+mn-ea"/>
                          <a:cs typeface="+mn-cs"/>
                        </a:rPr>
                        <a:t>         And that one will call on the </a:t>
                      </a:r>
                      <a:r>
                        <a:rPr lang="en-US" sz="800" b="0" kern="1200" dirty="0">
                          <a:solidFill>
                            <a:srgbClr val="7030A0"/>
                          </a:solidFill>
                          <a:effectLst/>
                          <a:latin typeface="+mn-lt"/>
                          <a:ea typeface="+mn-ea"/>
                          <a:cs typeface="+mn-cs"/>
                        </a:rPr>
                        <a:t>name</a:t>
                      </a:r>
                      <a:r>
                        <a:rPr lang="en-US" sz="800" b="0" kern="1200" dirty="0">
                          <a:solidFill>
                            <a:schemeClr val="tx1"/>
                          </a:solidFill>
                          <a:effectLst/>
                          <a:latin typeface="+mn-lt"/>
                          <a:ea typeface="+mn-ea"/>
                          <a:cs typeface="+mn-cs"/>
                        </a:rPr>
                        <a:t> of Jacob;</a:t>
                      </a:r>
                    </a:p>
                    <a:p>
                      <a:pPr algn="l"/>
                      <a:r>
                        <a:rPr lang="en-US" sz="800" b="0" kern="1200" dirty="0">
                          <a:solidFill>
                            <a:schemeClr val="tx1"/>
                          </a:solidFill>
                          <a:effectLst/>
                          <a:latin typeface="+mn-lt"/>
                          <a:ea typeface="+mn-ea"/>
                          <a:cs typeface="+mn-cs"/>
                        </a:rPr>
                        <a:t>         And another will write on his hand, ‘Belonging to the LORD,’</a:t>
                      </a:r>
                    </a:p>
                    <a:p>
                      <a:pPr algn="l"/>
                      <a:r>
                        <a:rPr lang="en-US" sz="800" b="0" kern="1200" dirty="0">
                          <a:solidFill>
                            <a:schemeClr val="tx1"/>
                          </a:solidFill>
                          <a:effectLst/>
                          <a:latin typeface="+mn-lt"/>
                          <a:ea typeface="+mn-ea"/>
                          <a:cs typeface="+mn-cs"/>
                        </a:rPr>
                        <a:t>         And will name Israel’s </a:t>
                      </a:r>
                      <a:r>
                        <a:rPr lang="en-US" sz="800" b="0" kern="1200" dirty="0">
                          <a:solidFill>
                            <a:srgbClr val="7030A0"/>
                          </a:solidFill>
                          <a:effectLst/>
                          <a:latin typeface="+mn-lt"/>
                          <a:ea typeface="+mn-ea"/>
                          <a:cs typeface="+mn-cs"/>
                        </a:rPr>
                        <a:t>name</a:t>
                      </a:r>
                      <a:r>
                        <a:rPr lang="en-US" sz="800" b="0" kern="1200" dirty="0">
                          <a:solidFill>
                            <a:schemeClr val="tx1"/>
                          </a:solidFill>
                          <a:effectLst/>
                          <a:latin typeface="+mn-lt"/>
                          <a:ea typeface="+mn-ea"/>
                          <a:cs typeface="+mn-cs"/>
                        </a:rPr>
                        <a:t> with honor.</a:t>
                      </a:r>
                    </a:p>
                    <a:p>
                      <a:pPr algn="l"/>
                      <a:endParaRPr lang="en-US" sz="800" b="0" i="0" dirty="0"/>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kern="1200" dirty="0">
                          <a:solidFill>
                            <a:schemeClr val="tx1"/>
                          </a:solidFill>
                          <a:effectLst/>
                          <a:latin typeface="+mn-lt"/>
                          <a:ea typeface="+mn-ea"/>
                          <a:cs typeface="+mn-cs"/>
                        </a:rPr>
                        <a:t>6 “Thus says the LORD, the </a:t>
                      </a:r>
                      <a:r>
                        <a:rPr lang="en-US" sz="800" b="1" kern="1200" dirty="0">
                          <a:solidFill>
                            <a:schemeClr val="tx1"/>
                          </a:solidFill>
                          <a:effectLst/>
                          <a:latin typeface="+mn-lt"/>
                          <a:ea typeface="+mn-ea"/>
                          <a:cs typeface="+mn-cs"/>
                        </a:rPr>
                        <a:t>King of Israel </a:t>
                      </a:r>
                      <a:r>
                        <a:rPr lang="en-US" sz="800" b="0" kern="1200" dirty="0">
                          <a:solidFill>
                            <a:schemeClr val="tx1"/>
                          </a:solidFill>
                          <a:effectLst/>
                          <a:latin typeface="+mn-lt"/>
                          <a:ea typeface="+mn-ea"/>
                          <a:cs typeface="+mn-cs"/>
                        </a:rPr>
                        <a:t>and his </a:t>
                      </a:r>
                      <a:r>
                        <a:rPr lang="en-US" sz="800" b="0" kern="1200" dirty="0">
                          <a:solidFill>
                            <a:schemeClr val="accent6"/>
                          </a:solidFill>
                          <a:effectLst/>
                          <a:latin typeface="+mn-lt"/>
                          <a:ea typeface="+mn-ea"/>
                          <a:cs typeface="+mn-cs"/>
                        </a:rPr>
                        <a:t>Redeemer</a:t>
                      </a:r>
                      <a:r>
                        <a:rPr lang="en-US" sz="800" b="0" kern="1200" dirty="0">
                          <a:solidFill>
                            <a:schemeClr val="tx1"/>
                          </a:solidFill>
                          <a:effectLst/>
                          <a:latin typeface="+mn-lt"/>
                          <a:ea typeface="+mn-ea"/>
                          <a:cs typeface="+mn-cs"/>
                        </a:rPr>
                        <a:t>, the </a:t>
                      </a:r>
                      <a:r>
                        <a:rPr lang="en-US" sz="800" b="1" kern="1200" dirty="0">
                          <a:solidFill>
                            <a:schemeClr val="tx1"/>
                          </a:solidFill>
                          <a:effectLst/>
                          <a:latin typeface="+mn-lt"/>
                          <a:ea typeface="+mn-ea"/>
                          <a:cs typeface="+mn-cs"/>
                        </a:rPr>
                        <a:t>LORD of hosts</a:t>
                      </a:r>
                      <a:r>
                        <a:rPr lang="en-US" sz="800" b="0" kern="1200" dirty="0">
                          <a:solidFill>
                            <a:schemeClr val="tx1"/>
                          </a:solidFill>
                          <a:effectLst/>
                          <a:latin typeface="+mn-lt"/>
                          <a:ea typeface="+mn-ea"/>
                          <a:cs typeface="+mn-cs"/>
                        </a:rPr>
                        <a:t>:</a:t>
                      </a:r>
                    </a:p>
                    <a:p>
                      <a:pPr algn="l"/>
                      <a:r>
                        <a:rPr lang="en-US" sz="800" b="1" kern="1200" dirty="0">
                          <a:solidFill>
                            <a:schemeClr val="tx1"/>
                          </a:solidFill>
                          <a:effectLst/>
                          <a:latin typeface="+mn-lt"/>
                          <a:ea typeface="+mn-ea"/>
                          <a:cs typeface="+mn-cs"/>
                        </a:rPr>
                        <a:t>         ‘I am the first and I am the last,</a:t>
                      </a:r>
                    </a:p>
                    <a:p>
                      <a:pPr algn="l"/>
                      <a:r>
                        <a:rPr lang="en-US" sz="800" b="1" kern="1200" dirty="0">
                          <a:solidFill>
                            <a:schemeClr val="tx1"/>
                          </a:solidFill>
                          <a:effectLst/>
                          <a:latin typeface="+mn-lt"/>
                          <a:ea typeface="+mn-ea"/>
                          <a:cs typeface="+mn-cs"/>
                        </a:rPr>
                        <a:t>         And there is no God besides Me.</a:t>
                      </a:r>
                    </a:p>
                    <a:p>
                      <a:pPr algn="l"/>
                      <a:r>
                        <a:rPr lang="en-US" sz="800" b="0" kern="1200" dirty="0">
                          <a:solidFill>
                            <a:schemeClr val="tx1"/>
                          </a:solidFill>
                          <a:effectLst/>
                          <a:latin typeface="+mn-lt"/>
                          <a:ea typeface="+mn-ea"/>
                          <a:cs typeface="+mn-cs"/>
                        </a:rPr>
                        <a:t>7 ‘Who is like Me? Let him proclaim and declare it;</a:t>
                      </a:r>
                    </a:p>
                    <a:p>
                      <a:pPr algn="l"/>
                      <a:r>
                        <a:rPr lang="en-US" sz="800" b="0" kern="1200" dirty="0">
                          <a:solidFill>
                            <a:schemeClr val="tx1"/>
                          </a:solidFill>
                          <a:effectLst/>
                          <a:latin typeface="+mn-lt"/>
                          <a:ea typeface="+mn-ea"/>
                          <a:cs typeface="+mn-cs"/>
                        </a:rPr>
                        <a:t>         Yes, let him recount it to Me in order,</a:t>
                      </a:r>
                    </a:p>
                    <a:p>
                      <a:pPr algn="l"/>
                      <a:r>
                        <a:rPr lang="en-US" sz="800" b="0" kern="1200" dirty="0">
                          <a:solidFill>
                            <a:schemeClr val="tx1"/>
                          </a:solidFill>
                          <a:effectLst/>
                          <a:latin typeface="+mn-lt"/>
                          <a:ea typeface="+mn-ea"/>
                          <a:cs typeface="+mn-cs"/>
                        </a:rPr>
                        <a:t>         From the </a:t>
                      </a:r>
                      <a:r>
                        <a:rPr lang="en-US" sz="800" b="0" kern="1200" dirty="0">
                          <a:solidFill>
                            <a:schemeClr val="accent4"/>
                          </a:solidFill>
                          <a:effectLst/>
                          <a:latin typeface="+mn-lt"/>
                          <a:ea typeface="+mn-ea"/>
                          <a:cs typeface="+mn-cs"/>
                        </a:rPr>
                        <a:t>time</a:t>
                      </a:r>
                      <a:r>
                        <a:rPr lang="en-US" sz="800" b="0" kern="1200" dirty="0">
                          <a:solidFill>
                            <a:schemeClr val="tx1"/>
                          </a:solidFill>
                          <a:effectLst/>
                          <a:latin typeface="+mn-lt"/>
                          <a:ea typeface="+mn-ea"/>
                          <a:cs typeface="+mn-cs"/>
                        </a:rPr>
                        <a:t> that I established the ancient nation.</a:t>
                      </a:r>
                    </a:p>
                    <a:p>
                      <a:pPr algn="l"/>
                      <a:r>
                        <a:rPr lang="en-US" sz="800" b="0" kern="1200" dirty="0">
                          <a:solidFill>
                            <a:schemeClr val="tx1"/>
                          </a:solidFill>
                          <a:effectLst/>
                          <a:latin typeface="+mn-lt"/>
                          <a:ea typeface="+mn-ea"/>
                          <a:cs typeface="+mn-cs"/>
                        </a:rPr>
                        <a:t>         And let them declare to them the things that are </a:t>
                      </a:r>
                      <a:r>
                        <a:rPr lang="en-US" sz="800" b="0" kern="1200" dirty="0">
                          <a:solidFill>
                            <a:schemeClr val="accent4"/>
                          </a:solidFill>
                          <a:effectLst/>
                          <a:latin typeface="+mn-lt"/>
                          <a:ea typeface="+mn-ea"/>
                          <a:cs typeface="+mn-cs"/>
                        </a:rPr>
                        <a:t>coming</a:t>
                      </a:r>
                    </a:p>
                    <a:p>
                      <a:pPr algn="l"/>
                      <a:r>
                        <a:rPr lang="en-US" sz="800" b="0" kern="1200" dirty="0">
                          <a:solidFill>
                            <a:schemeClr val="tx1"/>
                          </a:solidFill>
                          <a:effectLst/>
                          <a:latin typeface="+mn-lt"/>
                          <a:ea typeface="+mn-ea"/>
                          <a:cs typeface="+mn-cs"/>
                        </a:rPr>
                        <a:t>         And the events that are going to take place.</a:t>
                      </a:r>
                    </a:p>
                    <a:p>
                      <a:pPr algn="l"/>
                      <a:r>
                        <a:rPr lang="en-US" sz="800" b="0" kern="1200" dirty="0">
                          <a:solidFill>
                            <a:schemeClr val="tx1"/>
                          </a:solidFill>
                          <a:effectLst/>
                          <a:latin typeface="+mn-lt"/>
                          <a:ea typeface="+mn-ea"/>
                          <a:cs typeface="+mn-cs"/>
                        </a:rPr>
                        <a:t>8 </a:t>
                      </a:r>
                      <a:r>
                        <a:rPr lang="en-US" sz="800" b="0" kern="1200" dirty="0">
                          <a:solidFill>
                            <a:schemeClr val="accent1"/>
                          </a:solidFill>
                          <a:effectLst/>
                          <a:latin typeface="+mn-lt"/>
                          <a:ea typeface="+mn-ea"/>
                          <a:cs typeface="+mn-cs"/>
                        </a:rPr>
                        <a:t>‘Do not tremble and do not be afraid;</a:t>
                      </a:r>
                    </a:p>
                    <a:p>
                      <a:pPr algn="l"/>
                      <a:r>
                        <a:rPr lang="en-US" sz="800" b="0" kern="1200" dirty="0">
                          <a:solidFill>
                            <a:srgbClr val="7030A0"/>
                          </a:solidFill>
                          <a:effectLst/>
                          <a:latin typeface="+mn-lt"/>
                          <a:ea typeface="+mn-ea"/>
                          <a:cs typeface="+mn-cs"/>
                        </a:rPr>
                        <a:t>         Have I not long since announced it to you and declared it?</a:t>
                      </a:r>
                    </a:p>
                    <a:p>
                      <a:pPr algn="l"/>
                      <a:r>
                        <a:rPr lang="en-US" sz="800" b="0" kern="1200" dirty="0">
                          <a:solidFill>
                            <a:schemeClr val="tx1"/>
                          </a:solidFill>
                          <a:effectLst/>
                          <a:latin typeface="+mn-lt"/>
                          <a:ea typeface="+mn-ea"/>
                          <a:cs typeface="+mn-cs"/>
                        </a:rPr>
                        <a:t>         And you are My </a:t>
                      </a:r>
                      <a:r>
                        <a:rPr lang="en-US" sz="800" b="0" kern="1200" dirty="0">
                          <a:solidFill>
                            <a:srgbClr val="FFC000"/>
                          </a:solidFill>
                          <a:effectLst/>
                          <a:latin typeface="+mn-lt"/>
                          <a:ea typeface="+mn-ea"/>
                          <a:cs typeface="+mn-cs"/>
                        </a:rPr>
                        <a:t>witnesses</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         Is there any God besides Me,</a:t>
                      </a:r>
                    </a:p>
                    <a:p>
                      <a:pPr algn="l"/>
                      <a:r>
                        <a:rPr lang="en-US" sz="800" b="0" kern="1200" dirty="0">
                          <a:solidFill>
                            <a:schemeClr val="tx1"/>
                          </a:solidFill>
                          <a:effectLst/>
                          <a:latin typeface="+mn-lt"/>
                          <a:ea typeface="+mn-ea"/>
                          <a:cs typeface="+mn-cs"/>
                        </a:rPr>
                        <a:t>         Or is there any other </a:t>
                      </a:r>
                      <a:r>
                        <a:rPr lang="en-US" sz="800" b="1" kern="1200" dirty="0">
                          <a:solidFill>
                            <a:schemeClr val="tx1"/>
                          </a:solidFill>
                          <a:effectLst/>
                          <a:latin typeface="+mn-lt"/>
                          <a:ea typeface="+mn-ea"/>
                          <a:cs typeface="+mn-cs"/>
                        </a:rPr>
                        <a:t>Rock</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         I know of none.’ ”</a:t>
                      </a:r>
                    </a:p>
                    <a:p>
                      <a:pPr algn="l"/>
                      <a:r>
                        <a:rPr lang="en-US" sz="800" b="0" kern="1200" dirty="0">
                          <a:solidFill>
                            <a:schemeClr val="tx1"/>
                          </a:solidFill>
                          <a:effectLst/>
                          <a:latin typeface="+mn-lt"/>
                          <a:ea typeface="+mn-ea"/>
                          <a:cs typeface="+mn-cs"/>
                        </a:rPr>
                        <a:t>9 Those who fashion a graven image are all of them futile, and their precious things are of no profit; even their own </a:t>
                      </a:r>
                      <a:r>
                        <a:rPr lang="en-US" sz="800" b="0" kern="1200" dirty="0">
                          <a:solidFill>
                            <a:srgbClr val="FFC000"/>
                          </a:solidFill>
                          <a:effectLst/>
                          <a:latin typeface="+mn-lt"/>
                          <a:ea typeface="+mn-ea"/>
                          <a:cs typeface="+mn-cs"/>
                        </a:rPr>
                        <a:t>witnesses</a:t>
                      </a:r>
                      <a:r>
                        <a:rPr lang="en-US" sz="800" b="0" kern="1200" dirty="0">
                          <a:solidFill>
                            <a:schemeClr val="tx1"/>
                          </a:solidFill>
                          <a:effectLst/>
                          <a:latin typeface="+mn-lt"/>
                          <a:ea typeface="+mn-ea"/>
                          <a:cs typeface="+mn-cs"/>
                        </a:rPr>
                        <a:t> fail to </a:t>
                      </a:r>
                      <a:r>
                        <a:rPr lang="en-US" sz="800" b="0" kern="1200" dirty="0">
                          <a:solidFill>
                            <a:srgbClr val="C00000"/>
                          </a:solidFill>
                          <a:effectLst/>
                          <a:latin typeface="+mn-lt"/>
                          <a:ea typeface="+mn-ea"/>
                          <a:cs typeface="+mn-cs"/>
                        </a:rPr>
                        <a:t>see</a:t>
                      </a:r>
                      <a:r>
                        <a:rPr lang="en-US" sz="800" b="0" kern="1200" dirty="0">
                          <a:solidFill>
                            <a:schemeClr val="tx1"/>
                          </a:solidFill>
                          <a:effectLst/>
                          <a:latin typeface="+mn-lt"/>
                          <a:ea typeface="+mn-ea"/>
                          <a:cs typeface="+mn-cs"/>
                        </a:rPr>
                        <a:t> or </a:t>
                      </a:r>
                      <a:r>
                        <a:rPr lang="en-US" sz="800" b="0" kern="1200" dirty="0">
                          <a:solidFill>
                            <a:srgbClr val="C00000"/>
                          </a:solidFill>
                          <a:effectLst/>
                          <a:latin typeface="+mn-lt"/>
                          <a:ea typeface="+mn-ea"/>
                          <a:cs typeface="+mn-cs"/>
                        </a:rPr>
                        <a:t>know</a:t>
                      </a:r>
                      <a:r>
                        <a:rPr lang="en-US" sz="800" b="0" kern="1200" dirty="0">
                          <a:solidFill>
                            <a:schemeClr val="tx1"/>
                          </a:solidFill>
                          <a:effectLst/>
                          <a:latin typeface="+mn-lt"/>
                          <a:ea typeface="+mn-ea"/>
                          <a:cs typeface="+mn-cs"/>
                        </a:rPr>
                        <a:t>, so that they will be put to </a:t>
                      </a:r>
                      <a:r>
                        <a:rPr lang="en-US" sz="800" b="0" kern="1200" dirty="0">
                          <a:solidFill>
                            <a:schemeClr val="accent2">
                              <a:lumMod val="50000"/>
                            </a:schemeClr>
                          </a:solidFill>
                          <a:effectLst/>
                          <a:latin typeface="+mn-lt"/>
                          <a:ea typeface="+mn-ea"/>
                          <a:cs typeface="+mn-cs"/>
                        </a:rPr>
                        <a:t>shame</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10 Who has fashioned a god or cast an idol to no profit?</a:t>
                      </a:r>
                    </a:p>
                    <a:p>
                      <a:pPr algn="l"/>
                      <a:r>
                        <a:rPr lang="en-US" sz="800" b="0" kern="1200" dirty="0">
                          <a:solidFill>
                            <a:schemeClr val="tx1"/>
                          </a:solidFill>
                          <a:effectLst/>
                          <a:latin typeface="+mn-lt"/>
                          <a:ea typeface="+mn-ea"/>
                          <a:cs typeface="+mn-cs"/>
                        </a:rPr>
                        <a:t>11 Behold, all his companions will be put to </a:t>
                      </a:r>
                      <a:r>
                        <a:rPr lang="en-US" sz="800" b="0" kern="1200" dirty="0">
                          <a:solidFill>
                            <a:schemeClr val="accent2">
                              <a:lumMod val="50000"/>
                            </a:schemeClr>
                          </a:solidFill>
                          <a:effectLst/>
                          <a:latin typeface="+mn-lt"/>
                          <a:ea typeface="+mn-ea"/>
                          <a:cs typeface="+mn-cs"/>
                        </a:rPr>
                        <a:t>shame</a:t>
                      </a:r>
                      <a:r>
                        <a:rPr lang="en-US" sz="800" b="0" kern="1200" dirty="0">
                          <a:solidFill>
                            <a:schemeClr val="tx1"/>
                          </a:solidFill>
                          <a:effectLst/>
                          <a:latin typeface="+mn-lt"/>
                          <a:ea typeface="+mn-ea"/>
                          <a:cs typeface="+mn-cs"/>
                        </a:rPr>
                        <a:t>, for the craftsmen themselves are mere men. Let them all assemble themselves, let them stand up, let them tremble, let them together be put to </a:t>
                      </a:r>
                      <a:r>
                        <a:rPr lang="en-US" sz="800" b="0" kern="1200" dirty="0">
                          <a:solidFill>
                            <a:schemeClr val="accent2">
                              <a:lumMod val="50000"/>
                            </a:schemeClr>
                          </a:solidFill>
                          <a:effectLst/>
                          <a:latin typeface="+mn-lt"/>
                          <a:ea typeface="+mn-ea"/>
                          <a:cs typeface="+mn-cs"/>
                        </a:rPr>
                        <a:t>shame</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12 The man shapes iron into a cutting tool and does his work over the coals, fashioning it with hammers and working it with his strong arm. He also gets hungry and his strength fails; he drinks no water and becomes weary.</a:t>
                      </a:r>
                    </a:p>
                    <a:p>
                      <a:pPr algn="l"/>
                      <a:r>
                        <a:rPr lang="en-US" sz="800" b="0" kern="1200" dirty="0">
                          <a:solidFill>
                            <a:schemeClr val="tx1"/>
                          </a:solidFill>
                          <a:effectLst/>
                          <a:latin typeface="+mn-lt"/>
                          <a:ea typeface="+mn-ea"/>
                          <a:cs typeface="+mn-cs"/>
                        </a:rPr>
                        <a:t>13 Another shapes wood, he extends a measuring line; he outlines it with red chalk. He works it with planes and outlines it with a compass, and makes it like the form of a man, like the beauty of man, so that it may sit in a house.</a:t>
                      </a:r>
                    </a:p>
                    <a:p>
                      <a:pPr algn="l"/>
                      <a:r>
                        <a:rPr lang="en-US" sz="800" b="0" kern="1200" dirty="0">
                          <a:solidFill>
                            <a:schemeClr val="tx1"/>
                          </a:solidFill>
                          <a:effectLst/>
                          <a:latin typeface="+mn-lt"/>
                          <a:ea typeface="+mn-ea"/>
                          <a:cs typeface="+mn-cs"/>
                        </a:rPr>
                        <a:t>14 Surely he cuts cedars for himself, and takes a cypress or an oak and raises it for himself among the trees of the forest. He plants a fir, and the rain makes it grow.</a:t>
                      </a:r>
                    </a:p>
                    <a:p>
                      <a:pPr algn="l"/>
                      <a:r>
                        <a:rPr lang="en-US" sz="800" b="0" kern="1200" dirty="0">
                          <a:solidFill>
                            <a:schemeClr val="tx1"/>
                          </a:solidFill>
                          <a:effectLst/>
                          <a:latin typeface="+mn-lt"/>
                          <a:ea typeface="+mn-ea"/>
                          <a:cs typeface="+mn-cs"/>
                        </a:rPr>
                        <a:t>15 Then it becomes something for a man to burn, so he takes one of them and warms himself; he also makes a fire to bake bread. He also makes a god and worships it; he makes it a graven image and falls down before it.</a:t>
                      </a:r>
                    </a:p>
                    <a:p>
                      <a:pPr algn="l"/>
                      <a:r>
                        <a:rPr lang="en-US" sz="800" b="0" kern="1200" dirty="0">
                          <a:solidFill>
                            <a:schemeClr val="tx1"/>
                          </a:solidFill>
                          <a:effectLst/>
                          <a:latin typeface="+mn-lt"/>
                          <a:ea typeface="+mn-ea"/>
                          <a:cs typeface="+mn-cs"/>
                        </a:rPr>
                        <a:t>16 Half of it he burns in the fire; over this half he eats meat as he roasts a roast and is satisfied. He also warms himself and says, “Aha! I am warm, I have seen the fire.”</a:t>
                      </a:r>
                    </a:p>
                    <a:p>
                      <a:pPr algn="l"/>
                      <a:r>
                        <a:rPr lang="en-US" sz="800" b="0" kern="1200" dirty="0">
                          <a:solidFill>
                            <a:schemeClr val="tx1"/>
                          </a:solidFill>
                          <a:effectLst/>
                          <a:latin typeface="+mn-lt"/>
                          <a:ea typeface="+mn-ea"/>
                          <a:cs typeface="+mn-cs"/>
                        </a:rPr>
                        <a:t>17 But the rest of it he makes into a god, his graven image. He falls down before it and worships; he also prays to it and says, </a:t>
                      </a:r>
                      <a:r>
                        <a:rPr lang="en-US" sz="800" b="0" kern="1200" dirty="0">
                          <a:solidFill>
                            <a:schemeClr val="accent2">
                              <a:lumMod val="50000"/>
                            </a:schemeClr>
                          </a:solidFill>
                          <a:effectLst/>
                          <a:latin typeface="+mn-lt"/>
                          <a:ea typeface="+mn-ea"/>
                          <a:cs typeface="+mn-cs"/>
                        </a:rPr>
                        <a:t>“Deliver me, for you are my god.”</a:t>
                      </a:r>
                    </a:p>
                    <a:p>
                      <a:pPr algn="l"/>
                      <a:r>
                        <a:rPr lang="en-US" sz="800" b="0" kern="1200" dirty="0">
                          <a:solidFill>
                            <a:schemeClr val="tx1"/>
                          </a:solidFill>
                          <a:effectLst/>
                          <a:latin typeface="+mn-lt"/>
                          <a:ea typeface="+mn-ea"/>
                          <a:cs typeface="+mn-cs"/>
                        </a:rPr>
                        <a:t>18 They do not </a:t>
                      </a:r>
                      <a:r>
                        <a:rPr lang="en-US" sz="800" b="0" kern="1200" dirty="0">
                          <a:solidFill>
                            <a:srgbClr val="C00000"/>
                          </a:solidFill>
                          <a:effectLst/>
                          <a:latin typeface="+mn-lt"/>
                          <a:ea typeface="+mn-ea"/>
                          <a:cs typeface="+mn-cs"/>
                        </a:rPr>
                        <a:t>know</a:t>
                      </a:r>
                      <a:r>
                        <a:rPr lang="en-US" sz="800" b="0" kern="1200" dirty="0">
                          <a:solidFill>
                            <a:schemeClr val="tx1"/>
                          </a:solidFill>
                          <a:effectLst/>
                          <a:latin typeface="+mn-lt"/>
                          <a:ea typeface="+mn-ea"/>
                          <a:cs typeface="+mn-cs"/>
                        </a:rPr>
                        <a:t>, nor do they </a:t>
                      </a:r>
                      <a:r>
                        <a:rPr lang="en-US" sz="800" b="0" kern="1200" dirty="0">
                          <a:solidFill>
                            <a:srgbClr val="C00000"/>
                          </a:solidFill>
                          <a:effectLst/>
                          <a:latin typeface="+mn-lt"/>
                          <a:ea typeface="+mn-ea"/>
                          <a:cs typeface="+mn-cs"/>
                        </a:rPr>
                        <a:t>understand</a:t>
                      </a:r>
                      <a:r>
                        <a:rPr lang="en-US" sz="800" b="0" kern="1200" dirty="0">
                          <a:solidFill>
                            <a:schemeClr val="tx1"/>
                          </a:solidFill>
                          <a:effectLst/>
                          <a:latin typeface="+mn-lt"/>
                          <a:ea typeface="+mn-ea"/>
                          <a:cs typeface="+mn-cs"/>
                        </a:rPr>
                        <a:t>, for He has smeared over their eyes so that they cannot see and their hearts so that they cannot </a:t>
                      </a:r>
                      <a:r>
                        <a:rPr lang="en-US" sz="800" b="0" kern="1200" dirty="0">
                          <a:solidFill>
                            <a:srgbClr val="C00000"/>
                          </a:solidFill>
                          <a:effectLst/>
                          <a:latin typeface="+mn-lt"/>
                          <a:ea typeface="+mn-ea"/>
                          <a:cs typeface="+mn-cs"/>
                        </a:rPr>
                        <a:t>comprehend</a:t>
                      </a:r>
                      <a:r>
                        <a:rPr lang="en-US" sz="800" b="0" kern="1200" dirty="0">
                          <a:solidFill>
                            <a:schemeClr val="tx1"/>
                          </a:solidFill>
                          <a:effectLst/>
                          <a:latin typeface="+mn-lt"/>
                          <a:ea typeface="+mn-ea"/>
                          <a:cs typeface="+mn-cs"/>
                        </a:rPr>
                        <a:t>.</a:t>
                      </a:r>
                    </a:p>
                    <a:p>
                      <a:pPr algn="l"/>
                      <a:r>
                        <a:rPr lang="en-US" sz="800" b="0" kern="1200" dirty="0">
                          <a:solidFill>
                            <a:schemeClr val="tx1"/>
                          </a:solidFill>
                          <a:effectLst/>
                          <a:latin typeface="+mn-lt"/>
                          <a:ea typeface="+mn-ea"/>
                          <a:cs typeface="+mn-cs"/>
                        </a:rPr>
                        <a:t>19 No one </a:t>
                      </a:r>
                      <a:r>
                        <a:rPr lang="en-US" sz="800" b="0" kern="1200" dirty="0">
                          <a:solidFill>
                            <a:srgbClr val="C00000"/>
                          </a:solidFill>
                          <a:effectLst/>
                          <a:latin typeface="+mn-lt"/>
                          <a:ea typeface="+mn-ea"/>
                          <a:cs typeface="+mn-cs"/>
                        </a:rPr>
                        <a:t>recalls</a:t>
                      </a:r>
                      <a:r>
                        <a:rPr lang="en-US" sz="800" b="0" kern="1200" dirty="0">
                          <a:solidFill>
                            <a:schemeClr val="tx1"/>
                          </a:solidFill>
                          <a:effectLst/>
                          <a:latin typeface="+mn-lt"/>
                          <a:ea typeface="+mn-ea"/>
                          <a:cs typeface="+mn-cs"/>
                        </a:rPr>
                        <a:t>, nor is there </a:t>
                      </a:r>
                      <a:r>
                        <a:rPr lang="en-US" sz="800" b="0" kern="1200" dirty="0">
                          <a:solidFill>
                            <a:srgbClr val="C00000"/>
                          </a:solidFill>
                          <a:effectLst/>
                          <a:latin typeface="+mn-lt"/>
                          <a:ea typeface="+mn-ea"/>
                          <a:cs typeface="+mn-cs"/>
                        </a:rPr>
                        <a:t>knowledge</a:t>
                      </a:r>
                      <a:r>
                        <a:rPr lang="en-US" sz="800" b="0" kern="1200" dirty="0">
                          <a:solidFill>
                            <a:schemeClr val="tx1"/>
                          </a:solidFill>
                          <a:effectLst/>
                          <a:latin typeface="+mn-lt"/>
                          <a:ea typeface="+mn-ea"/>
                          <a:cs typeface="+mn-cs"/>
                        </a:rPr>
                        <a:t> or </a:t>
                      </a:r>
                      <a:r>
                        <a:rPr lang="en-US" sz="800" b="0" kern="1200" dirty="0">
                          <a:solidFill>
                            <a:srgbClr val="C00000"/>
                          </a:solidFill>
                          <a:effectLst/>
                          <a:latin typeface="+mn-lt"/>
                          <a:ea typeface="+mn-ea"/>
                          <a:cs typeface="+mn-cs"/>
                        </a:rPr>
                        <a:t>understanding</a:t>
                      </a:r>
                      <a:r>
                        <a:rPr lang="en-US" sz="800" b="0" kern="1200" dirty="0">
                          <a:solidFill>
                            <a:schemeClr val="tx1"/>
                          </a:solidFill>
                          <a:effectLst/>
                          <a:latin typeface="+mn-lt"/>
                          <a:ea typeface="+mn-ea"/>
                          <a:cs typeface="+mn-cs"/>
                        </a:rPr>
                        <a:t> to say, “I have burned half of it in the fire and also have baked bread over its coals. I roast meat and eat it. Then I make the rest of it into an abomination, I fall down before a block of wood!”</a:t>
                      </a:r>
                    </a:p>
                    <a:p>
                      <a:pPr algn="l"/>
                      <a:r>
                        <a:rPr lang="en-US" sz="800" b="0" kern="1200" dirty="0">
                          <a:solidFill>
                            <a:schemeClr val="tx1"/>
                          </a:solidFill>
                          <a:effectLst/>
                          <a:latin typeface="+mn-lt"/>
                          <a:ea typeface="+mn-ea"/>
                          <a:cs typeface="+mn-cs"/>
                        </a:rPr>
                        <a:t>20 He feeds on ashes; a </a:t>
                      </a:r>
                      <a:r>
                        <a:rPr lang="en-US" sz="800" b="0" kern="1200" dirty="0">
                          <a:solidFill>
                            <a:srgbClr val="C00000"/>
                          </a:solidFill>
                          <a:effectLst/>
                          <a:latin typeface="+mn-lt"/>
                          <a:ea typeface="+mn-ea"/>
                          <a:cs typeface="+mn-cs"/>
                        </a:rPr>
                        <a:t>deceived</a:t>
                      </a:r>
                      <a:r>
                        <a:rPr lang="en-US" sz="800" b="0" kern="1200" dirty="0">
                          <a:solidFill>
                            <a:schemeClr val="tx1"/>
                          </a:solidFill>
                          <a:effectLst/>
                          <a:latin typeface="+mn-lt"/>
                          <a:ea typeface="+mn-ea"/>
                          <a:cs typeface="+mn-cs"/>
                        </a:rPr>
                        <a:t> heart has turned him aside. And he cannot deliver himself, nor say, “Is there not a lie in my right hand?”</a:t>
                      </a:r>
                      <a:endParaRPr lang="en-US" sz="800" b="0" i="0" dirty="0"/>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i="0" dirty="0"/>
                        <a:t>21 “Remember these things, O Jacob,</a:t>
                      </a:r>
                    </a:p>
                    <a:p>
                      <a:pPr algn="l"/>
                      <a:r>
                        <a:rPr lang="en-US" sz="800" b="0" i="0" dirty="0"/>
                        <a:t>         And Israel, for you are My </a:t>
                      </a:r>
                      <a:r>
                        <a:rPr lang="en-US" sz="800" b="0" i="0" dirty="0">
                          <a:solidFill>
                            <a:srgbClr val="7030A0"/>
                          </a:solidFill>
                        </a:rPr>
                        <a:t>servant</a:t>
                      </a:r>
                      <a:r>
                        <a:rPr lang="en-US" sz="800" b="0" i="0" dirty="0"/>
                        <a:t>;</a:t>
                      </a:r>
                    </a:p>
                    <a:p>
                      <a:pPr algn="l"/>
                      <a:r>
                        <a:rPr lang="en-US" sz="800" b="0" i="0" dirty="0"/>
                        <a:t>         I have formed you, you are My </a:t>
                      </a:r>
                      <a:r>
                        <a:rPr lang="en-US" sz="800" b="0" i="0" dirty="0">
                          <a:solidFill>
                            <a:srgbClr val="7030A0"/>
                          </a:solidFill>
                        </a:rPr>
                        <a:t>servant</a:t>
                      </a:r>
                      <a:r>
                        <a:rPr lang="en-US" sz="800" b="0" i="0" dirty="0"/>
                        <a:t>,</a:t>
                      </a:r>
                    </a:p>
                    <a:p>
                      <a:pPr algn="l"/>
                      <a:r>
                        <a:rPr lang="en-US" sz="800" b="0" i="0" dirty="0"/>
                        <a:t>         O Israel, you will not be forgotten by Me.</a:t>
                      </a:r>
                    </a:p>
                    <a:p>
                      <a:pPr algn="l"/>
                      <a:r>
                        <a:rPr lang="en-US" sz="800" b="0" i="0" dirty="0"/>
                        <a:t>22 “</a:t>
                      </a:r>
                      <a:r>
                        <a:rPr lang="en-US" sz="800" b="0" i="0" dirty="0">
                          <a:solidFill>
                            <a:srgbClr val="7030A0"/>
                          </a:solidFill>
                        </a:rPr>
                        <a:t>I have wiped out your </a:t>
                      </a:r>
                      <a:r>
                        <a:rPr lang="en-US" sz="800" b="0" i="0" dirty="0">
                          <a:solidFill>
                            <a:schemeClr val="accent2">
                              <a:lumMod val="50000"/>
                            </a:schemeClr>
                          </a:solidFill>
                        </a:rPr>
                        <a:t>transgressions</a:t>
                      </a:r>
                      <a:r>
                        <a:rPr lang="en-US" sz="800" b="0" i="0" dirty="0">
                          <a:solidFill>
                            <a:srgbClr val="7030A0"/>
                          </a:solidFill>
                        </a:rPr>
                        <a:t> </a:t>
                      </a:r>
                      <a:r>
                        <a:rPr lang="en-US" sz="800" b="0" i="0" dirty="0"/>
                        <a:t>like a thick cloud</a:t>
                      </a:r>
                    </a:p>
                    <a:p>
                      <a:pPr algn="l"/>
                      <a:r>
                        <a:rPr lang="en-US" sz="800" b="0" i="0" dirty="0"/>
                        <a:t>         And your </a:t>
                      </a:r>
                      <a:r>
                        <a:rPr lang="en-US" sz="800" b="0" i="0" dirty="0">
                          <a:solidFill>
                            <a:schemeClr val="accent2">
                              <a:lumMod val="50000"/>
                            </a:schemeClr>
                          </a:solidFill>
                        </a:rPr>
                        <a:t>sins</a:t>
                      </a:r>
                      <a:r>
                        <a:rPr lang="en-US" sz="800" b="0" i="0" dirty="0"/>
                        <a:t> like a heavy mist.</a:t>
                      </a:r>
                    </a:p>
                    <a:p>
                      <a:pPr algn="l"/>
                      <a:r>
                        <a:rPr lang="en-US" sz="800" b="0" i="0" dirty="0"/>
                        <a:t>         Return to Me, for I have </a:t>
                      </a:r>
                      <a:r>
                        <a:rPr lang="en-US" sz="800" b="0" i="0" dirty="0">
                          <a:solidFill>
                            <a:schemeClr val="accent6"/>
                          </a:solidFill>
                        </a:rPr>
                        <a:t>redeemed</a:t>
                      </a:r>
                      <a:r>
                        <a:rPr lang="en-US" sz="800" b="0" i="0" dirty="0"/>
                        <a:t> you.”</a:t>
                      </a:r>
                    </a:p>
                    <a:p>
                      <a:pPr algn="l"/>
                      <a:r>
                        <a:rPr lang="en-US" sz="800" b="0" i="0" dirty="0"/>
                        <a:t>23 Shout for joy, O heavens, for the LORD has done it!</a:t>
                      </a:r>
                    </a:p>
                    <a:p>
                      <a:pPr algn="l"/>
                      <a:r>
                        <a:rPr lang="en-US" sz="800" b="0" i="0" dirty="0"/>
                        <a:t>         Shout joyfully, you lower parts of the earth;</a:t>
                      </a:r>
                    </a:p>
                    <a:p>
                      <a:pPr algn="l"/>
                      <a:r>
                        <a:rPr lang="en-US" sz="800" b="0" i="0" dirty="0"/>
                        <a:t>         Break forth into a shout of joy, you mountains,</a:t>
                      </a:r>
                    </a:p>
                    <a:p>
                      <a:pPr algn="l"/>
                      <a:r>
                        <a:rPr lang="en-US" sz="800" b="0" i="0" dirty="0"/>
                        <a:t>         O forest, and every tree in it;</a:t>
                      </a:r>
                    </a:p>
                    <a:p>
                      <a:pPr algn="l"/>
                      <a:r>
                        <a:rPr lang="en-US" sz="800" b="0" i="0" dirty="0"/>
                        <a:t>         For the LORD has </a:t>
                      </a:r>
                      <a:r>
                        <a:rPr lang="en-US" sz="800" b="0" i="0" dirty="0">
                          <a:solidFill>
                            <a:schemeClr val="accent6"/>
                          </a:solidFill>
                        </a:rPr>
                        <a:t>redeemed</a:t>
                      </a:r>
                      <a:r>
                        <a:rPr lang="en-US" sz="800" b="0" i="0" dirty="0"/>
                        <a:t> Jacob</a:t>
                      </a:r>
                    </a:p>
                    <a:p>
                      <a:pPr algn="l"/>
                      <a:r>
                        <a:rPr lang="en-US" sz="800" b="0" i="0" dirty="0"/>
                        <a:t>         And in Israel </a:t>
                      </a:r>
                      <a:r>
                        <a:rPr lang="en-US" sz="800" b="0" i="0" dirty="0">
                          <a:solidFill>
                            <a:srgbClr val="7030A0"/>
                          </a:solidFill>
                        </a:rPr>
                        <a:t>He shows forth His glory.</a:t>
                      </a:r>
                    </a:p>
                    <a:p>
                      <a:pPr algn="l"/>
                      <a:endParaRPr lang="en-US" sz="800" b="0" i="0" dirty="0"/>
                    </a:p>
                  </a:txBody>
                  <a:tcPr marL="6350" marR="6350" marT="6350" marB="0">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637388775"/>
                  </a:ext>
                </a:extLst>
              </a:tr>
              <a:tr h="1080000">
                <a:tc>
                  <a:txBody>
                    <a:bodyPr/>
                    <a:lstStyle/>
                    <a:p>
                      <a:pPr algn="l" fontAlgn="ctr"/>
                      <a:r>
                        <a:rPr lang="en-US" sz="800" b="0" i="0" u="none" strike="noStrike" dirty="0">
                          <a:solidFill>
                            <a:schemeClr val="tx1"/>
                          </a:solidFill>
                          <a:effectLst/>
                          <a:latin typeface="Calibri" panose="020F0502020204030204" pitchFamily="34" charset="0"/>
                        </a:rPr>
                        <a:t>From the previous section: Righteous servant who will open blind eyes and lead the blind.</a:t>
                      </a:r>
                    </a:p>
                    <a:p>
                      <a:pPr algn="l" fontAlgn="ctr"/>
                      <a:r>
                        <a:rPr lang="en-US" sz="800" b="0" i="0" u="none" strike="noStrike" dirty="0">
                          <a:solidFill>
                            <a:schemeClr val="tx1"/>
                          </a:solidFill>
                          <a:effectLst/>
                          <a:latin typeface="Calibri" panose="020F0502020204030204" pitchFamily="34" charset="0"/>
                        </a:rPr>
                        <a:t>42:7 God will not give his glory to another, nor praise to graven images. – glory and idols follow in this section.</a:t>
                      </a:r>
                    </a:p>
                    <a:p>
                      <a:pPr algn="l" fontAlgn="ctr"/>
                      <a:r>
                        <a:rPr lang="en-US" sz="800" b="0" i="0" u="none" strike="noStrike" dirty="0">
                          <a:solidFill>
                            <a:schemeClr val="tx1"/>
                          </a:solidFill>
                          <a:effectLst/>
                          <a:latin typeface="Calibri" panose="020F0502020204030204" pitchFamily="34" charset="0"/>
                        </a:rPr>
                        <a:t>The new song calls for God’s people to give him glory and declare his praise.</a:t>
                      </a:r>
                    </a:p>
                    <a:p>
                      <a:pPr algn="l" fontAlgn="ctr"/>
                      <a:r>
                        <a:rPr lang="en-US" sz="800" b="0" i="0" u="none" strike="noStrike" dirty="0">
                          <a:solidFill>
                            <a:schemeClr val="tx1"/>
                          </a:solidFill>
                          <a:effectLst/>
                          <a:latin typeface="Calibri" panose="020F0502020204030204" pitchFamily="34" charset="0"/>
                        </a:rPr>
                        <a:t>Oswalt points out that the hymn works as end of the previous section and beginning of the next.</a:t>
                      </a:r>
                    </a:p>
                    <a:p>
                      <a:pPr algn="l" fontAlgn="ctr"/>
                      <a:r>
                        <a:rPr lang="en-US" sz="800" b="0" i="0" u="none" strike="noStrike" dirty="0">
                          <a:solidFill>
                            <a:schemeClr val="tx1"/>
                          </a:solidFill>
                          <a:effectLst/>
                          <a:latin typeface="Calibri" panose="020F0502020204030204" pitchFamily="34" charset="0"/>
                        </a:rPr>
                        <a:t>The servant releases prisoners: from what kind of prison? Physical exile or spiritual exile.</a:t>
                      </a:r>
                    </a:p>
                    <a:p>
                      <a:pPr algn="l" fontAlgn="ctr"/>
                      <a:r>
                        <a:rPr lang="en-US" sz="800" b="0" i="0" u="none" strike="noStrike" dirty="0">
                          <a:solidFill>
                            <a:schemeClr val="tx1"/>
                          </a:solidFill>
                          <a:effectLst/>
                          <a:latin typeface="Calibri" panose="020F0502020204030204" pitchFamily="34" charset="0"/>
                        </a:rPr>
                        <a:t>These two kinds of exiles already pointed to by the need for comfort. Now they are pointed to by the need for redemption. In the next two major sections more detail will be given to both kinds of deliverance.</a:t>
                      </a:r>
                    </a:p>
                    <a:p>
                      <a:pPr algn="l" fontAlgn="ctr"/>
                      <a:r>
                        <a:rPr lang="en-US" sz="800" b="0" i="0" u="none" strike="noStrike" dirty="0">
                          <a:solidFill>
                            <a:schemeClr val="tx1"/>
                          </a:solidFill>
                          <a:effectLst/>
                          <a:latin typeface="Calibri" panose="020F0502020204030204" pitchFamily="34" charset="0"/>
                        </a:rPr>
                        <a:t>Introduces: fire, God’s action</a:t>
                      </a:r>
                    </a:p>
                    <a:p>
                      <a:pPr algn="l" fontAlgn="ctr"/>
                      <a:r>
                        <a:rPr lang="en-US" sz="800" b="0" i="0" u="none" strike="noStrike" dirty="0">
                          <a:solidFill>
                            <a:schemeClr val="tx1"/>
                          </a:solidFill>
                          <a:effectLst/>
                          <a:latin typeface="Calibri" panose="020F0502020204030204" pitchFamily="34" charset="0"/>
                        </a:rPr>
                        <a:t>Sin is mentioned, but with a focus on the physical consequences of God’s wrath.</a:t>
                      </a:r>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i="0" u="none" strike="noStrike" dirty="0">
                          <a:solidFill>
                            <a:schemeClr val="tx1"/>
                          </a:solidFill>
                          <a:effectLst/>
                          <a:latin typeface="Calibri" panose="020F0502020204030204" pitchFamily="34" charset="0"/>
                        </a:rPr>
                        <a:t>From 1: fire</a:t>
                      </a:r>
                    </a:p>
                    <a:p>
                      <a:pPr algn="l"/>
                      <a:r>
                        <a:rPr lang="en-US" sz="800" b="0" i="0" u="none" strike="noStrike" dirty="0">
                          <a:solidFill>
                            <a:schemeClr val="tx1"/>
                          </a:solidFill>
                          <a:effectLst/>
                          <a:latin typeface="Calibri" panose="020F0502020204030204" pitchFamily="34" charset="0"/>
                        </a:rPr>
                        <a:t>Introduces: do not fear, redeem, water, name, who I created</a:t>
                      </a:r>
                    </a:p>
                    <a:p>
                      <a:pPr algn="l"/>
                      <a:endParaRPr lang="en-US" sz="800" b="0" i="0" u="none" strike="noStrike" dirty="0">
                        <a:solidFill>
                          <a:schemeClr val="tx1"/>
                        </a:solidFill>
                        <a:effectLst/>
                        <a:latin typeface="Calibri" panose="020F0502020204030204" pitchFamily="34" charset="0"/>
                      </a:endParaRPr>
                    </a:p>
                    <a:p>
                      <a:pPr algn="l"/>
                      <a:r>
                        <a:rPr lang="en-US" sz="800" b="0" i="0" u="none" strike="noStrike" dirty="0">
                          <a:solidFill>
                            <a:schemeClr val="tx1"/>
                          </a:solidFill>
                          <a:effectLst/>
                          <a:latin typeface="Calibri" panose="020F0502020204030204" pitchFamily="34" charset="0"/>
                        </a:rPr>
                        <a:t>1 introduces the plight of Israel</a:t>
                      </a:r>
                    </a:p>
                    <a:p>
                      <a:pPr algn="l"/>
                      <a:r>
                        <a:rPr lang="en-US" sz="800" b="0" i="0" u="none" strike="noStrike" dirty="0">
                          <a:solidFill>
                            <a:schemeClr val="tx1"/>
                          </a:solidFill>
                          <a:effectLst/>
                          <a:latin typeface="Calibri" panose="020F0502020204030204" pitchFamily="34" charset="0"/>
                        </a:rPr>
                        <a:t>2 introduces the main themes of this section</a:t>
                      </a:r>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i="0" u="none" strike="noStrike" dirty="0">
                          <a:solidFill>
                            <a:schemeClr val="tx1"/>
                          </a:solidFill>
                          <a:effectLst/>
                          <a:latin typeface="Calibri" panose="020F0502020204030204" pitchFamily="34" charset="0"/>
                        </a:rPr>
                        <a:t>From 1: blind and deaf, servant</a:t>
                      </a:r>
                    </a:p>
                    <a:p>
                      <a:pPr algn="l"/>
                      <a:r>
                        <a:rPr lang="en-US" sz="800" b="0" i="0" u="none" strike="noStrike" dirty="0">
                          <a:solidFill>
                            <a:schemeClr val="tx1"/>
                          </a:solidFill>
                          <a:effectLst/>
                          <a:latin typeface="Calibri" panose="020F0502020204030204" pitchFamily="34" charset="0"/>
                        </a:rPr>
                        <a:t>Introduces: witness, declaration of past and future things – a previous theme in 41:22, 26.</a:t>
                      </a:r>
                    </a:p>
                    <a:p>
                      <a:pPr algn="l"/>
                      <a:endParaRPr lang="en-US" sz="800" b="0" i="0" u="none" strike="noStrike" dirty="0">
                        <a:solidFill>
                          <a:schemeClr val="tx1"/>
                        </a:solidFill>
                        <a:effectLst/>
                        <a:latin typeface="Calibri" panose="020F0502020204030204" pitchFamily="34" charset="0"/>
                      </a:endParaRPr>
                    </a:p>
                    <a:p>
                      <a:pPr algn="l"/>
                      <a:r>
                        <a:rPr lang="en-US" sz="800" b="0" i="0" u="none" strike="noStrike" dirty="0">
                          <a:solidFill>
                            <a:schemeClr val="tx1"/>
                          </a:solidFill>
                          <a:effectLst/>
                          <a:latin typeface="Calibri" panose="020F0502020204030204" pitchFamily="34" charset="0"/>
                        </a:rPr>
                        <a:t>Oswalt: 42:10-44:22 Redeemed to be God’s witnesses. (Servant as witness)</a:t>
                      </a:r>
                    </a:p>
                    <a:p>
                      <a:pPr algn="l"/>
                      <a:r>
                        <a:rPr lang="en-US" sz="800" b="0" i="0" u="none" strike="noStrike" dirty="0">
                          <a:solidFill>
                            <a:schemeClr val="tx1"/>
                          </a:solidFill>
                          <a:effectLst/>
                          <a:latin typeface="Calibri" panose="020F0502020204030204" pitchFamily="34" charset="0"/>
                        </a:rPr>
                        <a:t>That structure includes the hymn Motyer sees as the end of the previous structure.</a:t>
                      </a:r>
                    </a:p>
                    <a:p>
                      <a:pPr algn="l"/>
                      <a:r>
                        <a:rPr lang="en-US" sz="800" b="0" i="0" u="none" strike="noStrike" dirty="0">
                          <a:solidFill>
                            <a:schemeClr val="tx1"/>
                          </a:solidFill>
                          <a:effectLst/>
                          <a:latin typeface="Calibri" panose="020F0502020204030204" pitchFamily="34" charset="0"/>
                        </a:rPr>
                        <a:t>I think the division between redemption from exile and redemption from sin works better. </a:t>
                      </a:r>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fontAlgn="ctr"/>
                      <a:r>
                        <a:rPr lang="en-US" sz="800" b="0" i="0" u="none" strike="noStrike" dirty="0">
                          <a:solidFill>
                            <a:schemeClr val="tx1"/>
                          </a:solidFill>
                          <a:effectLst/>
                          <a:latin typeface="Calibri" panose="020F0502020204030204" pitchFamily="34" charset="0"/>
                        </a:rPr>
                        <a:t>From 2: Redeemer, waters, fire, glory</a:t>
                      </a:r>
                    </a:p>
                    <a:p>
                      <a:pPr algn="l" fontAlgn="ctr"/>
                      <a:r>
                        <a:rPr lang="en-US" sz="800" b="0" i="0" u="none" strike="noStrike" dirty="0">
                          <a:solidFill>
                            <a:schemeClr val="tx1"/>
                          </a:solidFill>
                          <a:effectLst/>
                          <a:latin typeface="Calibri" panose="020F0502020204030204" pitchFamily="34" charset="0"/>
                        </a:rPr>
                        <a:t>From 3: former</a:t>
                      </a:r>
                    </a:p>
                    <a:p>
                      <a:pPr algn="l" fontAlgn="ctr"/>
                      <a:r>
                        <a:rPr lang="en-US" sz="800" b="0" i="0" u="none" strike="noStrike" dirty="0">
                          <a:solidFill>
                            <a:schemeClr val="tx1"/>
                          </a:solidFill>
                          <a:effectLst/>
                          <a:latin typeface="Calibri" panose="020F0502020204030204" pitchFamily="34" charset="0"/>
                        </a:rPr>
                        <a:t>Clarifies how the peoples can be a ransom. Babylon defeated and deported.</a:t>
                      </a:r>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i="0" dirty="0"/>
                        <a:t>Sin is put forth as the main issue. </a:t>
                      </a:r>
                    </a:p>
                    <a:p>
                      <a:pPr algn="l"/>
                      <a:r>
                        <a:rPr lang="en-US" sz="800" b="0" i="0" dirty="0"/>
                        <a:t>Sin is connected to worship. Worship to Yahweh is lacking (burdensome as in Chapter 1).</a:t>
                      </a:r>
                    </a:p>
                    <a:p>
                      <a:pPr algn="l"/>
                      <a:r>
                        <a:rPr lang="en-US" sz="800" b="0" i="0" dirty="0"/>
                        <a:t>Worship of other gods will be attacked shortly</a:t>
                      </a:r>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i="0" dirty="0"/>
                        <a:t>From 2, 4: water</a:t>
                      </a:r>
                    </a:p>
                    <a:p>
                      <a:pPr algn="l"/>
                      <a:r>
                        <a:rPr lang="en-US" sz="800" b="0" i="0" dirty="0"/>
                        <a:t>Water in the desert is now the Holy Spirit. (42:1 reference to suf. Serv.)</a:t>
                      </a:r>
                    </a:p>
                    <a:p>
                      <a:pPr algn="l"/>
                      <a:r>
                        <a:rPr lang="en-US" sz="800" b="0" i="0" dirty="0"/>
                        <a:t>The heat of God’s anger is </a:t>
                      </a:r>
                      <a:r>
                        <a:rPr lang="en-US" sz="800" b="0" i="0"/>
                        <a:t>poured out in 42:25.</a:t>
                      </a:r>
                      <a:endParaRPr lang="en-US" sz="800" b="0" i="0" dirty="0"/>
                    </a:p>
                    <a:p>
                      <a:pPr algn="l"/>
                      <a:r>
                        <a:rPr lang="en-US" sz="800" b="0" i="0" dirty="0"/>
                        <a:t>Then they will identify themselves by the name God has given.</a:t>
                      </a:r>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i="0" dirty="0"/>
                        <a:t>From 3: witnesses and see or know.</a:t>
                      </a:r>
                    </a:p>
                    <a:p>
                      <a:pPr algn="l"/>
                      <a:r>
                        <a:rPr lang="en-US" sz="800" b="0" i="0" dirty="0"/>
                        <a:t>From 1: worship through sacrifice</a:t>
                      </a:r>
                    </a:p>
                    <a:p>
                      <a:pPr algn="l"/>
                      <a:r>
                        <a:rPr lang="en-US" sz="800" b="0" i="0" dirty="0"/>
                        <a:t>From 2, 3: former things</a:t>
                      </a:r>
                    </a:p>
                    <a:p>
                      <a:pPr algn="l"/>
                      <a:r>
                        <a:rPr lang="en-US" sz="800" b="0" i="0" dirty="0"/>
                        <a:t>Man defines God and so loses knowledge. </a:t>
                      </a:r>
                    </a:p>
                    <a:p>
                      <a:pPr algn="l"/>
                      <a:r>
                        <a:rPr lang="en-US" sz="800" b="0" i="0" dirty="0"/>
                        <a:t>The uniqueness of God as the only true god, necessarily requires a rejection of false gods.</a:t>
                      </a:r>
                    </a:p>
                  </a:txBody>
                  <a:tcPr marL="6350" marR="6350" marT="635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r>
                        <a:rPr lang="en-US" sz="800" b="0" i="0" dirty="0"/>
                        <a:t>From 2, 4, 7: Redeemed</a:t>
                      </a:r>
                    </a:p>
                    <a:p>
                      <a:pPr algn="l"/>
                      <a:r>
                        <a:rPr lang="en-US" sz="800" b="0" i="0" dirty="0"/>
                        <a:t>From 1: Servant</a:t>
                      </a:r>
                    </a:p>
                    <a:p>
                      <a:pPr algn="l"/>
                      <a:r>
                        <a:rPr lang="en-US" sz="800" b="0" i="0" dirty="0"/>
                        <a:t>From 5, 6: sin</a:t>
                      </a:r>
                    </a:p>
                    <a:p>
                      <a:pPr algn="l"/>
                      <a:r>
                        <a:rPr lang="en-US" sz="800" b="0" i="0" dirty="0"/>
                        <a:t>From 2, 4: Glory/Praise</a:t>
                      </a:r>
                    </a:p>
                    <a:p>
                      <a:pPr algn="l"/>
                      <a:r>
                        <a:rPr lang="en-US" sz="800" b="0" i="0" dirty="0"/>
                        <a:t>God’s action, for his sake (1, 6) and for the sake of Israel (4), is throughout.</a:t>
                      </a:r>
                    </a:p>
                    <a:p>
                      <a:pPr algn="l"/>
                      <a:r>
                        <a:rPr lang="en-US" sz="800" b="0" i="0" dirty="0"/>
                        <a:t>Hymn</a:t>
                      </a:r>
                    </a:p>
                  </a:txBody>
                  <a:tcPr marL="6350" marR="6350" marT="6350" marB="0">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739841411"/>
                  </a:ext>
                </a:extLst>
              </a:tr>
            </a:tbl>
          </a:graphicData>
        </a:graphic>
      </p:graphicFrame>
    </p:spTree>
    <p:extLst>
      <p:ext uri="{BB962C8B-B14F-4D97-AF65-F5344CB8AC3E}">
        <p14:creationId xmlns:p14="http://schemas.microsoft.com/office/powerpoint/2010/main" val="137024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1181175973"/>
              </p:ext>
            </p:extLst>
          </p:nvPr>
        </p:nvGraphicFramePr>
        <p:xfrm>
          <a:off x="91195" y="206725"/>
          <a:ext cx="12009610" cy="2815200"/>
        </p:xfrm>
        <a:graphic>
          <a:graphicData uri="http://schemas.openxmlformats.org/drawingml/2006/table">
            <a:tbl>
              <a:tblPr/>
              <a:tblGrid>
                <a:gridCol w="2401922">
                  <a:extLst>
                    <a:ext uri="{9D8B030D-6E8A-4147-A177-3AD203B41FA5}">
                      <a16:colId xmlns:a16="http://schemas.microsoft.com/office/drawing/2014/main" val="367927718"/>
                    </a:ext>
                  </a:extLst>
                </a:gridCol>
                <a:gridCol w="2401922">
                  <a:extLst>
                    <a:ext uri="{9D8B030D-6E8A-4147-A177-3AD203B41FA5}">
                      <a16:colId xmlns:a16="http://schemas.microsoft.com/office/drawing/2014/main" val="550946162"/>
                    </a:ext>
                  </a:extLst>
                </a:gridCol>
                <a:gridCol w="2401922">
                  <a:extLst>
                    <a:ext uri="{9D8B030D-6E8A-4147-A177-3AD203B41FA5}">
                      <a16:colId xmlns:a16="http://schemas.microsoft.com/office/drawing/2014/main" val="3950755126"/>
                    </a:ext>
                  </a:extLst>
                </a:gridCol>
                <a:gridCol w="2401922">
                  <a:extLst>
                    <a:ext uri="{9D8B030D-6E8A-4147-A177-3AD203B41FA5}">
                      <a16:colId xmlns:a16="http://schemas.microsoft.com/office/drawing/2014/main" val="820867502"/>
                    </a:ext>
                  </a:extLst>
                </a:gridCol>
                <a:gridCol w="2401922">
                  <a:extLst>
                    <a:ext uri="{9D8B030D-6E8A-4147-A177-3AD203B41FA5}">
                      <a16:colId xmlns:a16="http://schemas.microsoft.com/office/drawing/2014/main" val="2127815529"/>
                    </a:ext>
                  </a:extLst>
                </a:gridCol>
              </a:tblGrid>
              <a:tr h="648000">
                <a:tc gridSpan="5">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75616594"/>
                  </a:ext>
                </a:extLst>
              </a:tr>
              <a:tr h="648000">
                <a:tc gridSpan="5">
                  <a:txBody>
                    <a:bodyPr/>
                    <a:lstStyle/>
                    <a:p>
                      <a:pPr algn="ctr" fontAlgn="ctr"/>
                      <a:r>
                        <a:rPr lang="en-US" sz="1400" b="1" i="0" u="none" strike="noStrike" dirty="0">
                          <a:solidFill>
                            <a:srgbClr val="000000"/>
                          </a:solidFill>
                          <a:effectLst/>
                          <a:latin typeface="Calibri" panose="020F0502020204030204" pitchFamily="34" charset="0"/>
                        </a:rPr>
                        <a:t>Book of the Servant</a:t>
                      </a:r>
                    </a:p>
                    <a:p>
                      <a:pPr algn="ctr" fontAlgn="ctr"/>
                      <a:r>
                        <a:rPr lang="en-US" sz="1400" b="1" i="0" u="none" strike="noStrike" dirty="0">
                          <a:solidFill>
                            <a:srgbClr val="000000"/>
                          </a:solidFill>
                          <a:effectLst/>
                          <a:latin typeface="Calibri" panose="020F0502020204030204" pitchFamily="34" charset="0"/>
                        </a:rPr>
                        <a:t>40-55</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66027673"/>
                  </a:ext>
                </a:extLst>
              </a:tr>
              <a:tr h="648000">
                <a:tc gridSpan="5">
                  <a:txBody>
                    <a:bodyPr/>
                    <a:lstStyle/>
                    <a:p>
                      <a:pPr algn="ctr" fontAlgn="ctr"/>
                      <a:r>
                        <a:rPr lang="en-US" sz="1400" b="1" i="0" u="none" strike="noStrike" dirty="0">
                          <a:solidFill>
                            <a:schemeClr val="tx1"/>
                          </a:solidFill>
                          <a:effectLst/>
                          <a:latin typeface="Calibri" panose="020F0502020204030204" pitchFamily="34" charset="0"/>
                        </a:rPr>
                        <a:t>The Greater Deliverance</a:t>
                      </a: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49:1-55:13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00329317"/>
                  </a:ext>
                </a:extLst>
              </a:tr>
              <a:tr h="871200">
                <a:tc>
                  <a:txBody>
                    <a:bodyPr/>
                    <a:lstStyle/>
                    <a:p>
                      <a:pPr algn="ctr" fontAlgn="ctr"/>
                      <a:r>
                        <a:rPr lang="en-US" sz="1400" b="1" i="0" u="none" strike="noStrike" dirty="0">
                          <a:solidFill>
                            <a:schemeClr val="tx1"/>
                          </a:solidFill>
                          <a:effectLst/>
                          <a:latin typeface="Calibri" panose="020F0502020204030204" pitchFamily="34" charset="0"/>
                        </a:rPr>
                        <a:t>The Servant’s Double Task:</a:t>
                      </a:r>
                    </a:p>
                    <a:p>
                      <a:pPr algn="ctr" fontAlgn="ctr"/>
                      <a:r>
                        <a:rPr lang="en-US" sz="1400" b="1" i="0" u="none" strike="noStrike" dirty="0">
                          <a:solidFill>
                            <a:schemeClr val="tx1"/>
                          </a:solidFill>
                          <a:effectLst/>
                          <a:latin typeface="Calibri" panose="020F0502020204030204" pitchFamily="34" charset="0"/>
                        </a:rPr>
                        <a:t>Israel and the World</a:t>
                      </a:r>
                    </a:p>
                    <a:p>
                      <a:pPr algn="ctr" fontAlgn="ctr"/>
                      <a:r>
                        <a:rPr lang="en-US" sz="1400" b="1" i="0" u="none" strike="noStrike" dirty="0">
                          <a:solidFill>
                            <a:schemeClr val="tx1"/>
                          </a:solidFill>
                          <a:effectLst/>
                          <a:latin typeface="Calibri" panose="020F0502020204030204" pitchFamily="34" charset="0"/>
                        </a:rPr>
                        <a:t>49:1-6</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Divine Confirmation:</a:t>
                      </a:r>
                    </a:p>
                    <a:p>
                      <a:pPr algn="ctr" fontAlgn="ctr"/>
                      <a:r>
                        <a:rPr lang="en-US" sz="1400" b="1" i="0" u="none" strike="noStrike" dirty="0">
                          <a:solidFill>
                            <a:schemeClr val="tx1"/>
                          </a:solidFill>
                          <a:effectLst/>
                          <a:latin typeface="Calibri" panose="020F0502020204030204" pitchFamily="34" charset="0"/>
                        </a:rPr>
                        <a:t>the Servant’s Success</a:t>
                      </a:r>
                    </a:p>
                    <a:p>
                      <a:pPr algn="ctr" fontAlgn="ctr"/>
                      <a:r>
                        <a:rPr lang="en-US" sz="1400" b="1" i="0" u="none" strike="noStrike" dirty="0">
                          <a:solidFill>
                            <a:schemeClr val="tx1"/>
                          </a:solidFill>
                          <a:effectLst/>
                          <a:latin typeface="Calibri" panose="020F0502020204030204" pitchFamily="34" charset="0"/>
                        </a:rPr>
                        <a:t>49:7-13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Many and the One:</a:t>
                      </a:r>
                    </a:p>
                    <a:p>
                      <a:pPr algn="ctr" fontAlgn="ctr"/>
                      <a:r>
                        <a:rPr lang="en-US" sz="1400" b="1" i="0" u="none" strike="noStrike" dirty="0">
                          <a:solidFill>
                            <a:schemeClr val="tx1"/>
                          </a:solidFill>
                          <a:effectLst/>
                          <a:latin typeface="Calibri" panose="020F0502020204030204" pitchFamily="34" charset="0"/>
                        </a:rPr>
                        <a:t>Unresponsiveness</a:t>
                      </a:r>
                      <a:r>
                        <a:rPr lang="en-US" sz="1300" b="1" i="0" u="none" strike="noStrike" dirty="0">
                          <a:solidFill>
                            <a:schemeClr val="tx1"/>
                          </a:solidFill>
                          <a:effectLst/>
                          <a:latin typeface="Calibri" panose="020F0502020204030204" pitchFamily="34" charset="0"/>
                        </a:rPr>
                        <a:t> &amp; </a:t>
                      </a:r>
                      <a:r>
                        <a:rPr lang="en-US" sz="1400" b="1" i="0" u="none" strike="noStrike" dirty="0">
                          <a:solidFill>
                            <a:schemeClr val="tx1"/>
                          </a:solidFill>
                          <a:effectLst/>
                          <a:latin typeface="Calibri" panose="020F0502020204030204" pitchFamily="34" charset="0"/>
                        </a:rPr>
                        <a:t>Response</a:t>
                      </a:r>
                    </a:p>
                    <a:p>
                      <a:pPr algn="ctr" fontAlgn="ctr"/>
                      <a:r>
                        <a:rPr lang="en-US" sz="1400" b="1" i="0" u="none" strike="noStrike" dirty="0">
                          <a:solidFill>
                            <a:schemeClr val="tx1"/>
                          </a:solidFill>
                          <a:effectLst/>
                          <a:latin typeface="Calibri" panose="020F0502020204030204" pitchFamily="34" charset="0"/>
                        </a:rPr>
                        <a:t>49:14-50:11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Salvation in Prospect </a:t>
                      </a:r>
                    </a:p>
                    <a:p>
                      <a:pPr algn="ctr" fontAlgn="ctr"/>
                      <a:r>
                        <a:rPr lang="en-US" sz="1400" b="1" i="0" u="none" strike="noStrike" dirty="0">
                          <a:solidFill>
                            <a:schemeClr val="tx1"/>
                          </a:solidFill>
                          <a:effectLst/>
                          <a:latin typeface="Calibri" panose="020F0502020204030204" pitchFamily="34" charset="0"/>
                        </a:rPr>
                        <a:t>and Reality</a:t>
                      </a:r>
                    </a:p>
                    <a:p>
                      <a:pPr algn="ctr" fontAlgn="ctr"/>
                      <a:r>
                        <a:rPr lang="en-US" sz="1400" b="1" i="0" u="none" strike="noStrike" dirty="0">
                          <a:solidFill>
                            <a:schemeClr val="tx1"/>
                          </a:solidFill>
                          <a:effectLst/>
                          <a:latin typeface="Calibri" panose="020F0502020204030204" pitchFamily="34" charset="0"/>
                        </a:rPr>
                        <a:t>51:1-52:12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Arm of the Lord:</a:t>
                      </a:r>
                    </a:p>
                    <a:p>
                      <a:pPr algn="ctr" fontAlgn="ctr"/>
                      <a:r>
                        <a:rPr lang="en-US" sz="1400" b="1" i="0" u="none" strike="noStrike" dirty="0">
                          <a:solidFill>
                            <a:schemeClr val="tx1"/>
                          </a:solidFill>
                          <a:effectLst/>
                          <a:latin typeface="Calibri" panose="020F0502020204030204" pitchFamily="34" charset="0"/>
                        </a:rPr>
                        <a:t>The Triumph of the Servant</a:t>
                      </a:r>
                    </a:p>
                    <a:p>
                      <a:pPr algn="ctr" fontAlgn="ctr"/>
                      <a:r>
                        <a:rPr lang="en-US" sz="1400" b="1" i="0" u="none" strike="noStrike" dirty="0">
                          <a:solidFill>
                            <a:schemeClr val="tx1"/>
                          </a:solidFill>
                          <a:effectLst/>
                          <a:latin typeface="Calibri" panose="020F0502020204030204" pitchFamily="34" charset="0"/>
                        </a:rPr>
                        <a:t>52:13-55:13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bl>
          </a:graphicData>
        </a:graphic>
      </p:graphicFrame>
      <p:graphicFrame>
        <p:nvGraphicFramePr>
          <p:cNvPr id="9" name="Table 8">
            <a:extLst>
              <a:ext uri="{FF2B5EF4-FFF2-40B4-BE49-F238E27FC236}">
                <a16:creationId xmlns:a16="http://schemas.microsoft.com/office/drawing/2014/main" id="{CE49C9F2-D36D-E262-1F47-820CFDE64F77}"/>
              </a:ext>
            </a:extLst>
          </p:cNvPr>
          <p:cNvGraphicFramePr>
            <a:graphicFrameLocks noGrp="1"/>
          </p:cNvGraphicFramePr>
          <p:nvPr>
            <p:extLst>
              <p:ext uri="{D42A27DB-BD31-4B8C-83A1-F6EECF244321}">
                <p14:modId xmlns:p14="http://schemas.microsoft.com/office/powerpoint/2010/main" val="3385404948"/>
              </p:ext>
            </p:extLst>
          </p:nvPr>
        </p:nvGraphicFramePr>
        <p:xfrm>
          <a:off x="91201" y="206725"/>
          <a:ext cx="12009600" cy="3588613"/>
        </p:xfrm>
        <a:graphic>
          <a:graphicData uri="http://schemas.openxmlformats.org/drawingml/2006/table">
            <a:tbl>
              <a:tblPr/>
              <a:tblGrid>
                <a:gridCol w="3913200">
                  <a:extLst>
                    <a:ext uri="{9D8B030D-6E8A-4147-A177-3AD203B41FA5}">
                      <a16:colId xmlns:a16="http://schemas.microsoft.com/office/drawing/2014/main" val="367927718"/>
                    </a:ext>
                  </a:extLst>
                </a:gridCol>
                <a:gridCol w="4183200">
                  <a:extLst>
                    <a:ext uri="{9D8B030D-6E8A-4147-A177-3AD203B41FA5}">
                      <a16:colId xmlns:a16="http://schemas.microsoft.com/office/drawing/2014/main" val="820867502"/>
                    </a:ext>
                  </a:extLst>
                </a:gridCol>
                <a:gridCol w="3913200">
                  <a:extLst>
                    <a:ext uri="{9D8B030D-6E8A-4147-A177-3AD203B41FA5}">
                      <a16:colId xmlns:a16="http://schemas.microsoft.com/office/drawing/2014/main" val="2127815529"/>
                    </a:ext>
                  </a:extLst>
                </a:gridCol>
              </a:tblGrid>
              <a:tr h="598133">
                <a:tc gridSpan="3">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lnL w="28575" cap="flat" cmpd="sng" algn="ctr">
                      <a:solidFill>
                        <a:schemeClr val="bg1"/>
                      </a:solidFill>
                      <a:prstDash val="solid"/>
                      <a:round/>
                      <a:headEnd type="none" w="med" len="med"/>
                      <a:tailEnd type="none" w="med" len="med"/>
                    </a:lnL>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75616594"/>
                  </a:ext>
                </a:extLst>
              </a:tr>
              <a:tr h="648000">
                <a:tc gridSpan="3">
                  <a:txBody>
                    <a:bodyPr/>
                    <a:lstStyle/>
                    <a:p>
                      <a:pPr algn="ctr" fontAlgn="ctr"/>
                      <a:r>
                        <a:rPr lang="en-US" sz="1400" b="1" i="0" u="none" strike="noStrike" dirty="0">
                          <a:solidFill>
                            <a:srgbClr val="000000"/>
                          </a:solidFill>
                          <a:effectLst/>
                          <a:latin typeface="Calibri" panose="020F0502020204030204" pitchFamily="34" charset="0"/>
                        </a:rPr>
                        <a:t>Book of the Servant</a:t>
                      </a:r>
                    </a:p>
                    <a:p>
                      <a:pPr algn="ctr" fontAlgn="ctr"/>
                      <a:r>
                        <a:rPr lang="en-US" sz="1400" b="1" i="0" u="none" strike="noStrike" dirty="0">
                          <a:solidFill>
                            <a:srgbClr val="000000"/>
                          </a:solidFill>
                          <a:effectLst/>
                          <a:latin typeface="Calibri" panose="020F0502020204030204" pitchFamily="34" charset="0"/>
                        </a:rPr>
                        <a:t>40-55</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lnL w="12700" cap="flat" cmpd="sng" algn="ctr">
                      <a:solidFill>
                        <a:schemeClr val="bg1"/>
                      </a:solidFill>
                      <a:prstDash val="solid"/>
                      <a:round/>
                      <a:headEnd type="none" w="med" len="med"/>
                      <a:tailEnd type="none" w="med" len="med"/>
                    </a:lnL>
                  </a:tcPr>
                </a:tc>
                <a:tc hMerge="1">
                  <a:txBody>
                    <a:bodyPr/>
                    <a:lstStyle/>
                    <a:p>
                      <a:endParaRPr lang="en-US"/>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66027673"/>
                  </a:ext>
                </a:extLst>
              </a:tr>
              <a:tr h="648000">
                <a:tc gridSpan="3">
                  <a:txBody>
                    <a:bodyPr/>
                    <a:lstStyle/>
                    <a:p>
                      <a:pPr algn="ctr" fontAlgn="ctr"/>
                      <a:r>
                        <a:rPr lang="en-US" sz="1400" b="1" i="0" u="none" strike="noStrike" dirty="0">
                          <a:solidFill>
                            <a:schemeClr val="tx1"/>
                          </a:solidFill>
                          <a:effectLst/>
                          <a:latin typeface="Calibri" panose="020F0502020204030204" pitchFamily="34" charset="0"/>
                        </a:rPr>
                        <a:t>The Great Deliverance</a:t>
                      </a:r>
                    </a:p>
                    <a:p>
                      <a:pPr algn="ctr" fontAlgn="ctr"/>
                      <a:r>
                        <a:rPr lang="en-US" sz="1400" b="1" i="0" u="none" strike="noStrike" dirty="0">
                          <a:solidFill>
                            <a:schemeClr val="tx1"/>
                          </a:solidFill>
                          <a:effectLst/>
                          <a:latin typeface="Calibri" panose="020F0502020204030204" pitchFamily="34" charset="0"/>
                        </a:rPr>
                        <a:t>44:24-48:22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lnL w="28575" cap="flat" cmpd="sng" algn="ctr">
                      <a:solidFill>
                        <a:schemeClr val="bg1"/>
                      </a:solidFill>
                      <a:prstDash val="solid"/>
                      <a:round/>
                      <a:headEnd type="none" w="med" len="med"/>
                      <a:tailEnd type="none" w="med" len="med"/>
                    </a:lnL>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00329317"/>
                  </a:ext>
                </a:extLst>
              </a:tr>
              <a:tr h="648000">
                <a:tc>
                  <a:txBody>
                    <a:bodyPr/>
                    <a:lstStyle/>
                    <a:p>
                      <a:pPr algn="ctr" fontAlgn="ctr"/>
                      <a:r>
                        <a:rPr lang="en-US" sz="1400" b="1" i="0" u="none" strike="noStrike" dirty="0">
                          <a:solidFill>
                            <a:schemeClr val="tx1"/>
                          </a:solidFill>
                          <a:effectLst/>
                          <a:latin typeface="Calibri" panose="020F0502020204030204" pitchFamily="34" charset="0"/>
                        </a:rPr>
                        <a:t>Cyrus</a:t>
                      </a:r>
                    </a:p>
                    <a:p>
                      <a:pPr algn="ctr" fontAlgn="ctr"/>
                      <a:r>
                        <a:rPr lang="en-US" sz="1400" b="1" i="0" u="none" strike="noStrike" dirty="0">
                          <a:solidFill>
                            <a:schemeClr val="tx1"/>
                          </a:solidFill>
                          <a:effectLst/>
                          <a:latin typeface="Calibri" panose="020F0502020204030204" pitchFamily="34" charset="0"/>
                        </a:rPr>
                        <a:t>44:24-45:8</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Israel</a:t>
                      </a:r>
                    </a:p>
                    <a:p>
                      <a:pPr algn="ctr" fontAlgn="ctr"/>
                      <a:r>
                        <a:rPr lang="en-US" sz="1400" b="1" i="0" u="none" strike="noStrike" dirty="0">
                          <a:solidFill>
                            <a:schemeClr val="tx1"/>
                          </a:solidFill>
                          <a:effectLst/>
                          <a:latin typeface="Calibri" panose="020F0502020204030204" pitchFamily="34" charset="0"/>
                        </a:rPr>
                        <a:t>45:9-46:13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Babylon</a:t>
                      </a:r>
                    </a:p>
                    <a:p>
                      <a:pPr algn="ctr" fontAlgn="ctr"/>
                      <a:r>
                        <a:rPr lang="en-US" sz="1400" b="1" i="0" u="none" strike="noStrike" dirty="0">
                          <a:solidFill>
                            <a:schemeClr val="tx1"/>
                          </a:solidFill>
                          <a:effectLst/>
                          <a:latin typeface="Calibri" panose="020F0502020204030204" pitchFamily="34" charset="0"/>
                        </a:rPr>
                        <a:t>47:1-48:22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r h="1044000">
                <a:tc>
                  <a:txBody>
                    <a:bodyPr/>
                    <a:lstStyle/>
                    <a:p>
                      <a:pPr indent="0" rtl="0">
                        <a:spcAft>
                          <a:spcPts val="400"/>
                        </a:spcAft>
                      </a:pPr>
                      <a:r>
                        <a:rPr lang="en-US" sz="1400" b="0" baseline="0" dirty="0"/>
                        <a:t>A The rebuilder of Zion (44:24–28)</a:t>
                      </a:r>
                    </a:p>
                    <a:p>
                      <a:pPr indent="0" rtl="0">
                        <a:spcAft>
                          <a:spcPts val="400"/>
                        </a:spcAft>
                      </a:pPr>
                      <a:r>
                        <a:rPr lang="en-US" sz="1400" b="0" baseline="0" dirty="0"/>
                        <a:t>B The irresistible conqueror (45:1–8)</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indent="0" rtl="0">
                        <a:spcAft>
                          <a:spcPts val="400"/>
                        </a:spcAft>
                      </a:pPr>
                      <a:r>
                        <a:rPr lang="en-US" sz="1400" b="0" baseline="0" dirty="0"/>
                        <a:t>A The Lord asserts his sovereignty over Israel (45:9–13)</a:t>
                      </a:r>
                    </a:p>
                    <a:p>
                      <a:pPr indent="0" rtl="0">
                        <a:spcAft>
                          <a:spcPts val="0"/>
                        </a:spcAft>
                      </a:pPr>
                      <a:r>
                        <a:rPr lang="en-US" sz="1400" b="0" baseline="0" dirty="0"/>
                        <a:t>B Israel still at the center of the Lord’s world-wide </a:t>
                      </a:r>
                    </a:p>
                    <a:p>
                      <a:pPr indent="0" rtl="0">
                        <a:spcAft>
                          <a:spcPts val="400"/>
                        </a:spcAft>
                      </a:pPr>
                      <a:r>
                        <a:rPr lang="en-US" sz="1400" b="0" baseline="0" dirty="0"/>
                        <a:t>    plans (45:14–25)</a:t>
                      </a:r>
                    </a:p>
                    <a:p>
                      <a:pPr indent="0" rtl="0">
                        <a:spcAft>
                          <a:spcPts val="400"/>
                        </a:spcAft>
                      </a:pPr>
                      <a:r>
                        <a:rPr lang="en-US" sz="1400" b="0" baseline="0" dirty="0"/>
                        <a:t>C The Lord asserts his care over Israel (46:1–13)</a:t>
                      </a:r>
                      <a:endParaRPr lang="en-US" sz="1400" b="0" i="0" u="none" strike="noStrike" baseline="0" dirty="0">
                        <a:solidFill>
                          <a:schemeClr val="tx1"/>
                        </a:solidFill>
                        <a:effectLst/>
                        <a:latin typeface="Calibri" panose="020F050202020403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indent="0" rtl="0">
                        <a:spcAft>
                          <a:spcPts val="400"/>
                        </a:spcAft>
                      </a:pPr>
                      <a:r>
                        <a:rPr lang="en-US" sz="1400" b="0" baseline="0" dirty="0"/>
                        <a:t>A Babylon conquered (47:1–15)</a:t>
                      </a:r>
                    </a:p>
                    <a:p>
                      <a:pPr indent="0" rtl="0">
                        <a:spcAft>
                          <a:spcPts val="400"/>
                        </a:spcAft>
                      </a:pPr>
                      <a:r>
                        <a:rPr lang="en-US" sz="1400" b="0" baseline="0" dirty="0"/>
                        <a:t>B The captives liberated (48:1–22)</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745969217"/>
                  </a:ext>
                </a:extLst>
              </a:tr>
            </a:tbl>
          </a:graphicData>
        </a:graphic>
      </p:graphicFrame>
      <p:sp>
        <p:nvSpPr>
          <p:cNvPr id="12" name="TextBox 11">
            <a:extLst>
              <a:ext uri="{FF2B5EF4-FFF2-40B4-BE49-F238E27FC236}">
                <a16:creationId xmlns:a16="http://schemas.microsoft.com/office/drawing/2014/main" id="{71DCA5C9-4F0B-77EC-66D1-747808C25F81}"/>
              </a:ext>
            </a:extLst>
          </p:cNvPr>
          <p:cNvSpPr txBox="1"/>
          <p:nvPr/>
        </p:nvSpPr>
        <p:spPr>
          <a:xfrm flipH="1">
            <a:off x="8473440" y="3733747"/>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spTree>
    <p:extLst>
      <p:ext uri="{BB962C8B-B14F-4D97-AF65-F5344CB8AC3E}">
        <p14:creationId xmlns:p14="http://schemas.microsoft.com/office/powerpoint/2010/main" val="223621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nvGraphicFramePr>
        <p:xfrm>
          <a:off x="91200" y="204055"/>
          <a:ext cx="12009610" cy="2815200"/>
        </p:xfrm>
        <a:graphic>
          <a:graphicData uri="http://schemas.openxmlformats.org/drawingml/2006/table">
            <a:tbl>
              <a:tblPr/>
              <a:tblGrid>
                <a:gridCol w="2401922">
                  <a:extLst>
                    <a:ext uri="{9D8B030D-6E8A-4147-A177-3AD203B41FA5}">
                      <a16:colId xmlns:a16="http://schemas.microsoft.com/office/drawing/2014/main" val="367927718"/>
                    </a:ext>
                  </a:extLst>
                </a:gridCol>
                <a:gridCol w="2401922">
                  <a:extLst>
                    <a:ext uri="{9D8B030D-6E8A-4147-A177-3AD203B41FA5}">
                      <a16:colId xmlns:a16="http://schemas.microsoft.com/office/drawing/2014/main" val="550946162"/>
                    </a:ext>
                  </a:extLst>
                </a:gridCol>
                <a:gridCol w="2401922">
                  <a:extLst>
                    <a:ext uri="{9D8B030D-6E8A-4147-A177-3AD203B41FA5}">
                      <a16:colId xmlns:a16="http://schemas.microsoft.com/office/drawing/2014/main" val="3950755126"/>
                    </a:ext>
                  </a:extLst>
                </a:gridCol>
                <a:gridCol w="2401922">
                  <a:extLst>
                    <a:ext uri="{9D8B030D-6E8A-4147-A177-3AD203B41FA5}">
                      <a16:colId xmlns:a16="http://schemas.microsoft.com/office/drawing/2014/main" val="820867502"/>
                    </a:ext>
                  </a:extLst>
                </a:gridCol>
                <a:gridCol w="2401922">
                  <a:extLst>
                    <a:ext uri="{9D8B030D-6E8A-4147-A177-3AD203B41FA5}">
                      <a16:colId xmlns:a16="http://schemas.microsoft.com/office/drawing/2014/main" val="2127815529"/>
                    </a:ext>
                  </a:extLst>
                </a:gridCol>
              </a:tblGrid>
              <a:tr h="648000">
                <a:tc gridSpan="5">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75616594"/>
                  </a:ext>
                </a:extLst>
              </a:tr>
              <a:tr h="648000">
                <a:tc gridSpan="5">
                  <a:txBody>
                    <a:bodyPr/>
                    <a:lstStyle/>
                    <a:p>
                      <a:pPr algn="ctr" fontAlgn="ctr"/>
                      <a:r>
                        <a:rPr lang="en-US" sz="1400" b="1" i="0" u="none" strike="noStrike" dirty="0">
                          <a:solidFill>
                            <a:srgbClr val="000000"/>
                          </a:solidFill>
                          <a:effectLst/>
                          <a:latin typeface="Calibri" panose="020F0502020204030204" pitchFamily="34" charset="0"/>
                        </a:rPr>
                        <a:t>Book of the Servant</a:t>
                      </a:r>
                    </a:p>
                    <a:p>
                      <a:pPr algn="ctr" fontAlgn="ctr"/>
                      <a:r>
                        <a:rPr lang="en-US" sz="1400" b="1" i="0" u="none" strike="noStrike" dirty="0">
                          <a:solidFill>
                            <a:srgbClr val="000000"/>
                          </a:solidFill>
                          <a:effectLst/>
                          <a:latin typeface="Calibri" panose="020F0502020204030204" pitchFamily="34" charset="0"/>
                        </a:rPr>
                        <a:t>40-55</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66027673"/>
                  </a:ext>
                </a:extLst>
              </a:tr>
              <a:tr h="648000">
                <a:tc gridSpan="5">
                  <a:txBody>
                    <a:bodyPr/>
                    <a:lstStyle/>
                    <a:p>
                      <a:pPr algn="ctr" fontAlgn="ctr"/>
                      <a:r>
                        <a:rPr lang="en-US" sz="1400" b="1" i="0" u="none" strike="noStrike" dirty="0">
                          <a:solidFill>
                            <a:schemeClr val="tx1"/>
                          </a:solidFill>
                          <a:effectLst/>
                          <a:latin typeface="Calibri" panose="020F0502020204030204" pitchFamily="34" charset="0"/>
                        </a:rPr>
                        <a:t>The Great Deliverance</a:t>
                      </a:r>
                    </a:p>
                    <a:p>
                      <a:pPr algn="ctr" fontAlgn="ctr"/>
                      <a:r>
                        <a:rPr lang="en-US" sz="1400" b="1" i="0" u="none" strike="noStrike" dirty="0">
                          <a:solidFill>
                            <a:schemeClr val="tx1"/>
                          </a:solidFill>
                          <a:effectLst/>
                          <a:latin typeface="Calibri" panose="020F0502020204030204" pitchFamily="34" charset="0"/>
                        </a:rPr>
                        <a:t>44:24-48:22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00329317"/>
                  </a:ext>
                </a:extLst>
              </a:tr>
              <a:tr h="871200">
                <a:tc>
                  <a:txBody>
                    <a:bodyPr/>
                    <a:lstStyle/>
                    <a:p>
                      <a:pPr algn="ctr" fontAlgn="ctr"/>
                      <a:r>
                        <a:rPr lang="en-US" sz="1400" b="1" i="0" u="none" strike="noStrike" dirty="0">
                          <a:solidFill>
                            <a:schemeClr val="tx1"/>
                          </a:solidFill>
                          <a:effectLst/>
                          <a:latin typeface="Calibri" panose="020F0502020204030204" pitchFamily="34" charset="0"/>
                        </a:rPr>
                        <a:t>The Task of Cyrus</a:t>
                      </a:r>
                    </a:p>
                    <a:p>
                      <a:pPr algn="ctr" fontAlgn="ctr"/>
                      <a:endParaRPr lang="en-US" sz="1400" b="1" i="0" u="none" strike="noStrike" dirty="0">
                        <a:solidFill>
                          <a:schemeClr val="tx1"/>
                        </a:solidFill>
                        <a:effectLst/>
                        <a:latin typeface="Calibri" panose="020F0502020204030204" pitchFamily="34" charset="0"/>
                      </a:endParaRPr>
                    </a:p>
                    <a:p>
                      <a:pPr algn="ctr" fontAlgn="ctr"/>
                      <a:r>
                        <a:rPr lang="en-US" sz="1400" b="1" i="0" u="none" strike="noStrike" dirty="0">
                          <a:solidFill>
                            <a:schemeClr val="tx1"/>
                          </a:solidFill>
                          <a:effectLst/>
                          <a:latin typeface="Calibri" panose="020F0502020204030204" pitchFamily="34" charset="0"/>
                        </a:rPr>
                        <a:t>44:24-45:8</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Impermissible Questions: </a:t>
                      </a:r>
                    </a:p>
                    <a:p>
                      <a:pPr algn="ctr" fontAlgn="ctr"/>
                      <a:r>
                        <a:rPr lang="en-US" sz="1400" b="1" i="0" u="none" strike="noStrike" dirty="0">
                          <a:solidFill>
                            <a:schemeClr val="tx1"/>
                          </a:solidFill>
                          <a:effectLst/>
                          <a:latin typeface="Calibri" panose="020F0502020204030204" pitchFamily="34" charset="0"/>
                        </a:rPr>
                        <a:t>The Sovereign Lord</a:t>
                      </a:r>
                    </a:p>
                    <a:p>
                      <a:pPr algn="ctr" fontAlgn="ctr"/>
                      <a:r>
                        <a:rPr lang="en-US" sz="1400" b="1" i="0" u="none" strike="noStrike" dirty="0">
                          <a:solidFill>
                            <a:schemeClr val="tx1"/>
                          </a:solidFill>
                          <a:effectLst/>
                          <a:latin typeface="Calibri" panose="020F0502020204030204" pitchFamily="34" charset="0"/>
                        </a:rPr>
                        <a:t>45:9-13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A World Plan, </a:t>
                      </a:r>
                    </a:p>
                    <a:p>
                      <a:pPr algn="ctr" fontAlgn="ctr"/>
                      <a:r>
                        <a:rPr lang="en-US" sz="1400" b="1" i="0" u="none" strike="noStrike" dirty="0">
                          <a:solidFill>
                            <a:schemeClr val="tx1"/>
                          </a:solidFill>
                          <a:effectLst/>
                          <a:latin typeface="Calibri" panose="020F0502020204030204" pitchFamily="34" charset="0"/>
                        </a:rPr>
                        <a:t>A Central People</a:t>
                      </a:r>
                    </a:p>
                    <a:p>
                      <a:pPr algn="ctr" fontAlgn="ctr"/>
                      <a:r>
                        <a:rPr lang="en-US" sz="1400" b="1" i="0" u="none" strike="noStrike" dirty="0">
                          <a:solidFill>
                            <a:schemeClr val="tx1"/>
                          </a:solidFill>
                          <a:effectLst/>
                          <a:latin typeface="Calibri" panose="020F0502020204030204" pitchFamily="34" charset="0"/>
                        </a:rPr>
                        <a:t>45:14-25</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Rebellious people: </a:t>
                      </a:r>
                    </a:p>
                    <a:p>
                      <a:pPr algn="ctr" fontAlgn="ctr"/>
                      <a:r>
                        <a:rPr lang="en-US" sz="1400" b="1" i="0" u="none" strike="noStrike" dirty="0">
                          <a:solidFill>
                            <a:schemeClr val="tx1"/>
                          </a:solidFill>
                          <a:effectLst/>
                          <a:latin typeface="Calibri" panose="020F0502020204030204" pitchFamily="34" charset="0"/>
                        </a:rPr>
                        <a:t>the Inflexible Lord</a:t>
                      </a:r>
                    </a:p>
                    <a:p>
                      <a:pPr algn="ctr" fontAlgn="ctr"/>
                      <a:r>
                        <a:rPr lang="en-US" sz="1400" b="1" i="0" u="none" strike="noStrike" dirty="0">
                          <a:solidFill>
                            <a:schemeClr val="tx1"/>
                          </a:solidFill>
                          <a:effectLst/>
                          <a:latin typeface="Calibri" panose="020F0502020204030204" pitchFamily="34" charset="0"/>
                        </a:rPr>
                        <a:t>46:1-13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Triumph of Cyrus</a:t>
                      </a:r>
                    </a:p>
                    <a:p>
                      <a:pPr algn="ctr" fontAlgn="ctr"/>
                      <a:endParaRPr lang="en-US" sz="1400" b="1" i="0" u="none" strike="noStrike" dirty="0">
                        <a:solidFill>
                          <a:schemeClr val="tx1"/>
                        </a:solidFill>
                        <a:effectLst/>
                        <a:latin typeface="Calibri" panose="020F0502020204030204" pitchFamily="34" charset="0"/>
                      </a:endParaRPr>
                    </a:p>
                    <a:p>
                      <a:pPr algn="ctr" fontAlgn="ctr"/>
                      <a:r>
                        <a:rPr lang="en-US" sz="1400" b="1" i="0" u="none" strike="noStrike" dirty="0">
                          <a:solidFill>
                            <a:schemeClr val="tx1"/>
                          </a:solidFill>
                          <a:effectLst/>
                          <a:latin typeface="Calibri" panose="020F0502020204030204" pitchFamily="34" charset="0"/>
                        </a:rPr>
                        <a:t>47:1-48:22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bl>
          </a:graphicData>
        </a:graphic>
      </p:graphicFrame>
      <p:sp>
        <p:nvSpPr>
          <p:cNvPr id="6" name="TextBox 5">
            <a:extLst>
              <a:ext uri="{FF2B5EF4-FFF2-40B4-BE49-F238E27FC236}">
                <a16:creationId xmlns:a16="http://schemas.microsoft.com/office/drawing/2014/main" id="{572C97F6-47D2-4443-99DA-AB41D583ACC5}"/>
              </a:ext>
            </a:extLst>
          </p:cNvPr>
          <p:cNvSpPr txBox="1"/>
          <p:nvPr/>
        </p:nvSpPr>
        <p:spPr>
          <a:xfrm flipH="1">
            <a:off x="8473440" y="2954522"/>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sp>
        <p:nvSpPr>
          <p:cNvPr id="2" name="TextBox 1">
            <a:extLst>
              <a:ext uri="{FF2B5EF4-FFF2-40B4-BE49-F238E27FC236}">
                <a16:creationId xmlns:a16="http://schemas.microsoft.com/office/drawing/2014/main" id="{AD8FBD2F-4E76-7C48-0FAC-E95FF986F85F}"/>
              </a:ext>
            </a:extLst>
          </p:cNvPr>
          <p:cNvSpPr txBox="1"/>
          <p:nvPr/>
        </p:nvSpPr>
        <p:spPr>
          <a:xfrm flipH="1">
            <a:off x="91189" y="3280492"/>
            <a:ext cx="11764619" cy="369332"/>
          </a:xfrm>
          <a:prstGeom prst="rect">
            <a:avLst/>
          </a:prstGeom>
          <a:noFill/>
        </p:spPr>
        <p:txBody>
          <a:bodyPr wrap="square" rtlCol="0">
            <a:spAutoFit/>
          </a:bodyPr>
          <a:lstStyle/>
          <a:p>
            <a:r>
              <a:rPr lang="en-US" dirty="0"/>
              <a:t>This chart is an alternative way from Motyer to structure the Great Deliverance.</a:t>
            </a:r>
          </a:p>
        </p:txBody>
      </p:sp>
    </p:spTree>
    <p:extLst>
      <p:ext uri="{BB962C8B-B14F-4D97-AF65-F5344CB8AC3E}">
        <p14:creationId xmlns:p14="http://schemas.microsoft.com/office/powerpoint/2010/main" val="3897416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8A79BA6B-0319-81AF-9554-C2FFA1F6E52E}"/>
              </a:ext>
            </a:extLst>
          </p:cNvPr>
          <p:cNvSpPr>
            <a:spLocks noGrp="1"/>
          </p:cNvSpPr>
          <p:nvPr>
            <p:ph type="ctrTitle"/>
          </p:nvPr>
        </p:nvSpPr>
        <p:spPr>
          <a:xfrm>
            <a:off x="103302" y="1393165"/>
            <a:ext cx="12088698" cy="499255"/>
          </a:xfrm>
        </p:spPr>
        <p:txBody>
          <a:bodyPr>
            <a:noAutofit/>
          </a:bodyPr>
          <a:lstStyle/>
          <a:p>
            <a:r>
              <a:rPr lang="en-US" sz="2000" b="1" dirty="0"/>
              <a:t>The Three Waves of Exile and Return</a:t>
            </a:r>
          </a:p>
        </p:txBody>
      </p:sp>
      <p:sp>
        <p:nvSpPr>
          <p:cNvPr id="3" name="Content Placeholder 4">
            <a:extLst>
              <a:ext uri="{FF2B5EF4-FFF2-40B4-BE49-F238E27FC236}">
                <a16:creationId xmlns:a16="http://schemas.microsoft.com/office/drawing/2014/main" id="{9BB5A22C-14E9-872D-7CF7-C33992184993}"/>
              </a:ext>
            </a:extLst>
          </p:cNvPr>
          <p:cNvSpPr txBox="1">
            <a:spLocks/>
          </p:cNvSpPr>
          <p:nvPr/>
        </p:nvSpPr>
        <p:spPr>
          <a:xfrm>
            <a:off x="2460829" y="2091123"/>
            <a:ext cx="7274842" cy="39192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2381" algn="l">
              <a:tabLst>
                <a:tab pos="342900" algn="l"/>
                <a:tab pos="685800" algn="l"/>
                <a:tab pos="1028700" algn="l"/>
              </a:tabLst>
            </a:pPr>
            <a:r>
              <a:rPr lang="en-US" sz="1800" dirty="0"/>
              <a:t>Daniel and other men taken (605)</a:t>
            </a:r>
          </a:p>
          <a:p>
            <a:pPr indent="2381" algn="l">
              <a:tabLst>
                <a:tab pos="342900" algn="l"/>
                <a:tab pos="685800" algn="l"/>
                <a:tab pos="1028700" algn="l"/>
              </a:tabLst>
            </a:pPr>
            <a:r>
              <a:rPr lang="en-US" sz="1800" dirty="0"/>
              <a:t>	People taken (Ezekiel – 597)</a:t>
            </a:r>
          </a:p>
          <a:p>
            <a:pPr indent="2381" algn="l">
              <a:tabLst>
                <a:tab pos="342900" algn="l"/>
                <a:tab pos="685800" algn="l"/>
                <a:tab pos="1028700" algn="l"/>
              </a:tabLst>
            </a:pPr>
            <a:r>
              <a:rPr lang="en-US" sz="1800" dirty="0"/>
              <a:t>		People taken and temple destroyed – 586</a:t>
            </a:r>
          </a:p>
          <a:p>
            <a:pPr indent="2381" algn="l">
              <a:spcBef>
                <a:spcPts val="1800"/>
              </a:spcBef>
              <a:spcAft>
                <a:spcPts val="1800"/>
              </a:spcAft>
              <a:tabLst>
                <a:tab pos="342900" algn="l"/>
                <a:tab pos="685800" algn="l"/>
                <a:tab pos="1028700" algn="l"/>
              </a:tabLst>
            </a:pPr>
            <a:r>
              <a:rPr lang="en-US" sz="1800" dirty="0"/>
              <a:t>			70 years of exile (Jeremiah 29:10; 2 Chronicles 36:21)</a:t>
            </a:r>
          </a:p>
          <a:p>
            <a:pPr indent="2381" algn="l">
              <a:spcBef>
                <a:spcPts val="0"/>
              </a:spcBef>
              <a:tabLst>
                <a:tab pos="342900" algn="l"/>
                <a:tab pos="685800" algn="l"/>
                <a:tab pos="1028700" algn="l"/>
              </a:tabLst>
            </a:pPr>
            <a:r>
              <a:rPr lang="en-US" sz="1800" dirty="0"/>
              <a:t>		People return and temple rebuilt – 515</a:t>
            </a:r>
          </a:p>
          <a:p>
            <a:pPr indent="2381" algn="l">
              <a:tabLst>
                <a:tab pos="342900" algn="l"/>
                <a:tab pos="685800" algn="l"/>
                <a:tab pos="1028700" algn="l"/>
              </a:tabLst>
            </a:pPr>
            <a:r>
              <a:rPr lang="en-US" sz="1800" dirty="0"/>
              <a:t>	People return (Ezra - 458)</a:t>
            </a:r>
          </a:p>
          <a:p>
            <a:pPr indent="2381" algn="l">
              <a:tabLst>
                <a:tab pos="342900" algn="l"/>
                <a:tab pos="685800" algn="l"/>
                <a:tab pos="1028700" algn="l"/>
              </a:tabLst>
            </a:pPr>
            <a:r>
              <a:rPr lang="en-US" sz="1800" dirty="0"/>
              <a:t>Nehemiah and other men return  (444)</a:t>
            </a:r>
          </a:p>
          <a:p>
            <a:pPr algn="l"/>
            <a:endParaRPr lang="en-US" sz="1800" dirty="0"/>
          </a:p>
        </p:txBody>
      </p:sp>
      <p:sp>
        <p:nvSpPr>
          <p:cNvPr id="5" name="Right Brace 4">
            <a:extLst>
              <a:ext uri="{FF2B5EF4-FFF2-40B4-BE49-F238E27FC236}">
                <a16:creationId xmlns:a16="http://schemas.microsoft.com/office/drawing/2014/main" id="{04E49AC6-D2BF-7DC9-63CA-E08F4F7911AB}"/>
              </a:ext>
            </a:extLst>
          </p:cNvPr>
          <p:cNvSpPr/>
          <p:nvPr/>
        </p:nvSpPr>
        <p:spPr>
          <a:xfrm>
            <a:off x="7042683" y="2091123"/>
            <a:ext cx="342900" cy="107992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a:extLst>
              <a:ext uri="{FF2B5EF4-FFF2-40B4-BE49-F238E27FC236}">
                <a16:creationId xmlns:a16="http://schemas.microsoft.com/office/drawing/2014/main" id="{C816F6F0-56B2-8056-0A06-08C1FCBD81D0}"/>
              </a:ext>
            </a:extLst>
          </p:cNvPr>
          <p:cNvSpPr/>
          <p:nvPr/>
        </p:nvSpPr>
        <p:spPr>
          <a:xfrm>
            <a:off x="7042683" y="3817662"/>
            <a:ext cx="342900" cy="97543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a:extLst>
              <a:ext uri="{FF2B5EF4-FFF2-40B4-BE49-F238E27FC236}">
                <a16:creationId xmlns:a16="http://schemas.microsoft.com/office/drawing/2014/main" id="{1D9D9D78-D2FB-5F03-A61C-0B7B014363DA}"/>
              </a:ext>
            </a:extLst>
          </p:cNvPr>
          <p:cNvSpPr/>
          <p:nvPr/>
        </p:nvSpPr>
        <p:spPr>
          <a:xfrm>
            <a:off x="7471479" y="2033624"/>
            <a:ext cx="2405395" cy="1200329"/>
          </a:xfrm>
          <a:prstGeom prst="rect">
            <a:avLst/>
          </a:prstGeom>
        </p:spPr>
        <p:txBody>
          <a:bodyPr wrap="square">
            <a:spAutoFit/>
          </a:bodyPr>
          <a:lstStyle/>
          <a:p>
            <a:r>
              <a:rPr lang="en-US" dirty="0">
                <a:ea typeface="SimSun" panose="02010600030101010101" pitchFamily="2" charset="-122"/>
                <a:cs typeface="Times New Roman" panose="02020603050405020304" pitchFamily="18" charset="0"/>
              </a:rPr>
              <a:t>Jews are removed from Judah under the reign of Nebuchadnezzar, king of Babylon.</a:t>
            </a:r>
          </a:p>
        </p:txBody>
      </p:sp>
      <p:sp>
        <p:nvSpPr>
          <p:cNvPr id="9" name="Rectangle 8">
            <a:extLst>
              <a:ext uri="{FF2B5EF4-FFF2-40B4-BE49-F238E27FC236}">
                <a16:creationId xmlns:a16="http://schemas.microsoft.com/office/drawing/2014/main" id="{8C742C9E-5BCB-B675-166C-C0819C11230D}"/>
              </a:ext>
            </a:extLst>
          </p:cNvPr>
          <p:cNvSpPr/>
          <p:nvPr/>
        </p:nvSpPr>
        <p:spPr>
          <a:xfrm>
            <a:off x="7471480" y="3707917"/>
            <a:ext cx="2405394" cy="1200329"/>
          </a:xfrm>
          <a:prstGeom prst="rect">
            <a:avLst/>
          </a:prstGeom>
        </p:spPr>
        <p:txBody>
          <a:bodyPr wrap="square">
            <a:spAutoFit/>
          </a:bodyPr>
          <a:lstStyle/>
          <a:p>
            <a:r>
              <a:rPr lang="en-US" dirty="0"/>
              <a:t>Jews are returned to Judah beginning with the permission of Cyrus, king of Persia.</a:t>
            </a:r>
          </a:p>
        </p:txBody>
      </p:sp>
    </p:spTree>
    <p:extLst>
      <p:ext uri="{BB962C8B-B14F-4D97-AF65-F5344CB8AC3E}">
        <p14:creationId xmlns:p14="http://schemas.microsoft.com/office/powerpoint/2010/main" val="421698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2077531349"/>
              </p:ext>
            </p:extLst>
          </p:nvPr>
        </p:nvGraphicFramePr>
        <p:xfrm>
          <a:off x="94633" y="204055"/>
          <a:ext cx="12009600" cy="1296000"/>
        </p:xfrm>
        <a:graphic>
          <a:graphicData uri="http://schemas.openxmlformats.org/drawingml/2006/table">
            <a:tbl>
              <a:tblPr/>
              <a:tblGrid>
                <a:gridCol w="4010400">
                  <a:extLst>
                    <a:ext uri="{9D8B030D-6E8A-4147-A177-3AD203B41FA5}">
                      <a16:colId xmlns:a16="http://schemas.microsoft.com/office/drawing/2014/main" val="367927718"/>
                    </a:ext>
                  </a:extLst>
                </a:gridCol>
                <a:gridCol w="4003200">
                  <a:extLst>
                    <a:ext uri="{9D8B030D-6E8A-4147-A177-3AD203B41FA5}">
                      <a16:colId xmlns:a16="http://schemas.microsoft.com/office/drawing/2014/main" val="414223229"/>
                    </a:ext>
                  </a:extLst>
                </a:gridCol>
                <a:gridCol w="3996000">
                  <a:extLst>
                    <a:ext uri="{9D8B030D-6E8A-4147-A177-3AD203B41FA5}">
                      <a16:colId xmlns:a16="http://schemas.microsoft.com/office/drawing/2014/main" val="1854060056"/>
                    </a:ext>
                  </a:extLst>
                </a:gridCol>
              </a:tblGrid>
              <a:tr h="648000">
                <a:tc gridSpan="3">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a:txBody>
                    <a:bodyPr/>
                    <a:lstStyle/>
                    <a:p>
                      <a:pPr algn="ctr" fontAlgn="ctr"/>
                      <a:r>
                        <a:rPr lang="en-US" sz="1400" b="1" i="0" u="none" strike="noStrike" dirty="0">
                          <a:solidFill>
                            <a:srgbClr val="000000"/>
                          </a:solidFill>
                          <a:effectLst/>
                          <a:latin typeface="Calibri" panose="020F0502020204030204" pitchFamily="34" charset="0"/>
                        </a:rPr>
                        <a:t>Book of the King</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1-39</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a:txBody>
                    <a:bodyPr/>
                    <a:lstStyle/>
                    <a:p>
                      <a:pPr algn="ctr" fontAlgn="ctr"/>
                      <a:r>
                        <a:rPr lang="en-US" sz="1400" b="1" i="0" u="none" strike="noStrike" dirty="0">
                          <a:solidFill>
                            <a:srgbClr val="000000"/>
                          </a:solidFill>
                          <a:effectLst/>
                          <a:latin typeface="Calibri" panose="020F0502020204030204" pitchFamily="34" charset="0"/>
                        </a:rPr>
                        <a:t>Book of the Servant</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40-55</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a:txBody>
                    <a:bodyPr/>
                    <a:lstStyle/>
                    <a:p>
                      <a:pPr algn="ctr" fontAlgn="ctr"/>
                      <a:r>
                        <a:rPr lang="en-US" sz="1400" b="1" i="0" u="none" strike="noStrike" dirty="0">
                          <a:solidFill>
                            <a:srgbClr val="000000"/>
                          </a:solidFill>
                          <a:effectLst/>
                          <a:latin typeface="Calibri" panose="020F0502020204030204" pitchFamily="34" charset="0"/>
                        </a:rPr>
                        <a:t>Book of the Anointed Conqueror</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56-66</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extLst>
                  <a:ext uri="{0D108BD9-81ED-4DB2-BD59-A6C34878D82A}">
                    <a16:rowId xmlns:a16="http://schemas.microsoft.com/office/drawing/2014/main" val="2966027673"/>
                  </a:ext>
                </a:extLst>
              </a:tr>
            </a:tbl>
          </a:graphicData>
        </a:graphic>
      </p:graphicFrame>
      <p:graphicFrame>
        <p:nvGraphicFramePr>
          <p:cNvPr id="2" name="Table 1">
            <a:extLst>
              <a:ext uri="{FF2B5EF4-FFF2-40B4-BE49-F238E27FC236}">
                <a16:creationId xmlns:a16="http://schemas.microsoft.com/office/drawing/2014/main" id="{4ED08FBA-8C10-4B5A-ABB7-B52780272CD4}"/>
              </a:ext>
            </a:extLst>
          </p:cNvPr>
          <p:cNvGraphicFramePr>
            <a:graphicFrameLocks noGrp="1"/>
          </p:cNvGraphicFramePr>
          <p:nvPr/>
        </p:nvGraphicFramePr>
        <p:xfrm>
          <a:off x="4137660" y="4533900"/>
          <a:ext cx="208280" cy="365760"/>
        </p:xfrm>
        <a:graphic>
          <a:graphicData uri="http://schemas.openxmlformats.org/drawingml/2006/table">
            <a:tbl>
              <a:tblPr/>
              <a:tblGrid>
                <a:gridCol w="208280">
                  <a:extLst>
                    <a:ext uri="{9D8B030D-6E8A-4147-A177-3AD203B41FA5}">
                      <a16:colId xmlns:a16="http://schemas.microsoft.com/office/drawing/2014/main" val="1064484310"/>
                    </a:ext>
                  </a:extLst>
                </a:gridCol>
              </a:tblGrid>
              <a:tr h="0">
                <a:tc>
                  <a:txBody>
                    <a:bodyPr/>
                    <a:lstStyle/>
                    <a:p>
                      <a:endParaRPr lang="en-US" dirty="0"/>
                    </a:p>
                  </a:txBody>
                  <a:tcPr>
                    <a:lnL w="28575" cmpd="sng">
                      <a:solidFill>
                        <a:schemeClr val="bg1"/>
                      </a:solidFill>
                      <a:prstDash val="solid"/>
                    </a:lnL>
                    <a:lnR w="28575" cmpd="sng">
                      <a:solidFill>
                        <a:schemeClr val="bg1"/>
                      </a:solidFill>
                      <a:prstDash val="solid"/>
                    </a:lnR>
                    <a:lnT w="28575" cmpd="sng">
                      <a:solidFill>
                        <a:schemeClr val="bg1"/>
                      </a:solidFill>
                      <a:prstDash val="solid"/>
                    </a:lnT>
                    <a:lnB w="28575" cmpd="sng">
                      <a:solidFill>
                        <a:schemeClr val="bg1"/>
                      </a:solidFill>
                      <a:prstDash val="solid"/>
                    </a:lnB>
                  </a:tcPr>
                </a:tc>
                <a:extLst>
                  <a:ext uri="{0D108BD9-81ED-4DB2-BD59-A6C34878D82A}">
                    <a16:rowId xmlns:a16="http://schemas.microsoft.com/office/drawing/2014/main" val="903035762"/>
                  </a:ext>
                </a:extLst>
              </a:tr>
            </a:tbl>
          </a:graphicData>
        </a:graphic>
      </p:graphicFrame>
      <p:sp>
        <p:nvSpPr>
          <p:cNvPr id="9" name="TextBox 8">
            <a:extLst>
              <a:ext uri="{FF2B5EF4-FFF2-40B4-BE49-F238E27FC236}">
                <a16:creationId xmlns:a16="http://schemas.microsoft.com/office/drawing/2014/main" id="{724C3777-4171-4357-BE34-4800D2697A65}"/>
              </a:ext>
            </a:extLst>
          </p:cNvPr>
          <p:cNvSpPr txBox="1"/>
          <p:nvPr/>
        </p:nvSpPr>
        <p:spPr>
          <a:xfrm flipH="1">
            <a:off x="8412480" y="1484815"/>
            <a:ext cx="3825240" cy="430887"/>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a:p>
            <a:r>
              <a:rPr lang="en-US" sz="1100" dirty="0"/>
              <a:t>*</a:t>
            </a:r>
            <a:r>
              <a:rPr lang="en-US" sz="1100" dirty="0" err="1"/>
              <a:t>Motyer</a:t>
            </a:r>
            <a:r>
              <a:rPr lang="en-US" sz="1100" dirty="0"/>
              <a:t> views 38 and 39 as preface to the Book of the Servant. </a:t>
            </a:r>
          </a:p>
        </p:txBody>
      </p:sp>
    </p:spTree>
    <p:extLst>
      <p:ext uri="{BB962C8B-B14F-4D97-AF65-F5344CB8AC3E}">
        <p14:creationId xmlns:p14="http://schemas.microsoft.com/office/powerpoint/2010/main" val="764222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nvGraphicFramePr>
        <p:xfrm>
          <a:off x="91195" y="206725"/>
          <a:ext cx="12009610" cy="2815200"/>
        </p:xfrm>
        <a:graphic>
          <a:graphicData uri="http://schemas.openxmlformats.org/drawingml/2006/table">
            <a:tbl>
              <a:tblPr/>
              <a:tblGrid>
                <a:gridCol w="2401922">
                  <a:extLst>
                    <a:ext uri="{9D8B030D-6E8A-4147-A177-3AD203B41FA5}">
                      <a16:colId xmlns:a16="http://schemas.microsoft.com/office/drawing/2014/main" val="367927718"/>
                    </a:ext>
                  </a:extLst>
                </a:gridCol>
                <a:gridCol w="2401922">
                  <a:extLst>
                    <a:ext uri="{9D8B030D-6E8A-4147-A177-3AD203B41FA5}">
                      <a16:colId xmlns:a16="http://schemas.microsoft.com/office/drawing/2014/main" val="550946162"/>
                    </a:ext>
                  </a:extLst>
                </a:gridCol>
                <a:gridCol w="2401922">
                  <a:extLst>
                    <a:ext uri="{9D8B030D-6E8A-4147-A177-3AD203B41FA5}">
                      <a16:colId xmlns:a16="http://schemas.microsoft.com/office/drawing/2014/main" val="3950755126"/>
                    </a:ext>
                  </a:extLst>
                </a:gridCol>
                <a:gridCol w="2401922">
                  <a:extLst>
                    <a:ext uri="{9D8B030D-6E8A-4147-A177-3AD203B41FA5}">
                      <a16:colId xmlns:a16="http://schemas.microsoft.com/office/drawing/2014/main" val="820867502"/>
                    </a:ext>
                  </a:extLst>
                </a:gridCol>
                <a:gridCol w="2401922">
                  <a:extLst>
                    <a:ext uri="{9D8B030D-6E8A-4147-A177-3AD203B41FA5}">
                      <a16:colId xmlns:a16="http://schemas.microsoft.com/office/drawing/2014/main" val="2127815529"/>
                    </a:ext>
                  </a:extLst>
                </a:gridCol>
              </a:tblGrid>
              <a:tr h="648000">
                <a:tc gridSpan="5">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75616594"/>
                  </a:ext>
                </a:extLst>
              </a:tr>
              <a:tr h="648000">
                <a:tc gridSpan="5">
                  <a:txBody>
                    <a:bodyPr/>
                    <a:lstStyle/>
                    <a:p>
                      <a:pPr algn="ctr" fontAlgn="ctr"/>
                      <a:r>
                        <a:rPr lang="en-US" sz="1400" b="1" i="0" u="none" strike="noStrike" dirty="0">
                          <a:solidFill>
                            <a:srgbClr val="000000"/>
                          </a:solidFill>
                          <a:effectLst/>
                          <a:latin typeface="Calibri" panose="020F0502020204030204" pitchFamily="34" charset="0"/>
                        </a:rPr>
                        <a:t>Book of the Servant</a:t>
                      </a:r>
                    </a:p>
                    <a:p>
                      <a:pPr algn="ctr" fontAlgn="ctr"/>
                      <a:r>
                        <a:rPr lang="en-US" sz="1400" b="1" i="0" u="none" strike="noStrike" dirty="0">
                          <a:solidFill>
                            <a:srgbClr val="000000"/>
                          </a:solidFill>
                          <a:effectLst/>
                          <a:latin typeface="Calibri" panose="020F0502020204030204" pitchFamily="34" charset="0"/>
                        </a:rPr>
                        <a:t>40-55</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66027673"/>
                  </a:ext>
                </a:extLst>
              </a:tr>
              <a:tr h="648000">
                <a:tc gridSpan="5">
                  <a:txBody>
                    <a:bodyPr/>
                    <a:lstStyle/>
                    <a:p>
                      <a:pPr algn="ctr" fontAlgn="ctr"/>
                      <a:r>
                        <a:rPr lang="en-US" sz="1400" b="1" i="0" u="none" strike="noStrike" dirty="0">
                          <a:solidFill>
                            <a:schemeClr val="tx1"/>
                          </a:solidFill>
                          <a:effectLst/>
                          <a:latin typeface="Calibri" panose="020F0502020204030204" pitchFamily="34" charset="0"/>
                        </a:rPr>
                        <a:t>The Greater Deliverance</a:t>
                      </a: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49:1-55:13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00329317"/>
                  </a:ext>
                </a:extLst>
              </a:tr>
              <a:tr h="871200">
                <a:tc>
                  <a:txBody>
                    <a:bodyPr/>
                    <a:lstStyle/>
                    <a:p>
                      <a:pPr algn="ctr" fontAlgn="ctr"/>
                      <a:r>
                        <a:rPr lang="en-US" sz="1400" b="1" i="0" u="none" strike="noStrike" dirty="0">
                          <a:solidFill>
                            <a:schemeClr val="tx1"/>
                          </a:solidFill>
                          <a:effectLst/>
                          <a:latin typeface="Calibri" panose="020F0502020204030204" pitchFamily="34" charset="0"/>
                        </a:rPr>
                        <a:t>The Servant’s Double Task:</a:t>
                      </a:r>
                    </a:p>
                    <a:p>
                      <a:pPr algn="ctr" fontAlgn="ctr"/>
                      <a:r>
                        <a:rPr lang="en-US" sz="1400" b="1" i="0" u="none" strike="noStrike" dirty="0">
                          <a:solidFill>
                            <a:schemeClr val="tx1"/>
                          </a:solidFill>
                          <a:effectLst/>
                          <a:latin typeface="Calibri" panose="020F0502020204030204" pitchFamily="34" charset="0"/>
                        </a:rPr>
                        <a:t>Israel and the World</a:t>
                      </a:r>
                    </a:p>
                    <a:p>
                      <a:pPr algn="ctr" fontAlgn="ctr"/>
                      <a:r>
                        <a:rPr lang="en-US" sz="1400" b="1" i="0" u="none" strike="noStrike" dirty="0">
                          <a:solidFill>
                            <a:schemeClr val="tx1"/>
                          </a:solidFill>
                          <a:effectLst/>
                          <a:latin typeface="Calibri" panose="020F0502020204030204" pitchFamily="34" charset="0"/>
                        </a:rPr>
                        <a:t>49:1-6</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Divine Confirmation:</a:t>
                      </a:r>
                    </a:p>
                    <a:p>
                      <a:pPr algn="ctr" fontAlgn="ctr"/>
                      <a:r>
                        <a:rPr lang="en-US" sz="1400" b="1" i="0" u="none" strike="noStrike" dirty="0">
                          <a:solidFill>
                            <a:schemeClr val="tx1"/>
                          </a:solidFill>
                          <a:effectLst/>
                          <a:latin typeface="Calibri" panose="020F0502020204030204" pitchFamily="34" charset="0"/>
                        </a:rPr>
                        <a:t>the Servant’s Success</a:t>
                      </a:r>
                    </a:p>
                    <a:p>
                      <a:pPr algn="ctr" fontAlgn="ctr"/>
                      <a:r>
                        <a:rPr lang="en-US" sz="1400" b="1" i="0" u="none" strike="noStrike" dirty="0">
                          <a:solidFill>
                            <a:schemeClr val="tx1"/>
                          </a:solidFill>
                          <a:effectLst/>
                          <a:latin typeface="Calibri" panose="020F0502020204030204" pitchFamily="34" charset="0"/>
                        </a:rPr>
                        <a:t>49:7-13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Many and the One:</a:t>
                      </a:r>
                    </a:p>
                    <a:p>
                      <a:pPr algn="ctr" fontAlgn="ctr"/>
                      <a:r>
                        <a:rPr lang="en-US" sz="1400" b="1" i="0" u="none" strike="noStrike" dirty="0">
                          <a:solidFill>
                            <a:schemeClr val="tx1"/>
                          </a:solidFill>
                          <a:effectLst/>
                          <a:latin typeface="Calibri" panose="020F0502020204030204" pitchFamily="34" charset="0"/>
                        </a:rPr>
                        <a:t>Unresponsiveness</a:t>
                      </a:r>
                      <a:r>
                        <a:rPr lang="en-US" sz="1300" b="1" i="0" u="none" strike="noStrike" dirty="0">
                          <a:solidFill>
                            <a:schemeClr val="tx1"/>
                          </a:solidFill>
                          <a:effectLst/>
                          <a:latin typeface="Calibri" panose="020F0502020204030204" pitchFamily="34" charset="0"/>
                        </a:rPr>
                        <a:t> &amp; </a:t>
                      </a:r>
                      <a:r>
                        <a:rPr lang="en-US" sz="1400" b="1" i="0" u="none" strike="noStrike" dirty="0">
                          <a:solidFill>
                            <a:schemeClr val="tx1"/>
                          </a:solidFill>
                          <a:effectLst/>
                          <a:latin typeface="Calibri" panose="020F0502020204030204" pitchFamily="34" charset="0"/>
                        </a:rPr>
                        <a:t>Response</a:t>
                      </a:r>
                    </a:p>
                    <a:p>
                      <a:pPr algn="ctr" fontAlgn="ctr"/>
                      <a:r>
                        <a:rPr lang="en-US" sz="1400" b="1" i="0" u="none" strike="noStrike" dirty="0">
                          <a:solidFill>
                            <a:schemeClr val="tx1"/>
                          </a:solidFill>
                          <a:effectLst/>
                          <a:latin typeface="Calibri" panose="020F0502020204030204" pitchFamily="34" charset="0"/>
                        </a:rPr>
                        <a:t>49:14-50:11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Salvation in Prospect </a:t>
                      </a:r>
                    </a:p>
                    <a:p>
                      <a:pPr algn="ctr" fontAlgn="ctr"/>
                      <a:r>
                        <a:rPr lang="en-US" sz="1400" b="1" i="0" u="none" strike="noStrike" dirty="0">
                          <a:solidFill>
                            <a:schemeClr val="tx1"/>
                          </a:solidFill>
                          <a:effectLst/>
                          <a:latin typeface="Calibri" panose="020F0502020204030204" pitchFamily="34" charset="0"/>
                        </a:rPr>
                        <a:t>and Reality</a:t>
                      </a:r>
                    </a:p>
                    <a:p>
                      <a:pPr algn="ctr" fontAlgn="ctr"/>
                      <a:r>
                        <a:rPr lang="en-US" sz="1400" b="1" i="0" u="none" strike="noStrike" dirty="0">
                          <a:solidFill>
                            <a:schemeClr val="tx1"/>
                          </a:solidFill>
                          <a:effectLst/>
                          <a:latin typeface="Calibri" panose="020F0502020204030204" pitchFamily="34" charset="0"/>
                        </a:rPr>
                        <a:t>51:1-52:12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Arm of the Lord:</a:t>
                      </a:r>
                    </a:p>
                    <a:p>
                      <a:pPr algn="ctr" fontAlgn="ctr"/>
                      <a:r>
                        <a:rPr lang="en-US" sz="1400" b="1" i="0" u="none" strike="noStrike" dirty="0">
                          <a:solidFill>
                            <a:schemeClr val="tx1"/>
                          </a:solidFill>
                          <a:effectLst/>
                          <a:latin typeface="Calibri" panose="020F0502020204030204" pitchFamily="34" charset="0"/>
                        </a:rPr>
                        <a:t>The Triumph of the Servant</a:t>
                      </a:r>
                    </a:p>
                    <a:p>
                      <a:pPr algn="ctr" fontAlgn="ctr"/>
                      <a:r>
                        <a:rPr lang="en-US" sz="1400" b="1" i="0" u="none" strike="noStrike" dirty="0">
                          <a:solidFill>
                            <a:schemeClr val="tx1"/>
                          </a:solidFill>
                          <a:effectLst/>
                          <a:latin typeface="Calibri" panose="020F0502020204030204" pitchFamily="34" charset="0"/>
                        </a:rPr>
                        <a:t>52:13-55:13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bl>
          </a:graphicData>
        </a:graphic>
      </p:graphicFrame>
      <p:graphicFrame>
        <p:nvGraphicFramePr>
          <p:cNvPr id="9" name="Table 8">
            <a:extLst>
              <a:ext uri="{FF2B5EF4-FFF2-40B4-BE49-F238E27FC236}">
                <a16:creationId xmlns:a16="http://schemas.microsoft.com/office/drawing/2014/main" id="{CE49C9F2-D36D-E262-1F47-820CFDE64F77}"/>
              </a:ext>
            </a:extLst>
          </p:cNvPr>
          <p:cNvGraphicFramePr>
            <a:graphicFrameLocks noGrp="1"/>
          </p:cNvGraphicFramePr>
          <p:nvPr>
            <p:extLst>
              <p:ext uri="{D42A27DB-BD31-4B8C-83A1-F6EECF244321}">
                <p14:modId xmlns:p14="http://schemas.microsoft.com/office/powerpoint/2010/main" val="3620419555"/>
              </p:ext>
            </p:extLst>
          </p:nvPr>
        </p:nvGraphicFramePr>
        <p:xfrm>
          <a:off x="91201" y="206725"/>
          <a:ext cx="12009609" cy="3588613"/>
        </p:xfrm>
        <a:graphic>
          <a:graphicData uri="http://schemas.openxmlformats.org/drawingml/2006/table">
            <a:tbl>
              <a:tblPr/>
              <a:tblGrid>
                <a:gridCol w="4003203">
                  <a:extLst>
                    <a:ext uri="{9D8B030D-6E8A-4147-A177-3AD203B41FA5}">
                      <a16:colId xmlns:a16="http://schemas.microsoft.com/office/drawing/2014/main" val="367927718"/>
                    </a:ext>
                  </a:extLst>
                </a:gridCol>
                <a:gridCol w="4003203">
                  <a:extLst>
                    <a:ext uri="{9D8B030D-6E8A-4147-A177-3AD203B41FA5}">
                      <a16:colId xmlns:a16="http://schemas.microsoft.com/office/drawing/2014/main" val="820867502"/>
                    </a:ext>
                  </a:extLst>
                </a:gridCol>
                <a:gridCol w="4003203">
                  <a:extLst>
                    <a:ext uri="{9D8B030D-6E8A-4147-A177-3AD203B41FA5}">
                      <a16:colId xmlns:a16="http://schemas.microsoft.com/office/drawing/2014/main" val="2127815529"/>
                    </a:ext>
                  </a:extLst>
                </a:gridCol>
              </a:tblGrid>
              <a:tr h="598133">
                <a:tc gridSpan="3">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lnL w="28575" cap="flat" cmpd="sng" algn="ctr">
                      <a:solidFill>
                        <a:schemeClr val="bg1"/>
                      </a:solidFill>
                      <a:prstDash val="solid"/>
                      <a:round/>
                      <a:headEnd type="none" w="med" len="med"/>
                      <a:tailEnd type="none" w="med" len="med"/>
                    </a:lnL>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75616594"/>
                  </a:ext>
                </a:extLst>
              </a:tr>
              <a:tr h="648000">
                <a:tc gridSpan="3">
                  <a:txBody>
                    <a:bodyPr/>
                    <a:lstStyle/>
                    <a:p>
                      <a:pPr algn="ctr" fontAlgn="ctr"/>
                      <a:r>
                        <a:rPr lang="en-US" sz="1400" b="1" i="0" u="none" strike="noStrike" dirty="0">
                          <a:solidFill>
                            <a:srgbClr val="000000"/>
                          </a:solidFill>
                          <a:effectLst/>
                          <a:latin typeface="Calibri" panose="020F0502020204030204" pitchFamily="34" charset="0"/>
                        </a:rPr>
                        <a:t>Book of the Servant</a:t>
                      </a:r>
                    </a:p>
                    <a:p>
                      <a:pPr algn="ctr" fontAlgn="ctr"/>
                      <a:r>
                        <a:rPr lang="en-US" sz="1400" b="1" i="0" u="none" strike="noStrike" dirty="0">
                          <a:solidFill>
                            <a:srgbClr val="000000"/>
                          </a:solidFill>
                          <a:effectLst/>
                          <a:latin typeface="Calibri" panose="020F0502020204030204" pitchFamily="34" charset="0"/>
                        </a:rPr>
                        <a:t>40-55</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lnL w="12700" cap="flat" cmpd="sng" algn="ctr">
                      <a:solidFill>
                        <a:schemeClr val="bg1"/>
                      </a:solidFill>
                      <a:prstDash val="solid"/>
                      <a:round/>
                      <a:headEnd type="none" w="med" len="med"/>
                      <a:tailEnd type="none" w="med" len="med"/>
                    </a:lnL>
                  </a:tcPr>
                </a:tc>
                <a:tc hMerge="1">
                  <a:txBody>
                    <a:bodyPr/>
                    <a:lstStyle/>
                    <a:p>
                      <a:endParaRPr lang="en-US"/>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66027673"/>
                  </a:ext>
                </a:extLst>
              </a:tr>
              <a:tr h="648000">
                <a:tc gridSpan="3">
                  <a:txBody>
                    <a:bodyPr/>
                    <a:lstStyle/>
                    <a:p>
                      <a:pPr algn="ctr" fontAlgn="ctr"/>
                      <a:r>
                        <a:rPr lang="en-US" sz="1400" b="1" i="0" u="none" strike="noStrike" dirty="0">
                          <a:solidFill>
                            <a:schemeClr val="tx1"/>
                          </a:solidFill>
                          <a:effectLst/>
                          <a:latin typeface="Calibri" panose="020F0502020204030204" pitchFamily="34" charset="0"/>
                        </a:rPr>
                        <a:t>The Greater Deliverance</a:t>
                      </a: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49:1-55:13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lnL w="28575" cap="flat" cmpd="sng" algn="ctr">
                      <a:solidFill>
                        <a:schemeClr val="bg1"/>
                      </a:solidFill>
                      <a:prstDash val="solid"/>
                      <a:round/>
                      <a:headEnd type="none" w="med" len="med"/>
                      <a:tailEnd type="none" w="med" len="med"/>
                    </a:lnL>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00329317"/>
                  </a:ext>
                </a:extLst>
              </a:tr>
              <a:tr h="648000">
                <a:tc>
                  <a:txBody>
                    <a:bodyPr/>
                    <a:lstStyle/>
                    <a:p>
                      <a:pPr algn="ctr" fontAlgn="ctr"/>
                      <a:r>
                        <a:rPr lang="en-US" sz="1400" b="1" i="0" u="none" strike="noStrike" dirty="0">
                          <a:solidFill>
                            <a:schemeClr val="tx1"/>
                          </a:solidFill>
                          <a:effectLst/>
                          <a:latin typeface="Calibri" panose="020F0502020204030204" pitchFamily="34" charset="0"/>
                        </a:rPr>
                        <a:t>The Second Servant Song</a:t>
                      </a:r>
                    </a:p>
                    <a:p>
                      <a:pPr algn="ctr" fontAlgn="ctr"/>
                      <a:r>
                        <a:rPr lang="en-US" sz="1400" b="1" i="0" u="none" strike="noStrike" dirty="0">
                          <a:solidFill>
                            <a:schemeClr val="tx1"/>
                          </a:solidFill>
                          <a:effectLst/>
                          <a:latin typeface="Calibri" panose="020F0502020204030204" pitchFamily="34" charset="0"/>
                        </a:rPr>
                        <a:t>49:1-50:3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Third Servant Song</a:t>
                      </a:r>
                    </a:p>
                    <a:p>
                      <a:pPr algn="ctr" fontAlgn="ctr"/>
                      <a:r>
                        <a:rPr lang="en-US" sz="1400" b="1" i="0" u="none" strike="noStrike" dirty="0">
                          <a:solidFill>
                            <a:schemeClr val="tx1"/>
                          </a:solidFill>
                          <a:effectLst/>
                          <a:latin typeface="Calibri" panose="020F0502020204030204" pitchFamily="34" charset="0"/>
                        </a:rPr>
                        <a:t>50:4-52:12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Fourth Servant Song</a:t>
                      </a:r>
                    </a:p>
                    <a:p>
                      <a:pPr algn="ctr" fontAlgn="ctr"/>
                      <a:r>
                        <a:rPr lang="en-US" sz="1400" b="1" i="0" u="none" strike="noStrike" dirty="0">
                          <a:solidFill>
                            <a:schemeClr val="tx1"/>
                          </a:solidFill>
                          <a:effectLst/>
                          <a:latin typeface="Calibri" panose="020F0502020204030204" pitchFamily="34" charset="0"/>
                        </a:rPr>
                        <a:t>52:13-55:13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r h="1008000">
                <a:tc>
                  <a:txBody>
                    <a:bodyPr/>
                    <a:lstStyle/>
                    <a:p>
                      <a:pPr indent="0" rtl="0">
                        <a:spcAft>
                          <a:spcPts val="0"/>
                        </a:spcAft>
                      </a:pPr>
                      <a:r>
                        <a:rPr lang="en-US" sz="1400" b="0" baseline="0" dirty="0"/>
                        <a:t>A The Servant’s double task: Israel and the </a:t>
                      </a:r>
                    </a:p>
                    <a:p>
                      <a:pPr indent="0" rtl="0">
                        <a:spcAft>
                          <a:spcPts val="400"/>
                        </a:spcAft>
                      </a:pPr>
                      <a:r>
                        <a:rPr lang="en-US" sz="1400" b="0" baseline="0" dirty="0"/>
                        <a:t>    world (49:1–6)</a:t>
                      </a:r>
                    </a:p>
                    <a:p>
                      <a:pPr indent="-457200" rtl="0">
                        <a:spcAft>
                          <a:spcPts val="400"/>
                        </a:spcAft>
                      </a:pPr>
                      <a:r>
                        <a:rPr lang="en-US" sz="1400" b="0" baseline="0" dirty="0"/>
                        <a:t>B Comment: the task confirmed (49:7–13)</a:t>
                      </a:r>
                    </a:p>
                    <a:p>
                      <a:pPr indent="-457200" rtl="0">
                        <a:spcAft>
                          <a:spcPts val="400"/>
                        </a:spcAft>
                      </a:pPr>
                      <a:r>
                        <a:rPr lang="en-US" sz="1400" b="0" baseline="0" dirty="0"/>
                        <a:t>C Zion: despondent and unresponsive (49:14–50:3)</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indent="-457200" rtl="0">
                        <a:spcAft>
                          <a:spcPts val="0"/>
                        </a:spcAft>
                      </a:pPr>
                      <a:r>
                        <a:rPr lang="en-US" sz="1400" b="0" baseline="0" dirty="0"/>
                        <a:t>A The Servant: responsive, buoyant, obedient and </a:t>
                      </a:r>
                    </a:p>
                    <a:p>
                      <a:pPr indent="-457200" rtl="0">
                        <a:spcAft>
                          <a:spcPts val="400"/>
                        </a:spcAft>
                      </a:pPr>
                      <a:r>
                        <a:rPr lang="en-US" sz="1400" b="0" baseline="0" dirty="0"/>
                        <a:t>    suffering (50:4–9)</a:t>
                      </a:r>
                    </a:p>
                    <a:p>
                      <a:pPr indent="-457200" rtl="0">
                        <a:spcAft>
                          <a:spcPts val="400"/>
                        </a:spcAft>
                      </a:pPr>
                      <a:r>
                        <a:rPr lang="en-US" sz="1400" b="0" baseline="0" dirty="0"/>
                        <a:t>B Comment: obedient and self-willed (50:10–11)</a:t>
                      </a:r>
                    </a:p>
                    <a:p>
                      <a:pPr indent="-457200" rtl="0">
                        <a:spcAft>
                          <a:spcPts val="400"/>
                        </a:spcAft>
                      </a:pPr>
                      <a:r>
                        <a:rPr lang="en-US" sz="1400" b="0" baseline="0" dirty="0"/>
                        <a:t>C Zion: summoned to respond (51:1–52:12)</a:t>
                      </a:r>
                      <a:endParaRPr lang="en-US" sz="1400" b="0" i="0" u="none" strike="noStrike" baseline="0" dirty="0">
                        <a:solidFill>
                          <a:schemeClr val="tx1"/>
                        </a:solidFill>
                        <a:effectLst/>
                        <a:latin typeface="Calibri" panose="020F050202020403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indent="-457200" rtl="0">
                        <a:spcAft>
                          <a:spcPts val="0"/>
                        </a:spcAft>
                      </a:pPr>
                      <a:r>
                        <a:rPr lang="en-US" sz="1400" b="0" baseline="0" dirty="0"/>
                        <a:t>A The Servant: successful, sin-bearing and </a:t>
                      </a:r>
                    </a:p>
                    <a:p>
                      <a:pPr indent="-457200" rtl="0">
                        <a:spcAft>
                          <a:spcPts val="400"/>
                        </a:spcAft>
                      </a:pPr>
                      <a:r>
                        <a:rPr lang="en-US" sz="1400" b="0" baseline="0" dirty="0"/>
                        <a:t>    triumphant (52:13–53:12)</a:t>
                      </a:r>
                    </a:p>
                    <a:p>
                      <a:pPr indent="-457200" rtl="0">
                        <a:spcAft>
                          <a:spcPts val="400"/>
                        </a:spcAft>
                      </a:pPr>
                      <a:r>
                        <a:rPr lang="en-US" sz="1400" b="0" baseline="0" dirty="0"/>
                        <a:t>B Comment: Israel and the world (54:1-55:13)</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745969217"/>
                  </a:ext>
                </a:extLst>
              </a:tr>
            </a:tbl>
          </a:graphicData>
        </a:graphic>
      </p:graphicFrame>
      <p:sp>
        <p:nvSpPr>
          <p:cNvPr id="12" name="TextBox 11">
            <a:extLst>
              <a:ext uri="{FF2B5EF4-FFF2-40B4-BE49-F238E27FC236}">
                <a16:creationId xmlns:a16="http://schemas.microsoft.com/office/drawing/2014/main" id="{71DCA5C9-4F0B-77EC-66D1-747808C25F81}"/>
              </a:ext>
            </a:extLst>
          </p:cNvPr>
          <p:cNvSpPr txBox="1"/>
          <p:nvPr/>
        </p:nvSpPr>
        <p:spPr>
          <a:xfrm flipH="1">
            <a:off x="8473440" y="3733747"/>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spTree>
    <p:extLst>
      <p:ext uri="{BB962C8B-B14F-4D97-AF65-F5344CB8AC3E}">
        <p14:creationId xmlns:p14="http://schemas.microsoft.com/office/powerpoint/2010/main" val="2421623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nvGraphicFramePr>
        <p:xfrm>
          <a:off x="91200" y="204055"/>
          <a:ext cx="12009610" cy="2815200"/>
        </p:xfrm>
        <a:graphic>
          <a:graphicData uri="http://schemas.openxmlformats.org/drawingml/2006/table">
            <a:tbl>
              <a:tblPr/>
              <a:tblGrid>
                <a:gridCol w="2401922">
                  <a:extLst>
                    <a:ext uri="{9D8B030D-6E8A-4147-A177-3AD203B41FA5}">
                      <a16:colId xmlns:a16="http://schemas.microsoft.com/office/drawing/2014/main" val="367927718"/>
                    </a:ext>
                  </a:extLst>
                </a:gridCol>
                <a:gridCol w="2401922">
                  <a:extLst>
                    <a:ext uri="{9D8B030D-6E8A-4147-A177-3AD203B41FA5}">
                      <a16:colId xmlns:a16="http://schemas.microsoft.com/office/drawing/2014/main" val="550946162"/>
                    </a:ext>
                  </a:extLst>
                </a:gridCol>
                <a:gridCol w="2401922">
                  <a:extLst>
                    <a:ext uri="{9D8B030D-6E8A-4147-A177-3AD203B41FA5}">
                      <a16:colId xmlns:a16="http://schemas.microsoft.com/office/drawing/2014/main" val="3950755126"/>
                    </a:ext>
                  </a:extLst>
                </a:gridCol>
                <a:gridCol w="2401922">
                  <a:extLst>
                    <a:ext uri="{9D8B030D-6E8A-4147-A177-3AD203B41FA5}">
                      <a16:colId xmlns:a16="http://schemas.microsoft.com/office/drawing/2014/main" val="820867502"/>
                    </a:ext>
                  </a:extLst>
                </a:gridCol>
                <a:gridCol w="2401922">
                  <a:extLst>
                    <a:ext uri="{9D8B030D-6E8A-4147-A177-3AD203B41FA5}">
                      <a16:colId xmlns:a16="http://schemas.microsoft.com/office/drawing/2014/main" val="2127815529"/>
                    </a:ext>
                  </a:extLst>
                </a:gridCol>
              </a:tblGrid>
              <a:tr h="648000">
                <a:tc gridSpan="5">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75616594"/>
                  </a:ext>
                </a:extLst>
              </a:tr>
              <a:tr h="648000">
                <a:tc gridSpan="5">
                  <a:txBody>
                    <a:bodyPr/>
                    <a:lstStyle/>
                    <a:p>
                      <a:pPr algn="ctr" fontAlgn="ctr"/>
                      <a:r>
                        <a:rPr lang="en-US" sz="1400" b="1" i="0" u="none" strike="noStrike" dirty="0">
                          <a:solidFill>
                            <a:srgbClr val="000000"/>
                          </a:solidFill>
                          <a:effectLst/>
                          <a:latin typeface="Calibri" panose="020F0502020204030204" pitchFamily="34" charset="0"/>
                        </a:rPr>
                        <a:t>Book of the Servant</a:t>
                      </a:r>
                    </a:p>
                    <a:p>
                      <a:pPr algn="ctr" fontAlgn="ctr"/>
                      <a:r>
                        <a:rPr lang="en-US" sz="1400" b="1" i="0" u="none" strike="noStrike" dirty="0">
                          <a:solidFill>
                            <a:srgbClr val="000000"/>
                          </a:solidFill>
                          <a:effectLst/>
                          <a:latin typeface="Calibri" panose="020F0502020204030204" pitchFamily="34" charset="0"/>
                        </a:rPr>
                        <a:t>40-55</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66027673"/>
                  </a:ext>
                </a:extLst>
              </a:tr>
              <a:tr h="648000">
                <a:tc gridSpan="5">
                  <a:txBody>
                    <a:bodyPr/>
                    <a:lstStyle/>
                    <a:p>
                      <a:pPr algn="ctr" fontAlgn="ctr"/>
                      <a:r>
                        <a:rPr lang="en-US" sz="1400" b="1" i="0" u="none" strike="noStrike" dirty="0">
                          <a:solidFill>
                            <a:schemeClr val="tx1"/>
                          </a:solidFill>
                          <a:effectLst/>
                          <a:latin typeface="Calibri" panose="020F0502020204030204" pitchFamily="34" charset="0"/>
                        </a:rPr>
                        <a:t>The Greater Deliverance</a:t>
                      </a: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49:1-55:13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00329317"/>
                  </a:ext>
                </a:extLst>
              </a:tr>
              <a:tr h="871200">
                <a:tc>
                  <a:txBody>
                    <a:bodyPr/>
                    <a:lstStyle/>
                    <a:p>
                      <a:pPr algn="ctr" fontAlgn="ctr"/>
                      <a:r>
                        <a:rPr lang="en-US" sz="1400" b="1" i="0" u="none" strike="noStrike" dirty="0">
                          <a:solidFill>
                            <a:schemeClr val="tx1"/>
                          </a:solidFill>
                          <a:effectLst/>
                          <a:latin typeface="Calibri" panose="020F0502020204030204" pitchFamily="34" charset="0"/>
                        </a:rPr>
                        <a:t>The Servant’s Double Task:</a:t>
                      </a:r>
                    </a:p>
                    <a:p>
                      <a:pPr algn="ctr" fontAlgn="ctr"/>
                      <a:r>
                        <a:rPr lang="en-US" sz="1400" b="1" i="0" u="none" strike="noStrike" dirty="0">
                          <a:solidFill>
                            <a:schemeClr val="tx1"/>
                          </a:solidFill>
                          <a:effectLst/>
                          <a:latin typeface="Calibri" panose="020F0502020204030204" pitchFamily="34" charset="0"/>
                        </a:rPr>
                        <a:t>Israel and the World</a:t>
                      </a:r>
                    </a:p>
                    <a:p>
                      <a:pPr algn="ctr" fontAlgn="ctr"/>
                      <a:r>
                        <a:rPr lang="en-US" sz="1400" b="1" i="0" u="none" strike="noStrike" dirty="0">
                          <a:solidFill>
                            <a:schemeClr val="tx1"/>
                          </a:solidFill>
                          <a:effectLst/>
                          <a:latin typeface="Calibri" panose="020F0502020204030204" pitchFamily="34" charset="0"/>
                        </a:rPr>
                        <a:t>49:1-6</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Divine Confirmation:</a:t>
                      </a:r>
                    </a:p>
                    <a:p>
                      <a:pPr algn="ctr" fontAlgn="ctr"/>
                      <a:r>
                        <a:rPr lang="en-US" sz="1400" b="1" i="0" u="none" strike="noStrike" dirty="0">
                          <a:solidFill>
                            <a:schemeClr val="tx1"/>
                          </a:solidFill>
                          <a:effectLst/>
                          <a:latin typeface="Calibri" panose="020F0502020204030204" pitchFamily="34" charset="0"/>
                        </a:rPr>
                        <a:t>the Servant’s Success</a:t>
                      </a:r>
                    </a:p>
                    <a:p>
                      <a:pPr algn="ctr" fontAlgn="ctr"/>
                      <a:r>
                        <a:rPr lang="en-US" sz="1400" b="1" i="0" u="none" strike="noStrike" dirty="0">
                          <a:solidFill>
                            <a:schemeClr val="tx1"/>
                          </a:solidFill>
                          <a:effectLst/>
                          <a:latin typeface="Calibri" panose="020F0502020204030204" pitchFamily="34" charset="0"/>
                        </a:rPr>
                        <a:t>49:7-13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Many and the One:</a:t>
                      </a:r>
                    </a:p>
                    <a:p>
                      <a:pPr algn="ctr" fontAlgn="ctr"/>
                      <a:r>
                        <a:rPr lang="en-US" sz="1400" b="1" i="0" u="none" strike="noStrike" dirty="0">
                          <a:solidFill>
                            <a:schemeClr val="tx1"/>
                          </a:solidFill>
                          <a:effectLst/>
                          <a:latin typeface="Calibri" panose="020F0502020204030204" pitchFamily="34" charset="0"/>
                        </a:rPr>
                        <a:t>Unresponsiveness</a:t>
                      </a:r>
                      <a:r>
                        <a:rPr lang="en-US" sz="1300" b="1" i="0" u="none" strike="noStrike" dirty="0">
                          <a:solidFill>
                            <a:schemeClr val="tx1"/>
                          </a:solidFill>
                          <a:effectLst/>
                          <a:latin typeface="Calibri" panose="020F0502020204030204" pitchFamily="34" charset="0"/>
                        </a:rPr>
                        <a:t> &amp; </a:t>
                      </a:r>
                      <a:r>
                        <a:rPr lang="en-US" sz="1400" b="1" i="0" u="none" strike="noStrike" dirty="0">
                          <a:solidFill>
                            <a:schemeClr val="tx1"/>
                          </a:solidFill>
                          <a:effectLst/>
                          <a:latin typeface="Calibri" panose="020F0502020204030204" pitchFamily="34" charset="0"/>
                        </a:rPr>
                        <a:t>Response</a:t>
                      </a:r>
                    </a:p>
                    <a:p>
                      <a:pPr algn="ctr" fontAlgn="ctr"/>
                      <a:r>
                        <a:rPr lang="en-US" sz="1400" b="1" i="0" u="none" strike="noStrike" dirty="0">
                          <a:solidFill>
                            <a:schemeClr val="tx1"/>
                          </a:solidFill>
                          <a:effectLst/>
                          <a:latin typeface="Calibri" panose="020F0502020204030204" pitchFamily="34" charset="0"/>
                        </a:rPr>
                        <a:t>49:14-50:11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Salvation in Prospect </a:t>
                      </a:r>
                    </a:p>
                    <a:p>
                      <a:pPr algn="ctr" fontAlgn="ctr"/>
                      <a:r>
                        <a:rPr lang="en-US" sz="1400" b="1" i="0" u="none" strike="noStrike" dirty="0">
                          <a:solidFill>
                            <a:schemeClr val="tx1"/>
                          </a:solidFill>
                          <a:effectLst/>
                          <a:latin typeface="Calibri" panose="020F0502020204030204" pitchFamily="34" charset="0"/>
                        </a:rPr>
                        <a:t>and Reality</a:t>
                      </a:r>
                    </a:p>
                    <a:p>
                      <a:pPr algn="ctr" fontAlgn="ctr"/>
                      <a:r>
                        <a:rPr lang="en-US" sz="1400" b="1" i="0" u="none" strike="noStrike" dirty="0">
                          <a:solidFill>
                            <a:schemeClr val="tx1"/>
                          </a:solidFill>
                          <a:effectLst/>
                          <a:latin typeface="Calibri" panose="020F0502020204030204" pitchFamily="34" charset="0"/>
                        </a:rPr>
                        <a:t>51:1-52:12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Arm of the Lord:</a:t>
                      </a:r>
                    </a:p>
                    <a:p>
                      <a:pPr algn="ctr" fontAlgn="ctr"/>
                      <a:r>
                        <a:rPr lang="en-US" sz="1400" b="1" i="0" u="none" strike="noStrike" dirty="0">
                          <a:solidFill>
                            <a:schemeClr val="tx1"/>
                          </a:solidFill>
                          <a:effectLst/>
                          <a:latin typeface="Calibri" panose="020F0502020204030204" pitchFamily="34" charset="0"/>
                        </a:rPr>
                        <a:t>The Triumph of the Servant</a:t>
                      </a:r>
                    </a:p>
                    <a:p>
                      <a:pPr algn="ctr" fontAlgn="ctr"/>
                      <a:r>
                        <a:rPr lang="en-US" sz="1400" b="1" i="0" u="none" strike="noStrike" dirty="0">
                          <a:solidFill>
                            <a:schemeClr val="tx1"/>
                          </a:solidFill>
                          <a:effectLst/>
                          <a:latin typeface="Calibri" panose="020F0502020204030204" pitchFamily="34" charset="0"/>
                        </a:rPr>
                        <a:t>52:13-55:13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bl>
          </a:graphicData>
        </a:graphic>
      </p:graphicFrame>
      <p:sp>
        <p:nvSpPr>
          <p:cNvPr id="6" name="TextBox 5">
            <a:extLst>
              <a:ext uri="{FF2B5EF4-FFF2-40B4-BE49-F238E27FC236}">
                <a16:creationId xmlns:a16="http://schemas.microsoft.com/office/drawing/2014/main" id="{572C97F6-47D2-4443-99DA-AB41D583ACC5}"/>
              </a:ext>
            </a:extLst>
          </p:cNvPr>
          <p:cNvSpPr txBox="1"/>
          <p:nvPr/>
        </p:nvSpPr>
        <p:spPr>
          <a:xfrm flipH="1">
            <a:off x="8473440" y="2954522"/>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graphicFrame>
        <p:nvGraphicFramePr>
          <p:cNvPr id="9" name="Table 8">
            <a:extLst>
              <a:ext uri="{FF2B5EF4-FFF2-40B4-BE49-F238E27FC236}">
                <a16:creationId xmlns:a16="http://schemas.microsoft.com/office/drawing/2014/main" id="{C67166EC-9C7B-D7FA-4E0B-1F71D6DA3D5D}"/>
              </a:ext>
            </a:extLst>
          </p:cNvPr>
          <p:cNvGraphicFramePr>
            <a:graphicFrameLocks noGrp="1"/>
          </p:cNvGraphicFramePr>
          <p:nvPr>
            <p:extLst>
              <p:ext uri="{D42A27DB-BD31-4B8C-83A1-F6EECF244321}">
                <p14:modId xmlns:p14="http://schemas.microsoft.com/office/powerpoint/2010/main" val="4235066273"/>
              </p:ext>
            </p:extLst>
          </p:nvPr>
        </p:nvGraphicFramePr>
        <p:xfrm>
          <a:off x="91195" y="3206533"/>
          <a:ext cx="12009610" cy="871200"/>
        </p:xfrm>
        <a:graphic>
          <a:graphicData uri="http://schemas.openxmlformats.org/drawingml/2006/table">
            <a:tbl>
              <a:tblPr/>
              <a:tblGrid>
                <a:gridCol w="2401922">
                  <a:extLst>
                    <a:ext uri="{9D8B030D-6E8A-4147-A177-3AD203B41FA5}">
                      <a16:colId xmlns:a16="http://schemas.microsoft.com/office/drawing/2014/main" val="367927718"/>
                    </a:ext>
                  </a:extLst>
                </a:gridCol>
                <a:gridCol w="2401922">
                  <a:extLst>
                    <a:ext uri="{9D8B030D-6E8A-4147-A177-3AD203B41FA5}">
                      <a16:colId xmlns:a16="http://schemas.microsoft.com/office/drawing/2014/main" val="550946162"/>
                    </a:ext>
                  </a:extLst>
                </a:gridCol>
                <a:gridCol w="2401922">
                  <a:extLst>
                    <a:ext uri="{9D8B030D-6E8A-4147-A177-3AD203B41FA5}">
                      <a16:colId xmlns:a16="http://schemas.microsoft.com/office/drawing/2014/main" val="3950755126"/>
                    </a:ext>
                  </a:extLst>
                </a:gridCol>
                <a:gridCol w="2401922">
                  <a:extLst>
                    <a:ext uri="{9D8B030D-6E8A-4147-A177-3AD203B41FA5}">
                      <a16:colId xmlns:a16="http://schemas.microsoft.com/office/drawing/2014/main" val="820867502"/>
                    </a:ext>
                  </a:extLst>
                </a:gridCol>
                <a:gridCol w="2401922">
                  <a:extLst>
                    <a:ext uri="{9D8B030D-6E8A-4147-A177-3AD203B41FA5}">
                      <a16:colId xmlns:a16="http://schemas.microsoft.com/office/drawing/2014/main" val="2127815529"/>
                    </a:ext>
                  </a:extLst>
                </a:gridCol>
              </a:tblGrid>
              <a:tr h="871200">
                <a:tc>
                  <a:txBody>
                    <a:bodyPr/>
                    <a:lstStyle/>
                    <a:p>
                      <a:pPr algn="ctr" fontAlgn="ctr"/>
                      <a:r>
                        <a:rPr lang="en-US" sz="1400" b="0" i="0" u="none" strike="noStrike" dirty="0">
                          <a:solidFill>
                            <a:schemeClr val="tx1"/>
                          </a:solidFill>
                          <a:effectLst/>
                          <a:latin typeface="Calibri" panose="020F0502020204030204" pitchFamily="34" charset="0"/>
                        </a:rPr>
                        <a:t>2</a:t>
                      </a:r>
                      <a:r>
                        <a:rPr lang="en-US" sz="1400" b="0" i="0" u="none" strike="noStrike" baseline="30000" dirty="0">
                          <a:solidFill>
                            <a:schemeClr val="tx1"/>
                          </a:solidFill>
                          <a:effectLst/>
                          <a:latin typeface="Calibri" panose="020F0502020204030204" pitchFamily="34" charset="0"/>
                        </a:rPr>
                        <a:t>nd</a:t>
                      </a:r>
                      <a:r>
                        <a:rPr lang="en-US" sz="1400" b="0" i="0" u="none" strike="noStrike" dirty="0">
                          <a:solidFill>
                            <a:schemeClr val="tx1"/>
                          </a:solidFill>
                          <a:effectLst/>
                          <a:latin typeface="Calibri" panose="020F0502020204030204" pitchFamily="34" charset="0"/>
                        </a:rPr>
                        <a:t> Servant Song</a:t>
                      </a:r>
                    </a:p>
                    <a:p>
                      <a:pPr algn="ctr" fontAlgn="ctr"/>
                      <a:r>
                        <a:rPr lang="en-US" sz="1400" b="0" i="0" u="none" strike="noStrike" dirty="0">
                          <a:solidFill>
                            <a:schemeClr val="tx1"/>
                          </a:solidFill>
                          <a:effectLst/>
                          <a:latin typeface="Calibri" panose="020F0502020204030204" pitchFamily="34" charset="0"/>
                        </a:rPr>
                        <a:t>Song 49:1-6</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Calibri" panose="020F0502020204030204" pitchFamily="34" charset="0"/>
                        </a:rPr>
                        <a:t>2</a:t>
                      </a:r>
                      <a:r>
                        <a:rPr lang="en-US" sz="1400" b="0" i="0" u="none" strike="noStrike" baseline="30000" dirty="0">
                          <a:solidFill>
                            <a:schemeClr val="tx1"/>
                          </a:solidFill>
                          <a:effectLst/>
                          <a:latin typeface="Calibri" panose="020F0502020204030204" pitchFamily="34" charset="0"/>
                        </a:rPr>
                        <a:t>nd</a:t>
                      </a:r>
                      <a:r>
                        <a:rPr lang="en-US" sz="1400" b="0" i="0" u="none" strike="noStrike" dirty="0">
                          <a:solidFill>
                            <a:schemeClr val="tx1"/>
                          </a:solidFill>
                          <a:effectLst/>
                          <a:latin typeface="Calibri" panose="020F0502020204030204" pitchFamily="34" charset="0"/>
                        </a:rPr>
                        <a:t> Servant Song</a:t>
                      </a:r>
                    </a:p>
                    <a:p>
                      <a:pPr algn="ctr" fontAlgn="ctr"/>
                      <a:r>
                        <a:rPr lang="en-US" sz="1400" b="0" i="0" u="none" strike="noStrike" dirty="0">
                          <a:solidFill>
                            <a:schemeClr val="tx1"/>
                          </a:solidFill>
                          <a:effectLst/>
                          <a:latin typeface="Calibri" panose="020F0502020204030204" pitchFamily="34" charset="0"/>
                        </a:rPr>
                        <a:t>Confirmation 49:7-13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Calibri" panose="020F0502020204030204" pitchFamily="34" charset="0"/>
                        </a:rPr>
                        <a:t>3</a:t>
                      </a:r>
                      <a:r>
                        <a:rPr lang="en-US" sz="1400" b="0" i="0" u="none" strike="noStrike" baseline="30000" dirty="0">
                          <a:solidFill>
                            <a:schemeClr val="tx1"/>
                          </a:solidFill>
                          <a:effectLst/>
                          <a:latin typeface="Calibri" panose="020F0502020204030204" pitchFamily="34" charset="0"/>
                        </a:rPr>
                        <a:t>rd</a:t>
                      </a:r>
                      <a:r>
                        <a:rPr lang="en-US" sz="1400" b="0" i="0" u="none" strike="noStrike" dirty="0">
                          <a:solidFill>
                            <a:schemeClr val="tx1"/>
                          </a:solidFill>
                          <a:effectLst/>
                          <a:latin typeface="Calibri" panose="020F0502020204030204" pitchFamily="34" charset="0"/>
                        </a:rPr>
                        <a:t> Servant Song</a:t>
                      </a:r>
                    </a:p>
                    <a:p>
                      <a:pPr algn="ctr" fontAlgn="ctr"/>
                      <a:r>
                        <a:rPr lang="en-US" sz="1400" b="0" i="0" u="none" strike="noStrike" dirty="0">
                          <a:solidFill>
                            <a:schemeClr val="tx1"/>
                          </a:solidFill>
                          <a:effectLst/>
                          <a:latin typeface="Calibri" panose="020F0502020204030204" pitchFamily="34" charset="0"/>
                        </a:rPr>
                        <a:t>Song 50:4-9</a:t>
                      </a:r>
                    </a:p>
                    <a:p>
                      <a:pPr algn="ctr" fontAlgn="ctr"/>
                      <a:r>
                        <a:rPr lang="en-US" sz="1400" b="0" i="0" u="none" strike="noStrike" dirty="0">
                          <a:solidFill>
                            <a:schemeClr val="tx1"/>
                          </a:solidFill>
                          <a:effectLst/>
                          <a:latin typeface="Calibri" panose="020F0502020204030204" pitchFamily="34" charset="0"/>
                        </a:rPr>
                        <a:t>Confirmation 50:10-11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400" b="0" i="0" u="none" strike="noStrike" dirty="0">
                        <a:solidFill>
                          <a:schemeClr val="tx1"/>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400" b="0" i="0" u="none" strike="noStrike" dirty="0">
                          <a:solidFill>
                            <a:schemeClr val="tx1"/>
                          </a:solidFill>
                          <a:effectLst/>
                          <a:latin typeface="Calibri" panose="020F0502020204030204" pitchFamily="34" charset="0"/>
                        </a:rPr>
                        <a:t>4</a:t>
                      </a:r>
                      <a:r>
                        <a:rPr lang="en-US" sz="1400" b="0" i="0" u="none" strike="noStrike" baseline="30000" dirty="0">
                          <a:solidFill>
                            <a:schemeClr val="tx1"/>
                          </a:solidFill>
                          <a:effectLst/>
                          <a:latin typeface="Calibri" panose="020F0502020204030204" pitchFamily="34" charset="0"/>
                        </a:rPr>
                        <a:t>th</a:t>
                      </a:r>
                      <a:r>
                        <a:rPr lang="en-US" sz="1400" b="0" i="0" u="none" strike="noStrike" dirty="0">
                          <a:solidFill>
                            <a:schemeClr val="tx1"/>
                          </a:solidFill>
                          <a:effectLst/>
                          <a:latin typeface="Calibri" panose="020F0502020204030204" pitchFamily="34" charset="0"/>
                        </a:rPr>
                        <a:t> Servant Song</a:t>
                      </a:r>
                    </a:p>
                    <a:p>
                      <a:pPr algn="ctr" fontAlgn="ctr"/>
                      <a:r>
                        <a:rPr lang="en-US" sz="1400" b="0" i="0" u="none" strike="noStrike" dirty="0">
                          <a:solidFill>
                            <a:schemeClr val="tx1"/>
                          </a:solidFill>
                          <a:effectLst/>
                          <a:latin typeface="Calibri" panose="020F0502020204030204" pitchFamily="34" charset="0"/>
                        </a:rPr>
                        <a:t>Song 52:13-53:12</a:t>
                      </a:r>
                    </a:p>
                    <a:p>
                      <a:pPr algn="ctr" fontAlgn="ctr"/>
                      <a:r>
                        <a:rPr lang="en-US" sz="1400" b="0" i="0" u="none" strike="noStrike" dirty="0">
                          <a:solidFill>
                            <a:schemeClr val="tx1"/>
                          </a:solidFill>
                          <a:effectLst/>
                          <a:latin typeface="Calibri" panose="020F0502020204030204" pitchFamily="34" charset="0"/>
                        </a:rPr>
                        <a:t>Confirmation 54:1-55:13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7534738"/>
                  </a:ext>
                </a:extLst>
              </a:tr>
            </a:tbl>
          </a:graphicData>
        </a:graphic>
      </p:graphicFrame>
      <p:sp>
        <p:nvSpPr>
          <p:cNvPr id="2" name="TextBox 1">
            <a:extLst>
              <a:ext uri="{FF2B5EF4-FFF2-40B4-BE49-F238E27FC236}">
                <a16:creationId xmlns:a16="http://schemas.microsoft.com/office/drawing/2014/main" id="{27616A68-9E79-44F1-3D5C-755531088862}"/>
              </a:ext>
            </a:extLst>
          </p:cNvPr>
          <p:cNvSpPr txBox="1"/>
          <p:nvPr/>
        </p:nvSpPr>
        <p:spPr>
          <a:xfrm flipH="1">
            <a:off x="91189" y="4103814"/>
            <a:ext cx="11764619" cy="369332"/>
          </a:xfrm>
          <a:prstGeom prst="rect">
            <a:avLst/>
          </a:prstGeom>
          <a:noFill/>
        </p:spPr>
        <p:txBody>
          <a:bodyPr wrap="square" rtlCol="0">
            <a:spAutoFit/>
          </a:bodyPr>
          <a:lstStyle/>
          <a:p>
            <a:r>
              <a:rPr lang="en-US" dirty="0"/>
              <a:t>This chart is an alternative way from Motyer to structure the Greater Deliverance.</a:t>
            </a:r>
          </a:p>
        </p:txBody>
      </p:sp>
    </p:spTree>
    <p:extLst>
      <p:ext uri="{BB962C8B-B14F-4D97-AF65-F5344CB8AC3E}">
        <p14:creationId xmlns:p14="http://schemas.microsoft.com/office/powerpoint/2010/main" val="1348381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nvGraphicFramePr>
        <p:xfrm>
          <a:off x="94632" y="204055"/>
          <a:ext cx="12009600" cy="2805845"/>
        </p:xfrm>
        <a:graphic>
          <a:graphicData uri="http://schemas.openxmlformats.org/drawingml/2006/table">
            <a:tbl>
              <a:tblPr/>
              <a:tblGrid>
                <a:gridCol w="4003200">
                  <a:extLst>
                    <a:ext uri="{9D8B030D-6E8A-4147-A177-3AD203B41FA5}">
                      <a16:colId xmlns:a16="http://schemas.microsoft.com/office/drawing/2014/main" val="367927718"/>
                    </a:ext>
                  </a:extLst>
                </a:gridCol>
                <a:gridCol w="4003200">
                  <a:extLst>
                    <a:ext uri="{9D8B030D-6E8A-4147-A177-3AD203B41FA5}">
                      <a16:colId xmlns:a16="http://schemas.microsoft.com/office/drawing/2014/main" val="2066870230"/>
                    </a:ext>
                  </a:extLst>
                </a:gridCol>
                <a:gridCol w="4003200">
                  <a:extLst>
                    <a:ext uri="{9D8B030D-6E8A-4147-A177-3AD203B41FA5}">
                      <a16:colId xmlns:a16="http://schemas.microsoft.com/office/drawing/2014/main" val="3614561139"/>
                    </a:ext>
                  </a:extLst>
                </a:gridCol>
              </a:tblGrid>
              <a:tr h="648000">
                <a:tc gridSpan="3">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gridSpan="3">
                  <a:txBody>
                    <a:bodyPr/>
                    <a:lstStyle/>
                    <a:p>
                      <a:pPr algn="ctr" fontAlgn="ctr"/>
                      <a:r>
                        <a:rPr lang="en-US" sz="1400" b="1" i="0" u="none" strike="noStrike" dirty="0">
                          <a:solidFill>
                            <a:srgbClr val="000000"/>
                          </a:solidFill>
                          <a:effectLst/>
                          <a:latin typeface="Calibri" panose="020F0502020204030204" pitchFamily="34" charset="0"/>
                        </a:rPr>
                        <a:t>Book of the Anointed Conqueror</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56-66</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6027673"/>
                  </a:ext>
                </a:extLst>
              </a:tr>
              <a:tr h="1509845">
                <a:tc>
                  <a:txBody>
                    <a:bodyPr/>
                    <a:lstStyle/>
                    <a:p>
                      <a:pPr algn="ctr" fontAlgn="ctr"/>
                      <a:r>
                        <a:rPr lang="en-US" sz="1400" b="1" i="0" u="none" strike="noStrike" dirty="0">
                          <a:solidFill>
                            <a:schemeClr val="tx1"/>
                          </a:solidFill>
                          <a:effectLst/>
                          <a:latin typeface="Calibri" panose="020F0502020204030204" pitchFamily="34" charset="0"/>
                        </a:rPr>
                        <a:t>The Ideal and the Actual:</a:t>
                      </a:r>
                    </a:p>
                    <a:p>
                      <a:pPr algn="ctr" fontAlgn="ctr"/>
                      <a:r>
                        <a:rPr lang="en-US" sz="1400" b="1" i="0" u="none" strike="noStrike" dirty="0">
                          <a:solidFill>
                            <a:schemeClr val="tx1"/>
                          </a:solidFill>
                          <a:effectLst/>
                          <a:latin typeface="Calibri" panose="020F0502020204030204" pitchFamily="34" charset="0"/>
                        </a:rPr>
                        <a:t>The Needs and the Sins of the Lord’s People </a:t>
                      </a:r>
                      <a:br>
                        <a:rPr lang="en-US" sz="1400" b="1" i="0" u="none" strike="noStrike" dirty="0">
                          <a:solidFill>
                            <a:schemeClr val="tx1"/>
                          </a:solidFill>
                          <a:effectLst/>
                          <a:latin typeface="Calibri" panose="020F0502020204030204" pitchFamily="34" charset="0"/>
                        </a:rPr>
                      </a:b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56:1-59:13</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Coming of the Anointed Conqueror</a:t>
                      </a:r>
                    </a:p>
                    <a:p>
                      <a:pPr algn="ctr" fontAlgn="ctr"/>
                      <a:endParaRPr lang="en-US" sz="1400" b="1" i="0" u="none" strike="noStrike" dirty="0">
                        <a:solidFill>
                          <a:schemeClr val="tx1"/>
                        </a:solidFill>
                        <a:effectLst/>
                        <a:latin typeface="Calibri" panose="020F0502020204030204" pitchFamily="34" charset="0"/>
                      </a:endParaRPr>
                    </a:p>
                    <a:p>
                      <a:pPr algn="ctr" fontAlgn="ctr"/>
                      <a:endParaRPr lang="en-US" sz="1400" b="1" i="0" u="none" strike="noStrike" dirty="0">
                        <a:solidFill>
                          <a:schemeClr val="tx1"/>
                        </a:solidFill>
                        <a:effectLst/>
                        <a:latin typeface="Calibri" panose="020F0502020204030204" pitchFamily="34" charset="0"/>
                      </a:endParaRPr>
                    </a:p>
                    <a:p>
                      <a:pPr algn="ctr" fontAlgn="ctr"/>
                      <a:r>
                        <a:rPr lang="en-US" sz="1400" b="1" i="0" u="none" strike="noStrike" dirty="0">
                          <a:solidFill>
                            <a:schemeClr val="tx1"/>
                          </a:solidFill>
                          <a:effectLst/>
                          <a:latin typeface="Calibri" panose="020F0502020204030204" pitchFamily="34" charset="0"/>
                        </a:rPr>
                        <a:t>59:14-63:6</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Prayer and Response:</a:t>
                      </a:r>
                    </a:p>
                    <a:p>
                      <a:pPr algn="ctr" fontAlgn="ctr"/>
                      <a:r>
                        <a:rPr lang="en-US" sz="1400" b="1" i="0" u="none" strike="noStrike" dirty="0">
                          <a:solidFill>
                            <a:schemeClr val="tx1"/>
                          </a:solidFill>
                          <a:effectLst/>
                          <a:latin typeface="Calibri" panose="020F0502020204030204" pitchFamily="34" charset="0"/>
                        </a:rPr>
                        <a:t>Steps to the New Heaven and New Earth</a:t>
                      </a:r>
                    </a:p>
                    <a:p>
                      <a:pPr algn="ctr" fontAlgn="ctr"/>
                      <a:endParaRPr lang="en-US" sz="1400" b="1" i="0" u="none" strike="noStrike" dirty="0">
                        <a:solidFill>
                          <a:schemeClr val="tx1"/>
                        </a:solidFill>
                        <a:effectLst/>
                        <a:latin typeface="Calibri" panose="020F0502020204030204" pitchFamily="34" charset="0"/>
                      </a:endParaRPr>
                    </a:p>
                    <a:p>
                      <a:pPr algn="ctr" fontAlgn="ctr"/>
                      <a:r>
                        <a:rPr lang="en-US" sz="1400" b="1" i="0" u="none" strike="noStrike" dirty="0">
                          <a:solidFill>
                            <a:schemeClr val="tx1"/>
                          </a:solidFill>
                          <a:effectLst/>
                          <a:latin typeface="Calibri" panose="020F0502020204030204" pitchFamily="34" charset="0"/>
                        </a:rPr>
                        <a:t>63:7-66:24</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900329317"/>
                  </a:ext>
                </a:extLst>
              </a:tr>
            </a:tbl>
          </a:graphicData>
        </a:graphic>
      </p:graphicFrame>
      <p:sp>
        <p:nvSpPr>
          <p:cNvPr id="5" name="TextBox 4">
            <a:extLst>
              <a:ext uri="{FF2B5EF4-FFF2-40B4-BE49-F238E27FC236}">
                <a16:creationId xmlns:a16="http://schemas.microsoft.com/office/drawing/2014/main" id="{E2C4B64C-CDD7-47AE-9ECA-7422B329D42B}"/>
              </a:ext>
            </a:extLst>
          </p:cNvPr>
          <p:cNvSpPr txBox="1"/>
          <p:nvPr/>
        </p:nvSpPr>
        <p:spPr>
          <a:xfrm flipH="1">
            <a:off x="8389620" y="2998113"/>
            <a:ext cx="380238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graphicFrame>
        <p:nvGraphicFramePr>
          <p:cNvPr id="2" name="Table 1">
            <a:extLst>
              <a:ext uri="{FF2B5EF4-FFF2-40B4-BE49-F238E27FC236}">
                <a16:creationId xmlns:a16="http://schemas.microsoft.com/office/drawing/2014/main" id="{3505038F-A971-384A-D3F9-513EB66C45A7}"/>
              </a:ext>
            </a:extLst>
          </p:cNvPr>
          <p:cNvGraphicFramePr>
            <a:graphicFrameLocks noGrp="1"/>
          </p:cNvGraphicFramePr>
          <p:nvPr/>
        </p:nvGraphicFramePr>
        <p:xfrm>
          <a:off x="13832958" y="1446028"/>
          <a:ext cx="208280" cy="365760"/>
        </p:xfrm>
        <a:graphic>
          <a:graphicData uri="http://schemas.openxmlformats.org/drawingml/2006/table">
            <a:tbl>
              <a:tblPr/>
              <a:tblGrid>
                <a:gridCol w="208280">
                  <a:extLst>
                    <a:ext uri="{9D8B030D-6E8A-4147-A177-3AD203B41FA5}">
                      <a16:colId xmlns:a16="http://schemas.microsoft.com/office/drawing/2014/main" val="1421777562"/>
                    </a:ext>
                  </a:extLst>
                </a:gridCol>
              </a:tblGrid>
              <a:tr h="0">
                <a:tc>
                  <a:txBody>
                    <a:bodyPr/>
                    <a:lstStyle/>
                    <a:p>
                      <a:endParaRPr lang="en-US" dirty="0"/>
                    </a:p>
                  </a:txBody>
                  <a:tcPr>
                    <a:lnL w="28575" cmpd="sng">
                      <a:solidFill>
                        <a:schemeClr val="bg1"/>
                      </a:solidFill>
                      <a:prstDash val="solid"/>
                    </a:lnL>
                    <a:lnR w="28575" cmpd="sng">
                      <a:solidFill>
                        <a:schemeClr val="bg1"/>
                      </a:solidFill>
                      <a:prstDash val="solid"/>
                    </a:lnR>
                    <a:lnT w="28575" cmpd="sng">
                      <a:solidFill>
                        <a:schemeClr val="bg1"/>
                      </a:solidFill>
                      <a:prstDash val="solid"/>
                    </a:lnT>
                    <a:lnB w="28575" cmpd="sng">
                      <a:solidFill>
                        <a:schemeClr val="bg1"/>
                      </a:solidFill>
                      <a:prstDash val="solid"/>
                    </a:lnB>
                  </a:tcPr>
                </a:tc>
                <a:extLst>
                  <a:ext uri="{0D108BD9-81ED-4DB2-BD59-A6C34878D82A}">
                    <a16:rowId xmlns:a16="http://schemas.microsoft.com/office/drawing/2014/main" val="3311761738"/>
                  </a:ext>
                </a:extLst>
              </a:tr>
            </a:tbl>
          </a:graphicData>
        </a:graphic>
      </p:graphicFrame>
    </p:spTree>
    <p:extLst>
      <p:ext uri="{BB962C8B-B14F-4D97-AF65-F5344CB8AC3E}">
        <p14:creationId xmlns:p14="http://schemas.microsoft.com/office/powerpoint/2010/main" val="2910506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15021116"/>
              </p:ext>
            </p:extLst>
          </p:nvPr>
        </p:nvGraphicFramePr>
        <p:xfrm>
          <a:off x="94632" y="204055"/>
          <a:ext cx="12009600" cy="2815200"/>
        </p:xfrm>
        <a:graphic>
          <a:graphicData uri="http://schemas.openxmlformats.org/drawingml/2006/table">
            <a:tbl>
              <a:tblPr/>
              <a:tblGrid>
                <a:gridCol w="4003200">
                  <a:extLst>
                    <a:ext uri="{9D8B030D-6E8A-4147-A177-3AD203B41FA5}">
                      <a16:colId xmlns:a16="http://schemas.microsoft.com/office/drawing/2014/main" val="367927718"/>
                    </a:ext>
                  </a:extLst>
                </a:gridCol>
                <a:gridCol w="4003200">
                  <a:extLst>
                    <a:ext uri="{9D8B030D-6E8A-4147-A177-3AD203B41FA5}">
                      <a16:colId xmlns:a16="http://schemas.microsoft.com/office/drawing/2014/main" val="2359136319"/>
                    </a:ext>
                  </a:extLst>
                </a:gridCol>
                <a:gridCol w="4003200">
                  <a:extLst>
                    <a:ext uri="{9D8B030D-6E8A-4147-A177-3AD203B41FA5}">
                      <a16:colId xmlns:a16="http://schemas.microsoft.com/office/drawing/2014/main" val="2320710528"/>
                    </a:ext>
                  </a:extLst>
                </a:gridCol>
              </a:tblGrid>
              <a:tr h="648000">
                <a:tc gridSpan="3">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gridSpan="3">
                  <a:txBody>
                    <a:bodyPr/>
                    <a:lstStyle/>
                    <a:p>
                      <a:pPr algn="ctr" fontAlgn="ctr"/>
                      <a:r>
                        <a:rPr lang="en-US" sz="1400" b="1" i="0" u="none" strike="noStrike" dirty="0">
                          <a:solidFill>
                            <a:srgbClr val="000000"/>
                          </a:solidFill>
                          <a:effectLst/>
                          <a:latin typeface="Calibri" panose="020F0502020204030204" pitchFamily="34" charset="0"/>
                        </a:rPr>
                        <a:t>Book of the Anointed Conqueror</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56-66</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6027673"/>
                  </a:ext>
                </a:extLst>
              </a:tr>
              <a:tr h="648000">
                <a:tc gridSpan="3">
                  <a:txBody>
                    <a:bodyPr/>
                    <a:lstStyle/>
                    <a:p>
                      <a:pPr algn="ctr" fontAlgn="ctr"/>
                      <a:r>
                        <a:rPr lang="en-US" sz="1400" b="1" i="0" u="none" strike="noStrike" dirty="0">
                          <a:solidFill>
                            <a:schemeClr val="tx1"/>
                          </a:solidFill>
                          <a:effectLst/>
                          <a:latin typeface="Calibri" panose="020F0502020204030204" pitchFamily="34" charset="0"/>
                        </a:rPr>
                        <a:t>The Ideal and the Actual: The Needs and the Sins of the Lord’s People </a:t>
                      </a: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56:1-59:13</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0329317"/>
                  </a:ext>
                </a:extLst>
              </a:tr>
              <a:tr h="871200">
                <a:tc>
                  <a:txBody>
                    <a:bodyPr/>
                    <a:lstStyle/>
                    <a:p>
                      <a:pPr algn="ctr" fontAlgn="ctr"/>
                      <a:r>
                        <a:rPr lang="en-US" sz="1400" b="1" i="0" u="none" strike="noStrike" dirty="0">
                          <a:solidFill>
                            <a:schemeClr val="tx1"/>
                          </a:solidFill>
                          <a:effectLst/>
                          <a:latin typeface="Calibri" panose="020F0502020204030204" pitchFamily="34" charset="0"/>
                        </a:rPr>
                        <a:t>World People, Sabbath People, Praying People</a:t>
                      </a:r>
                    </a:p>
                    <a:p>
                      <a:pPr algn="ctr" fontAlgn="ctr"/>
                      <a:r>
                        <a:rPr lang="en-US" sz="1400" b="1" i="0" u="none" strike="noStrike" dirty="0">
                          <a:solidFill>
                            <a:schemeClr val="tx1"/>
                          </a:solidFill>
                          <a:effectLst/>
                          <a:latin typeface="Calibri" panose="020F0502020204030204" pitchFamily="34" charset="0"/>
                        </a:rPr>
                        <a:t>56:1-8</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Two Parties: Problem and Solution</a:t>
                      </a:r>
                    </a:p>
                    <a:p>
                      <a:pPr algn="ctr" fontAlgn="ctr"/>
                      <a:r>
                        <a:rPr lang="en-US" sz="1400" b="1" i="0" u="none" strike="noStrike" dirty="0">
                          <a:solidFill>
                            <a:schemeClr val="tx1"/>
                          </a:solidFill>
                          <a:effectLst/>
                          <a:latin typeface="Calibri" panose="020F0502020204030204" pitchFamily="34" charset="0"/>
                        </a:rPr>
                        <a:t>56:9-57:21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Sin Exposed and Confessed</a:t>
                      </a:r>
                    </a:p>
                    <a:p>
                      <a:pPr algn="ctr" fontAlgn="ctr"/>
                      <a:r>
                        <a:rPr lang="en-US" sz="1400" b="1" i="0" u="none" strike="noStrike" dirty="0">
                          <a:solidFill>
                            <a:schemeClr val="tx1"/>
                          </a:solidFill>
                          <a:effectLst/>
                          <a:latin typeface="Calibri" panose="020F0502020204030204" pitchFamily="34" charset="0"/>
                        </a:rPr>
                        <a:t>58:1-59:13</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4116213546"/>
                  </a:ext>
                </a:extLst>
              </a:tr>
            </a:tbl>
          </a:graphicData>
        </a:graphic>
      </p:graphicFrame>
      <p:sp>
        <p:nvSpPr>
          <p:cNvPr id="5" name="TextBox 4">
            <a:extLst>
              <a:ext uri="{FF2B5EF4-FFF2-40B4-BE49-F238E27FC236}">
                <a16:creationId xmlns:a16="http://schemas.microsoft.com/office/drawing/2014/main" id="{E2C4B64C-CDD7-47AE-9ECA-7422B329D42B}"/>
              </a:ext>
            </a:extLst>
          </p:cNvPr>
          <p:cNvSpPr txBox="1"/>
          <p:nvPr/>
        </p:nvSpPr>
        <p:spPr>
          <a:xfrm flipH="1">
            <a:off x="8389620" y="2998113"/>
            <a:ext cx="380238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graphicFrame>
        <p:nvGraphicFramePr>
          <p:cNvPr id="2" name="Table 1">
            <a:extLst>
              <a:ext uri="{FF2B5EF4-FFF2-40B4-BE49-F238E27FC236}">
                <a16:creationId xmlns:a16="http://schemas.microsoft.com/office/drawing/2014/main" id="{3505038F-A971-384A-D3F9-513EB66C45A7}"/>
              </a:ext>
            </a:extLst>
          </p:cNvPr>
          <p:cNvGraphicFramePr>
            <a:graphicFrameLocks noGrp="1"/>
          </p:cNvGraphicFramePr>
          <p:nvPr/>
        </p:nvGraphicFramePr>
        <p:xfrm>
          <a:off x="13832958" y="1446028"/>
          <a:ext cx="208280" cy="365760"/>
        </p:xfrm>
        <a:graphic>
          <a:graphicData uri="http://schemas.openxmlformats.org/drawingml/2006/table">
            <a:tbl>
              <a:tblPr/>
              <a:tblGrid>
                <a:gridCol w="208280">
                  <a:extLst>
                    <a:ext uri="{9D8B030D-6E8A-4147-A177-3AD203B41FA5}">
                      <a16:colId xmlns:a16="http://schemas.microsoft.com/office/drawing/2014/main" val="1421777562"/>
                    </a:ext>
                  </a:extLst>
                </a:gridCol>
              </a:tblGrid>
              <a:tr h="0">
                <a:tc>
                  <a:txBody>
                    <a:bodyPr/>
                    <a:lstStyle/>
                    <a:p>
                      <a:endParaRPr lang="en-US" dirty="0"/>
                    </a:p>
                  </a:txBody>
                  <a:tcPr>
                    <a:lnL w="28575" cmpd="sng">
                      <a:solidFill>
                        <a:schemeClr val="bg1"/>
                      </a:solidFill>
                      <a:prstDash val="solid"/>
                    </a:lnL>
                    <a:lnR w="28575" cmpd="sng">
                      <a:solidFill>
                        <a:schemeClr val="bg1"/>
                      </a:solidFill>
                      <a:prstDash val="solid"/>
                    </a:lnR>
                    <a:lnT w="28575" cmpd="sng">
                      <a:solidFill>
                        <a:schemeClr val="bg1"/>
                      </a:solidFill>
                      <a:prstDash val="solid"/>
                    </a:lnT>
                    <a:lnB w="28575" cmpd="sng">
                      <a:solidFill>
                        <a:schemeClr val="bg1"/>
                      </a:solidFill>
                      <a:prstDash val="solid"/>
                    </a:lnB>
                  </a:tcPr>
                </a:tc>
                <a:extLst>
                  <a:ext uri="{0D108BD9-81ED-4DB2-BD59-A6C34878D82A}">
                    <a16:rowId xmlns:a16="http://schemas.microsoft.com/office/drawing/2014/main" val="3311761738"/>
                  </a:ext>
                </a:extLst>
              </a:tr>
            </a:tbl>
          </a:graphicData>
        </a:graphic>
      </p:graphicFrame>
    </p:spTree>
    <p:extLst>
      <p:ext uri="{BB962C8B-B14F-4D97-AF65-F5344CB8AC3E}">
        <p14:creationId xmlns:p14="http://schemas.microsoft.com/office/powerpoint/2010/main" val="1686901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141512982"/>
              </p:ext>
            </p:extLst>
          </p:nvPr>
        </p:nvGraphicFramePr>
        <p:xfrm>
          <a:off x="94632" y="204055"/>
          <a:ext cx="12009600" cy="2815200"/>
        </p:xfrm>
        <a:graphic>
          <a:graphicData uri="http://schemas.openxmlformats.org/drawingml/2006/table">
            <a:tbl>
              <a:tblPr/>
              <a:tblGrid>
                <a:gridCol w="2001600">
                  <a:extLst>
                    <a:ext uri="{9D8B030D-6E8A-4147-A177-3AD203B41FA5}">
                      <a16:colId xmlns:a16="http://schemas.microsoft.com/office/drawing/2014/main" val="367927718"/>
                    </a:ext>
                  </a:extLst>
                </a:gridCol>
                <a:gridCol w="2001600">
                  <a:extLst>
                    <a:ext uri="{9D8B030D-6E8A-4147-A177-3AD203B41FA5}">
                      <a16:colId xmlns:a16="http://schemas.microsoft.com/office/drawing/2014/main" val="2171294757"/>
                    </a:ext>
                  </a:extLst>
                </a:gridCol>
                <a:gridCol w="2001600">
                  <a:extLst>
                    <a:ext uri="{9D8B030D-6E8A-4147-A177-3AD203B41FA5}">
                      <a16:colId xmlns:a16="http://schemas.microsoft.com/office/drawing/2014/main" val="3758600742"/>
                    </a:ext>
                  </a:extLst>
                </a:gridCol>
                <a:gridCol w="2001600">
                  <a:extLst>
                    <a:ext uri="{9D8B030D-6E8A-4147-A177-3AD203B41FA5}">
                      <a16:colId xmlns:a16="http://schemas.microsoft.com/office/drawing/2014/main" val="3775423664"/>
                    </a:ext>
                  </a:extLst>
                </a:gridCol>
                <a:gridCol w="2001600">
                  <a:extLst>
                    <a:ext uri="{9D8B030D-6E8A-4147-A177-3AD203B41FA5}">
                      <a16:colId xmlns:a16="http://schemas.microsoft.com/office/drawing/2014/main" val="642856180"/>
                    </a:ext>
                  </a:extLst>
                </a:gridCol>
                <a:gridCol w="2001600">
                  <a:extLst>
                    <a:ext uri="{9D8B030D-6E8A-4147-A177-3AD203B41FA5}">
                      <a16:colId xmlns:a16="http://schemas.microsoft.com/office/drawing/2014/main" val="3627536866"/>
                    </a:ext>
                  </a:extLst>
                </a:gridCol>
              </a:tblGrid>
              <a:tr h="648000">
                <a:tc gridSpan="6">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gridSpan="6">
                  <a:txBody>
                    <a:bodyPr/>
                    <a:lstStyle/>
                    <a:p>
                      <a:pPr algn="ctr" fontAlgn="ctr"/>
                      <a:r>
                        <a:rPr lang="en-US" sz="1400" b="1" i="0" u="none" strike="noStrike" dirty="0">
                          <a:solidFill>
                            <a:srgbClr val="000000"/>
                          </a:solidFill>
                          <a:effectLst/>
                          <a:latin typeface="Calibri" panose="020F0502020204030204" pitchFamily="34" charset="0"/>
                        </a:rPr>
                        <a:t>Book of the Anointed Conqueror</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56-66</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6027673"/>
                  </a:ext>
                </a:extLst>
              </a:tr>
              <a:tr h="648000">
                <a:tc gridSpan="6">
                  <a:txBody>
                    <a:bodyPr/>
                    <a:lstStyle/>
                    <a:p>
                      <a:pPr algn="ctr" fontAlgn="ctr"/>
                      <a:r>
                        <a:rPr lang="en-US" sz="1400" b="1" i="0" u="none" strike="noStrike" dirty="0">
                          <a:solidFill>
                            <a:schemeClr val="tx1"/>
                          </a:solidFill>
                          <a:effectLst/>
                          <a:latin typeface="Calibri" panose="020F0502020204030204" pitchFamily="34" charset="0"/>
                        </a:rPr>
                        <a:t>The Coming of the Anointed Conqueror</a:t>
                      </a:r>
                    </a:p>
                    <a:p>
                      <a:pPr algn="ctr" fontAlgn="ctr"/>
                      <a:r>
                        <a:rPr lang="en-US" sz="1400" b="1" i="0" u="none" strike="noStrike" dirty="0">
                          <a:solidFill>
                            <a:schemeClr val="tx1"/>
                          </a:solidFill>
                          <a:effectLst/>
                          <a:latin typeface="Calibri" panose="020F0502020204030204" pitchFamily="34" charset="0"/>
                        </a:rPr>
                        <a:t>59:14-63:6</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0329317"/>
                  </a:ext>
                </a:extLst>
              </a:tr>
              <a:tr h="871200">
                <a:tc>
                  <a:txBody>
                    <a:bodyPr/>
                    <a:lstStyle/>
                    <a:p>
                      <a:pPr algn="ctr" fontAlgn="ctr"/>
                      <a:r>
                        <a:rPr lang="en-US" sz="1400" b="1" i="0" u="none" strike="noStrike" dirty="0">
                          <a:solidFill>
                            <a:schemeClr val="tx1"/>
                          </a:solidFill>
                          <a:effectLst/>
                          <a:latin typeface="Calibri" panose="020F0502020204030204" pitchFamily="34" charset="0"/>
                        </a:rPr>
                        <a:t>Divine Commitment to Salvation and Vengeance</a:t>
                      </a:r>
                    </a:p>
                    <a:p>
                      <a:pPr algn="ctr" fontAlgn="ctr"/>
                      <a:r>
                        <a:rPr lang="en-US" sz="1400" b="1" i="0" u="none" strike="noStrike" dirty="0">
                          <a:solidFill>
                            <a:schemeClr val="tx1"/>
                          </a:solidFill>
                          <a:effectLst/>
                          <a:latin typeface="Calibri" panose="020F0502020204030204" pitchFamily="34" charset="0"/>
                        </a:rPr>
                        <a:t>59:14-20</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Covenant Mediator</a:t>
                      </a:r>
                    </a:p>
                    <a:p>
                      <a:pPr algn="ctr" fontAlgn="ctr"/>
                      <a:endParaRPr lang="en-US" sz="1400" b="1" i="0" u="none" strike="noStrike" dirty="0">
                        <a:solidFill>
                          <a:schemeClr val="tx1"/>
                        </a:solidFill>
                        <a:effectLst/>
                        <a:latin typeface="Calibri" panose="020F0502020204030204" pitchFamily="34" charset="0"/>
                      </a:endParaRPr>
                    </a:p>
                    <a:p>
                      <a:pPr algn="ctr" fontAlgn="ctr"/>
                      <a:r>
                        <a:rPr lang="en-US" sz="1400" b="1" i="0" u="none" strike="noStrike" dirty="0">
                          <a:solidFill>
                            <a:schemeClr val="tx1"/>
                          </a:solidFill>
                          <a:effectLst/>
                          <a:latin typeface="Calibri" panose="020F0502020204030204" pitchFamily="34" charset="0"/>
                        </a:rPr>
                        <a:t>59:21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Coming Glory</a:t>
                      </a:r>
                    </a:p>
                    <a:p>
                      <a:pPr algn="ctr" fontAlgn="ctr"/>
                      <a:endParaRPr lang="en-US" sz="1400" b="1" i="0" u="none" strike="noStrike" dirty="0">
                        <a:solidFill>
                          <a:schemeClr val="tx1"/>
                        </a:solidFill>
                        <a:effectLst/>
                        <a:latin typeface="Calibri" panose="020F0502020204030204" pitchFamily="34" charset="0"/>
                      </a:endParaRPr>
                    </a:p>
                    <a:p>
                      <a:pPr algn="ctr" fontAlgn="ctr"/>
                      <a:r>
                        <a:rPr lang="en-US" sz="1400" b="1" i="0" u="none" strike="noStrike" dirty="0">
                          <a:solidFill>
                            <a:schemeClr val="tx1"/>
                          </a:solidFill>
                          <a:effectLst/>
                          <a:latin typeface="Calibri" panose="020F0502020204030204" pitchFamily="34" charset="0"/>
                        </a:rPr>
                        <a:t>60:1-22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Transforming Power, Present and Future</a:t>
                      </a:r>
                    </a:p>
                    <a:p>
                      <a:pPr algn="ctr" fontAlgn="ctr"/>
                      <a:r>
                        <a:rPr lang="en-US" sz="1400" b="1" i="0" u="none" strike="noStrike" dirty="0">
                          <a:solidFill>
                            <a:schemeClr val="tx1"/>
                          </a:solidFill>
                          <a:effectLst/>
                          <a:latin typeface="Calibri" panose="020F0502020204030204" pitchFamily="34" charset="0"/>
                        </a:rPr>
                        <a:t>61:1-9</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Commitment of the Anointed One</a:t>
                      </a:r>
                    </a:p>
                    <a:p>
                      <a:pPr algn="ctr" fontAlgn="ctr"/>
                      <a:r>
                        <a:rPr lang="en-US" sz="1400" b="1" i="0" u="none" strike="noStrike" dirty="0">
                          <a:solidFill>
                            <a:schemeClr val="tx1"/>
                          </a:solidFill>
                          <a:effectLst/>
                          <a:latin typeface="Calibri" panose="020F0502020204030204" pitchFamily="34" charset="0"/>
                        </a:rPr>
                        <a:t>61:10-62:12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Day of Vengeance and Victory</a:t>
                      </a:r>
                    </a:p>
                    <a:p>
                      <a:pPr algn="ctr" fontAlgn="ctr"/>
                      <a:r>
                        <a:rPr lang="en-US" sz="1400" b="1" i="0" u="none" strike="noStrike" dirty="0">
                          <a:solidFill>
                            <a:schemeClr val="tx1"/>
                          </a:solidFill>
                          <a:effectLst/>
                          <a:latin typeface="Calibri" panose="020F0502020204030204" pitchFamily="34" charset="0"/>
                        </a:rPr>
                        <a:t>63:1-6</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833187350"/>
                  </a:ext>
                </a:extLst>
              </a:tr>
            </a:tbl>
          </a:graphicData>
        </a:graphic>
      </p:graphicFrame>
      <p:sp>
        <p:nvSpPr>
          <p:cNvPr id="5" name="TextBox 4">
            <a:extLst>
              <a:ext uri="{FF2B5EF4-FFF2-40B4-BE49-F238E27FC236}">
                <a16:creationId xmlns:a16="http://schemas.microsoft.com/office/drawing/2014/main" id="{E2C4B64C-CDD7-47AE-9ECA-7422B329D42B}"/>
              </a:ext>
            </a:extLst>
          </p:cNvPr>
          <p:cNvSpPr txBox="1"/>
          <p:nvPr/>
        </p:nvSpPr>
        <p:spPr>
          <a:xfrm flipH="1">
            <a:off x="8389620" y="2998113"/>
            <a:ext cx="380238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graphicFrame>
        <p:nvGraphicFramePr>
          <p:cNvPr id="2" name="Table 1">
            <a:extLst>
              <a:ext uri="{FF2B5EF4-FFF2-40B4-BE49-F238E27FC236}">
                <a16:creationId xmlns:a16="http://schemas.microsoft.com/office/drawing/2014/main" id="{3505038F-A971-384A-D3F9-513EB66C45A7}"/>
              </a:ext>
            </a:extLst>
          </p:cNvPr>
          <p:cNvGraphicFramePr>
            <a:graphicFrameLocks noGrp="1"/>
          </p:cNvGraphicFramePr>
          <p:nvPr/>
        </p:nvGraphicFramePr>
        <p:xfrm>
          <a:off x="13832958" y="1446028"/>
          <a:ext cx="208280" cy="365760"/>
        </p:xfrm>
        <a:graphic>
          <a:graphicData uri="http://schemas.openxmlformats.org/drawingml/2006/table">
            <a:tbl>
              <a:tblPr/>
              <a:tblGrid>
                <a:gridCol w="208280">
                  <a:extLst>
                    <a:ext uri="{9D8B030D-6E8A-4147-A177-3AD203B41FA5}">
                      <a16:colId xmlns:a16="http://schemas.microsoft.com/office/drawing/2014/main" val="1421777562"/>
                    </a:ext>
                  </a:extLst>
                </a:gridCol>
              </a:tblGrid>
              <a:tr h="0">
                <a:tc>
                  <a:txBody>
                    <a:bodyPr/>
                    <a:lstStyle/>
                    <a:p>
                      <a:endParaRPr lang="en-US" dirty="0"/>
                    </a:p>
                  </a:txBody>
                  <a:tcPr>
                    <a:lnL w="28575" cmpd="sng">
                      <a:solidFill>
                        <a:schemeClr val="bg1"/>
                      </a:solidFill>
                      <a:prstDash val="solid"/>
                    </a:lnL>
                    <a:lnR w="28575" cmpd="sng">
                      <a:solidFill>
                        <a:schemeClr val="bg1"/>
                      </a:solidFill>
                      <a:prstDash val="solid"/>
                    </a:lnR>
                    <a:lnT w="28575" cmpd="sng">
                      <a:solidFill>
                        <a:schemeClr val="bg1"/>
                      </a:solidFill>
                      <a:prstDash val="solid"/>
                    </a:lnT>
                    <a:lnB w="28575" cmpd="sng">
                      <a:solidFill>
                        <a:schemeClr val="bg1"/>
                      </a:solidFill>
                      <a:prstDash val="solid"/>
                    </a:lnB>
                  </a:tcPr>
                </a:tc>
                <a:extLst>
                  <a:ext uri="{0D108BD9-81ED-4DB2-BD59-A6C34878D82A}">
                    <a16:rowId xmlns:a16="http://schemas.microsoft.com/office/drawing/2014/main" val="3311761738"/>
                  </a:ext>
                </a:extLst>
              </a:tr>
            </a:tbl>
          </a:graphicData>
        </a:graphic>
      </p:graphicFrame>
      <p:graphicFrame>
        <p:nvGraphicFramePr>
          <p:cNvPr id="3" name="Table 2">
            <a:extLst>
              <a:ext uri="{FF2B5EF4-FFF2-40B4-BE49-F238E27FC236}">
                <a16:creationId xmlns:a16="http://schemas.microsoft.com/office/drawing/2014/main" id="{A65E01B7-8FEF-F41A-FA2C-FF205B755A44}"/>
              </a:ext>
            </a:extLst>
          </p:cNvPr>
          <p:cNvGraphicFramePr>
            <a:graphicFrameLocks noGrp="1"/>
          </p:cNvGraphicFramePr>
          <p:nvPr/>
        </p:nvGraphicFramePr>
        <p:xfrm>
          <a:off x="12599581" y="2275367"/>
          <a:ext cx="208280" cy="365760"/>
        </p:xfrm>
        <a:graphic>
          <a:graphicData uri="http://schemas.openxmlformats.org/drawingml/2006/table">
            <a:tbl>
              <a:tblPr/>
              <a:tblGrid>
                <a:gridCol w="208280">
                  <a:extLst>
                    <a:ext uri="{9D8B030D-6E8A-4147-A177-3AD203B41FA5}">
                      <a16:colId xmlns:a16="http://schemas.microsoft.com/office/drawing/2014/main" val="3327201848"/>
                    </a:ext>
                  </a:extLst>
                </a:gridCol>
              </a:tblGrid>
              <a:tr h="0">
                <a:tc>
                  <a:txBody>
                    <a:bodyPr/>
                    <a:lstStyle/>
                    <a:p>
                      <a:endParaRPr lang="en-US" dirty="0"/>
                    </a:p>
                  </a:txBody>
                  <a:tcPr>
                    <a:lnL w="28575" cmpd="sng">
                      <a:solidFill>
                        <a:schemeClr val="bg1"/>
                      </a:solidFill>
                      <a:prstDash val="solid"/>
                    </a:lnL>
                    <a:lnR w="28575" cmpd="sng">
                      <a:solidFill>
                        <a:schemeClr val="bg1"/>
                      </a:solidFill>
                      <a:prstDash val="solid"/>
                    </a:lnR>
                    <a:lnT w="28575" cmpd="sng">
                      <a:solidFill>
                        <a:schemeClr val="bg1"/>
                      </a:solidFill>
                      <a:prstDash val="solid"/>
                    </a:lnT>
                    <a:lnB w="28575" cmpd="sng">
                      <a:solidFill>
                        <a:schemeClr val="bg1"/>
                      </a:solidFill>
                      <a:prstDash val="solid"/>
                    </a:lnB>
                  </a:tcPr>
                </a:tc>
                <a:extLst>
                  <a:ext uri="{0D108BD9-81ED-4DB2-BD59-A6C34878D82A}">
                    <a16:rowId xmlns:a16="http://schemas.microsoft.com/office/drawing/2014/main" val="3939025977"/>
                  </a:ext>
                </a:extLst>
              </a:tr>
            </a:tbl>
          </a:graphicData>
        </a:graphic>
      </p:graphicFrame>
    </p:spTree>
    <p:extLst>
      <p:ext uri="{BB962C8B-B14F-4D97-AF65-F5344CB8AC3E}">
        <p14:creationId xmlns:p14="http://schemas.microsoft.com/office/powerpoint/2010/main" val="2348641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4110114835"/>
              </p:ext>
            </p:extLst>
          </p:nvPr>
        </p:nvGraphicFramePr>
        <p:xfrm>
          <a:off x="94632" y="157755"/>
          <a:ext cx="12009600" cy="2815200"/>
        </p:xfrm>
        <a:graphic>
          <a:graphicData uri="http://schemas.openxmlformats.org/drawingml/2006/table">
            <a:tbl>
              <a:tblPr/>
              <a:tblGrid>
                <a:gridCol w="2001600">
                  <a:extLst>
                    <a:ext uri="{9D8B030D-6E8A-4147-A177-3AD203B41FA5}">
                      <a16:colId xmlns:a16="http://schemas.microsoft.com/office/drawing/2014/main" val="367927718"/>
                    </a:ext>
                  </a:extLst>
                </a:gridCol>
                <a:gridCol w="2001600">
                  <a:extLst>
                    <a:ext uri="{9D8B030D-6E8A-4147-A177-3AD203B41FA5}">
                      <a16:colId xmlns:a16="http://schemas.microsoft.com/office/drawing/2014/main" val="2171294757"/>
                    </a:ext>
                  </a:extLst>
                </a:gridCol>
                <a:gridCol w="2001600">
                  <a:extLst>
                    <a:ext uri="{9D8B030D-6E8A-4147-A177-3AD203B41FA5}">
                      <a16:colId xmlns:a16="http://schemas.microsoft.com/office/drawing/2014/main" val="3758600742"/>
                    </a:ext>
                  </a:extLst>
                </a:gridCol>
                <a:gridCol w="2001600">
                  <a:extLst>
                    <a:ext uri="{9D8B030D-6E8A-4147-A177-3AD203B41FA5}">
                      <a16:colId xmlns:a16="http://schemas.microsoft.com/office/drawing/2014/main" val="3775423664"/>
                    </a:ext>
                  </a:extLst>
                </a:gridCol>
                <a:gridCol w="2001600">
                  <a:extLst>
                    <a:ext uri="{9D8B030D-6E8A-4147-A177-3AD203B41FA5}">
                      <a16:colId xmlns:a16="http://schemas.microsoft.com/office/drawing/2014/main" val="642856180"/>
                    </a:ext>
                  </a:extLst>
                </a:gridCol>
                <a:gridCol w="2001600">
                  <a:extLst>
                    <a:ext uri="{9D8B030D-6E8A-4147-A177-3AD203B41FA5}">
                      <a16:colId xmlns:a16="http://schemas.microsoft.com/office/drawing/2014/main" val="3627536866"/>
                    </a:ext>
                  </a:extLst>
                </a:gridCol>
              </a:tblGrid>
              <a:tr h="648000">
                <a:tc gridSpan="6">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gridSpan="6">
                  <a:txBody>
                    <a:bodyPr/>
                    <a:lstStyle/>
                    <a:p>
                      <a:pPr algn="ctr" fontAlgn="ctr"/>
                      <a:r>
                        <a:rPr lang="en-US" sz="1400" b="1" i="0" u="none" strike="noStrike" dirty="0">
                          <a:solidFill>
                            <a:srgbClr val="000000"/>
                          </a:solidFill>
                          <a:effectLst/>
                          <a:latin typeface="Calibri" panose="020F0502020204030204" pitchFamily="34" charset="0"/>
                        </a:rPr>
                        <a:t>Book of the Anointed Conqueror</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56-66</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6027673"/>
                  </a:ext>
                </a:extLst>
              </a:tr>
              <a:tr h="648000">
                <a:tc gridSpan="6">
                  <a:txBody>
                    <a:bodyPr/>
                    <a:lstStyle/>
                    <a:p>
                      <a:pPr algn="ctr" fontAlgn="ctr"/>
                      <a:r>
                        <a:rPr lang="en-US" sz="1400" b="1" i="0" u="none" strike="noStrike" dirty="0">
                          <a:solidFill>
                            <a:schemeClr val="tx1"/>
                          </a:solidFill>
                          <a:effectLst/>
                          <a:latin typeface="Calibri" panose="020F0502020204030204" pitchFamily="34" charset="0"/>
                        </a:rPr>
                        <a:t>The Coming of the Anointed Conqueror</a:t>
                      </a:r>
                    </a:p>
                    <a:p>
                      <a:pPr algn="ctr" fontAlgn="ctr"/>
                      <a:r>
                        <a:rPr lang="en-US" sz="1400" b="1" i="0" u="none" strike="noStrike" dirty="0">
                          <a:solidFill>
                            <a:schemeClr val="tx1"/>
                          </a:solidFill>
                          <a:effectLst/>
                          <a:latin typeface="Calibri" panose="020F0502020204030204" pitchFamily="34" charset="0"/>
                        </a:rPr>
                        <a:t>59:14-63:6</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0329317"/>
                  </a:ext>
                </a:extLst>
              </a:tr>
              <a:tr h="871200">
                <a:tc>
                  <a:txBody>
                    <a:bodyPr/>
                    <a:lstStyle/>
                    <a:p>
                      <a:pPr algn="ctr" fontAlgn="ctr"/>
                      <a:r>
                        <a:rPr lang="en-US" sz="1400" b="1" i="0" u="none" strike="noStrike" dirty="0">
                          <a:solidFill>
                            <a:schemeClr val="tx1"/>
                          </a:solidFill>
                          <a:effectLst/>
                          <a:latin typeface="Calibri" panose="020F0502020204030204" pitchFamily="34" charset="0"/>
                        </a:rPr>
                        <a:t>Divine Commitment to Salvation and Vengeance</a:t>
                      </a:r>
                    </a:p>
                    <a:p>
                      <a:pPr algn="ctr" fontAlgn="ctr"/>
                      <a:r>
                        <a:rPr lang="en-US" sz="1400" b="1" i="0" u="none" strike="noStrike" dirty="0">
                          <a:solidFill>
                            <a:schemeClr val="tx1"/>
                          </a:solidFill>
                          <a:effectLst/>
                          <a:latin typeface="Calibri" panose="020F0502020204030204" pitchFamily="34" charset="0"/>
                        </a:rPr>
                        <a:t>59:14-20</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Covenant Mediator</a:t>
                      </a:r>
                    </a:p>
                    <a:p>
                      <a:pPr algn="ctr" fontAlgn="ctr"/>
                      <a:endParaRPr lang="en-US" sz="1400" b="1" i="0" u="none" strike="noStrike" dirty="0">
                        <a:solidFill>
                          <a:schemeClr val="tx1"/>
                        </a:solidFill>
                        <a:effectLst/>
                        <a:latin typeface="Calibri" panose="020F0502020204030204" pitchFamily="34" charset="0"/>
                      </a:endParaRPr>
                    </a:p>
                    <a:p>
                      <a:pPr algn="ctr" fontAlgn="ctr"/>
                      <a:r>
                        <a:rPr lang="en-US" sz="1400" b="1" i="0" u="none" strike="noStrike" dirty="0">
                          <a:solidFill>
                            <a:schemeClr val="tx1"/>
                          </a:solidFill>
                          <a:effectLst/>
                          <a:latin typeface="Calibri" panose="020F0502020204030204" pitchFamily="34" charset="0"/>
                        </a:rPr>
                        <a:t>59:21</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Coming Glory</a:t>
                      </a:r>
                    </a:p>
                    <a:p>
                      <a:pPr algn="ctr" fontAlgn="ctr"/>
                      <a:endParaRPr lang="en-US" sz="1400" b="1" i="0" u="none" strike="noStrike" dirty="0">
                        <a:solidFill>
                          <a:schemeClr val="tx1"/>
                        </a:solidFill>
                        <a:effectLst/>
                        <a:latin typeface="Calibri" panose="020F0502020204030204" pitchFamily="34" charset="0"/>
                      </a:endParaRPr>
                    </a:p>
                    <a:p>
                      <a:pPr algn="ctr" fontAlgn="ctr"/>
                      <a:r>
                        <a:rPr lang="en-US" sz="1400" b="1" i="0" u="none" strike="noStrike" dirty="0">
                          <a:solidFill>
                            <a:schemeClr val="tx1"/>
                          </a:solidFill>
                          <a:effectLst/>
                          <a:latin typeface="Calibri" panose="020F0502020204030204" pitchFamily="34" charset="0"/>
                        </a:rPr>
                        <a:t>60:1-22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Transforming Power, Present and Future</a:t>
                      </a:r>
                    </a:p>
                    <a:p>
                      <a:pPr algn="ctr" fontAlgn="ctr"/>
                      <a:r>
                        <a:rPr lang="en-US" sz="1400" b="1" i="0" u="none" strike="noStrike" dirty="0">
                          <a:solidFill>
                            <a:schemeClr val="tx1"/>
                          </a:solidFill>
                          <a:effectLst/>
                          <a:latin typeface="Calibri" panose="020F0502020204030204" pitchFamily="34" charset="0"/>
                        </a:rPr>
                        <a:t>61:1-9</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Commitment of the Anointed One</a:t>
                      </a:r>
                    </a:p>
                    <a:p>
                      <a:pPr algn="ctr" fontAlgn="ctr"/>
                      <a:r>
                        <a:rPr lang="en-US" sz="1400" b="1" i="0" u="none" strike="noStrike" dirty="0">
                          <a:solidFill>
                            <a:schemeClr val="tx1"/>
                          </a:solidFill>
                          <a:effectLst/>
                          <a:latin typeface="Calibri" panose="020F0502020204030204" pitchFamily="34" charset="0"/>
                        </a:rPr>
                        <a:t>61:10-62:12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Day of Vengeance and Victory</a:t>
                      </a:r>
                    </a:p>
                    <a:p>
                      <a:pPr algn="ctr" fontAlgn="ctr"/>
                      <a:r>
                        <a:rPr lang="en-US" sz="1400" b="1" i="0" u="none" strike="noStrike" dirty="0">
                          <a:solidFill>
                            <a:schemeClr val="tx1"/>
                          </a:solidFill>
                          <a:effectLst/>
                          <a:latin typeface="Calibri" panose="020F0502020204030204" pitchFamily="34" charset="0"/>
                        </a:rPr>
                        <a:t>63:1-6</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833187350"/>
                  </a:ext>
                </a:extLst>
              </a:tr>
            </a:tbl>
          </a:graphicData>
        </a:graphic>
      </p:graphicFrame>
      <p:sp>
        <p:nvSpPr>
          <p:cNvPr id="5" name="TextBox 4">
            <a:extLst>
              <a:ext uri="{FF2B5EF4-FFF2-40B4-BE49-F238E27FC236}">
                <a16:creationId xmlns:a16="http://schemas.microsoft.com/office/drawing/2014/main" id="{E2C4B64C-CDD7-47AE-9ECA-7422B329D42B}"/>
              </a:ext>
            </a:extLst>
          </p:cNvPr>
          <p:cNvSpPr txBox="1"/>
          <p:nvPr/>
        </p:nvSpPr>
        <p:spPr>
          <a:xfrm flipH="1">
            <a:off x="8389620" y="6661130"/>
            <a:ext cx="380238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graphicFrame>
        <p:nvGraphicFramePr>
          <p:cNvPr id="8" name="Table 8">
            <a:extLst>
              <a:ext uri="{FF2B5EF4-FFF2-40B4-BE49-F238E27FC236}">
                <a16:creationId xmlns:a16="http://schemas.microsoft.com/office/drawing/2014/main" id="{82C4C203-0F6D-9786-0442-49B4A1153253}"/>
              </a:ext>
            </a:extLst>
          </p:cNvPr>
          <p:cNvGraphicFramePr>
            <a:graphicFrameLocks noGrp="1"/>
          </p:cNvGraphicFramePr>
          <p:nvPr>
            <p:extLst>
              <p:ext uri="{D42A27DB-BD31-4B8C-83A1-F6EECF244321}">
                <p14:modId xmlns:p14="http://schemas.microsoft.com/office/powerpoint/2010/main" val="511297143"/>
              </p:ext>
            </p:extLst>
          </p:nvPr>
        </p:nvGraphicFramePr>
        <p:xfrm>
          <a:off x="102884" y="2988009"/>
          <a:ext cx="12009600" cy="3685540"/>
        </p:xfrm>
        <a:graphic>
          <a:graphicData uri="http://schemas.openxmlformats.org/drawingml/2006/table">
            <a:tbl>
              <a:tblPr firstRow="1" bandRow="1">
                <a:tableStyleId>{5C22544A-7EE6-4342-B048-85BDC9FD1C3A}</a:tableStyleId>
              </a:tblPr>
              <a:tblGrid>
                <a:gridCol w="5988668">
                  <a:extLst>
                    <a:ext uri="{9D8B030D-6E8A-4147-A177-3AD203B41FA5}">
                      <a16:colId xmlns:a16="http://schemas.microsoft.com/office/drawing/2014/main" val="1158551727"/>
                    </a:ext>
                  </a:extLst>
                </a:gridCol>
                <a:gridCol w="2032000">
                  <a:extLst>
                    <a:ext uri="{9D8B030D-6E8A-4147-A177-3AD203B41FA5}">
                      <a16:colId xmlns:a16="http://schemas.microsoft.com/office/drawing/2014/main" val="2093644337"/>
                    </a:ext>
                  </a:extLst>
                </a:gridCol>
                <a:gridCol w="1993900">
                  <a:extLst>
                    <a:ext uri="{9D8B030D-6E8A-4147-A177-3AD203B41FA5}">
                      <a16:colId xmlns:a16="http://schemas.microsoft.com/office/drawing/2014/main" val="3182557290"/>
                    </a:ext>
                  </a:extLst>
                </a:gridCol>
                <a:gridCol w="1995032">
                  <a:extLst>
                    <a:ext uri="{9D8B030D-6E8A-4147-A177-3AD203B41FA5}">
                      <a16:colId xmlns:a16="http://schemas.microsoft.com/office/drawing/2014/main" val="2279362907"/>
                    </a:ext>
                  </a:extLst>
                </a:gridCol>
              </a:tblGrid>
              <a:tr h="393700">
                <a:tc gridSpan="4">
                  <a:txBody>
                    <a:bodyPr/>
                    <a:lstStyle/>
                    <a:p>
                      <a:pPr algn="ctr" rtl="0"/>
                      <a:r>
                        <a:rPr lang="en-US" sz="1400" b="1" dirty="0">
                          <a:solidFill>
                            <a:schemeClr val="tx1"/>
                          </a:solidFill>
                        </a:rPr>
                        <a:t>The Four Songs of the Anointed Conqueror</a:t>
                      </a:r>
                    </a:p>
                  </a:txBody>
                  <a:tcPr marL="1800000" marR="1800000" anchor="ctr">
                    <a:lnB w="28575" cap="flat" cmpd="sng" algn="ctr">
                      <a:solidFill>
                        <a:schemeClr val="bg1"/>
                      </a:solidFill>
                      <a:prstDash val="solid"/>
                      <a:round/>
                      <a:headEnd type="none" w="med" len="med"/>
                      <a:tailEnd type="none" w="med" len="med"/>
                    </a:lnB>
                    <a:solidFill>
                      <a:schemeClr val="accent3">
                        <a:lumMod val="60000"/>
                        <a:lumOff val="40000"/>
                      </a:schemeClr>
                    </a:solidFill>
                  </a:tcPr>
                </a:tc>
                <a:tc hMerge="1">
                  <a:txBody>
                    <a:bodyPr/>
                    <a:lstStyle/>
                    <a:p>
                      <a:pPr rtl="0"/>
                      <a:endParaRPr lang="en-US" sz="1400" b="0" dirty="0">
                        <a:solidFill>
                          <a:schemeClr val="tx1"/>
                        </a:solidFill>
                      </a:endParaRPr>
                    </a:p>
                  </a:txBody>
                  <a:tcPr>
                    <a:solidFill>
                      <a:schemeClr val="accent3">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solidFill>
                      </a:endParaRPr>
                    </a:p>
                  </a:txBody>
                  <a:tcPr>
                    <a:solidFill>
                      <a:schemeClr val="accent3">
                        <a:lumMod val="60000"/>
                        <a:lumOff val="40000"/>
                      </a:schemeClr>
                    </a:solidFill>
                  </a:tcPr>
                </a:tc>
                <a:tc hMerge="1">
                  <a:txBody>
                    <a:bodyPr/>
                    <a:lstStyle/>
                    <a:p>
                      <a:endParaRPr lang="en-US" sz="1400" b="0" dirty="0">
                        <a:solidFill>
                          <a:schemeClr val="tx1"/>
                        </a:solidFill>
                      </a:endParaRPr>
                    </a:p>
                  </a:txBody>
                  <a:tcPr>
                    <a:solidFill>
                      <a:schemeClr val="accent3">
                        <a:lumMod val="60000"/>
                        <a:lumOff val="40000"/>
                      </a:schemeClr>
                    </a:solidFill>
                  </a:tcPr>
                </a:tc>
                <a:extLst>
                  <a:ext uri="{0D108BD9-81ED-4DB2-BD59-A6C34878D82A}">
                    <a16:rowId xmlns:a16="http://schemas.microsoft.com/office/drawing/2014/main" val="782665474"/>
                  </a:ext>
                </a:extLst>
              </a:tr>
              <a:tr h="1898248">
                <a:tc>
                  <a:txBody>
                    <a:bodyPr/>
                    <a:lstStyle/>
                    <a:p>
                      <a:pPr algn="ctr" rtl="0"/>
                      <a:r>
                        <a:rPr lang="en-US" sz="1400" b="0" dirty="0">
                          <a:solidFill>
                            <a:schemeClr val="tx1"/>
                          </a:solidFill>
                        </a:rPr>
                        <a:t>59:14–60:22</a:t>
                      </a:r>
                      <a:br>
                        <a:rPr lang="en-US" sz="1400" b="0" dirty="0">
                          <a:solidFill>
                            <a:schemeClr val="tx1"/>
                          </a:solidFill>
                        </a:rPr>
                      </a:br>
                      <a:r>
                        <a:rPr lang="en-US" sz="1400" b="0" dirty="0">
                          <a:solidFill>
                            <a:schemeClr val="tx1"/>
                          </a:solidFill>
                        </a:rPr>
                        <a:t>	</a:t>
                      </a:r>
                    </a:p>
                    <a:p>
                      <a:pPr rtl="0"/>
                      <a:r>
                        <a:rPr lang="en-US" sz="1400" b="0" dirty="0">
                          <a:solidFill>
                            <a:schemeClr val="tx1"/>
                          </a:solidFill>
                        </a:rPr>
                        <a:t>Preface: situation (59:14–15a) and reaction (59:15b–20)</a:t>
                      </a:r>
                      <a:br>
                        <a:rPr lang="en-US" sz="1400" b="0" dirty="0">
                          <a:solidFill>
                            <a:schemeClr val="tx1"/>
                          </a:solidFill>
                        </a:rPr>
                      </a:br>
                      <a:r>
                        <a:rPr lang="en-US" sz="1400" b="0" dirty="0">
                          <a:solidFill>
                            <a:schemeClr val="tx1"/>
                          </a:solidFill>
                        </a:rPr>
                        <a:t>	</a:t>
                      </a:r>
                    </a:p>
                    <a:p>
                      <a:pPr rtl="0"/>
                      <a:r>
                        <a:rPr lang="en-US" sz="1400" b="0" dirty="0">
                          <a:solidFill>
                            <a:schemeClr val="tx1"/>
                          </a:solidFill>
                        </a:rPr>
                        <a:t>An Anointed One Covenant-mediator (59:21)</a:t>
                      </a:r>
                      <a:br>
                        <a:rPr lang="en-US" sz="1400" b="0" dirty="0">
                          <a:solidFill>
                            <a:schemeClr val="tx1"/>
                          </a:solidFill>
                        </a:rPr>
                      </a:br>
                      <a:endParaRPr lang="en-US" sz="1400" b="0" dirty="0">
                        <a:solidFill>
                          <a:schemeClr val="tx1"/>
                        </a:solidFill>
                      </a:endParaRPr>
                    </a:p>
                    <a:p>
                      <a:pPr rtl="0"/>
                      <a:r>
                        <a:rPr lang="en-US" sz="1400" b="0" dirty="0">
                          <a:solidFill>
                            <a:schemeClr val="tx1"/>
                          </a:solidFill>
                        </a:rPr>
                        <a:t>	</a:t>
                      </a:r>
                    </a:p>
                    <a:p>
                      <a:pPr rtl="0"/>
                      <a:endParaRPr lang="en-US" sz="1400" b="0" dirty="0">
                        <a:solidFill>
                          <a:schemeClr val="tx1"/>
                        </a:solidFill>
                      </a:endParaRPr>
                    </a:p>
                    <a:p>
                      <a:pPr rtl="0"/>
                      <a:r>
                        <a:rPr lang="en-US" sz="1400" b="0" dirty="0">
                          <a:solidFill>
                            <a:schemeClr val="tx1"/>
                          </a:solidFill>
                        </a:rPr>
                        <a:t>Glorious Zion</a:t>
                      </a:r>
                    </a:p>
                    <a:p>
                      <a:pPr rtl="0"/>
                      <a:r>
                        <a:rPr lang="en-US" sz="1400" b="0" dirty="0">
                          <a:solidFill>
                            <a:schemeClr val="tx1"/>
                          </a:solidFill>
                        </a:rPr>
                        <a:t>	</a:t>
                      </a:r>
                    </a:p>
                    <a:p>
                      <a:pPr rtl="0"/>
                      <a:r>
                        <a:rPr lang="en-US" sz="1400" b="0" dirty="0">
                          <a:solidFill>
                            <a:schemeClr val="tx1"/>
                          </a:solidFill>
                        </a:rPr>
                        <a:t>The gathering people from all the world, the servant nations (60:1–22)</a:t>
                      </a:r>
                    </a:p>
                  </a:txBody>
                  <a:tcPr marL="1800000" marR="1800000">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60000"/>
                        <a:lumOff val="40000"/>
                      </a:schemeClr>
                    </a:solidFill>
                  </a:tcPr>
                </a:tc>
                <a:tc>
                  <a:txBody>
                    <a:bodyPr/>
                    <a:lstStyle/>
                    <a:p>
                      <a:pPr algn="ctr" rtl="0"/>
                      <a:r>
                        <a:rPr lang="en-US" sz="1400" b="0" dirty="0">
                          <a:solidFill>
                            <a:schemeClr val="tx1"/>
                          </a:solidFill>
                        </a:rPr>
                        <a:t>61:1–9</a:t>
                      </a:r>
                    </a:p>
                    <a:p>
                      <a:pPr rtl="0"/>
                      <a:endParaRPr lang="en-US" sz="1400" b="0" dirty="0">
                        <a:solidFill>
                          <a:schemeClr val="tx1"/>
                        </a:solidFill>
                      </a:endParaRPr>
                    </a:p>
                    <a:p>
                      <a:pPr rtl="0"/>
                      <a:endParaRPr lang="en-US" sz="1400" b="0" dirty="0">
                        <a:solidFill>
                          <a:schemeClr val="tx1"/>
                        </a:solidFill>
                      </a:endParaRPr>
                    </a:p>
                    <a:p>
                      <a:pPr rtl="0"/>
                      <a:endParaRPr lang="en-US" sz="1400" b="0" dirty="0">
                        <a:solidFill>
                          <a:schemeClr val="tx1"/>
                        </a:solidFill>
                      </a:endParaRPr>
                    </a:p>
                    <a:p>
                      <a:pPr rtl="0"/>
                      <a:endParaRPr lang="en-US" sz="1400" b="0" dirty="0">
                        <a:solidFill>
                          <a:schemeClr val="tx1"/>
                        </a:solidFill>
                      </a:endParaRPr>
                    </a:p>
                    <a:p>
                      <a:pPr rtl="0"/>
                      <a:r>
                        <a:rPr lang="en-US" sz="1400" b="0" dirty="0">
                          <a:solidFill>
                            <a:schemeClr val="tx1"/>
                          </a:solidFill>
                        </a:rPr>
                        <a:t>An Anointed One Good news at the time of salvation and vengeance (61:1–3)</a:t>
                      </a:r>
                      <a:br>
                        <a:rPr lang="en-US" sz="1400" b="0" dirty="0">
                          <a:solidFill>
                            <a:schemeClr val="tx1"/>
                          </a:solidFill>
                        </a:rPr>
                      </a:br>
                      <a:endParaRPr lang="en-US" sz="1400" b="0" dirty="0">
                        <a:solidFill>
                          <a:schemeClr val="tx1"/>
                        </a:solidFill>
                      </a:endParaRPr>
                    </a:p>
                    <a:p>
                      <a:pPr rtl="0"/>
                      <a:r>
                        <a:rPr lang="en-US" sz="1400" b="0" dirty="0">
                          <a:solidFill>
                            <a:schemeClr val="tx1"/>
                          </a:solidFill>
                        </a:rPr>
                        <a:t>Glorious Zion</a:t>
                      </a:r>
                    </a:p>
                    <a:p>
                      <a:pPr rtl="0"/>
                      <a:r>
                        <a:rPr lang="en-US" sz="1400" b="0" dirty="0">
                          <a:solidFill>
                            <a:schemeClr val="tx1"/>
                          </a:solidFill>
                        </a:rPr>
                        <a:t>	</a:t>
                      </a:r>
                    </a:p>
                    <a:p>
                      <a:pPr rtl="0"/>
                      <a:r>
                        <a:rPr lang="en-US" sz="1400" b="0" dirty="0">
                          <a:solidFill>
                            <a:schemeClr val="tx1"/>
                          </a:solidFill>
                        </a:rPr>
                        <a:t>Resident people: the Lord’s priests, the servant nations (61:4–9)</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60000"/>
                        <a:lumOff val="40000"/>
                      </a:schemeClr>
                    </a:solidFill>
                  </a:tcPr>
                </a:tc>
                <a:tc>
                  <a:txBody>
                    <a:bodyPr/>
                    <a:lstStyle/>
                    <a:p>
                      <a:pPr algn="ctr"/>
                      <a:r>
                        <a:rPr lang="en-US" sz="1400" b="0" dirty="0">
                          <a:solidFill>
                            <a:schemeClr val="tx1"/>
                          </a:solidFill>
                        </a:rPr>
                        <a:t>61:10–62:12</a:t>
                      </a:r>
                    </a:p>
                    <a:p>
                      <a:endParaRPr lang="en-US" sz="1400" b="0" dirty="0">
                        <a:solidFill>
                          <a:schemeClr val="tx1"/>
                        </a:solidFill>
                      </a:endParaRPr>
                    </a:p>
                    <a:p>
                      <a:endParaRPr lang="en-US" sz="1400" b="0" dirty="0">
                        <a:solidFill>
                          <a:schemeClr val="tx1"/>
                        </a:solidFill>
                      </a:endParaRPr>
                    </a:p>
                    <a:p>
                      <a:endParaRPr lang="en-US" sz="1400" b="0" dirty="0">
                        <a:solidFill>
                          <a:schemeClr val="tx1"/>
                        </a:solidFill>
                      </a:endParaRPr>
                    </a:p>
                    <a:p>
                      <a:endParaRPr lang="en-US" sz="1400" b="0" dirty="0">
                        <a:solidFill>
                          <a:schemeClr val="tx1"/>
                        </a:solidFill>
                      </a:endParaRPr>
                    </a:p>
                    <a:p>
                      <a:r>
                        <a:rPr lang="en-US" sz="1400" b="0" dirty="0">
                          <a:solidFill>
                            <a:schemeClr val="tx1"/>
                          </a:solidFill>
                        </a:rPr>
                        <a:t>The work of salvation and righteousness gladly undertaken (61:10–62:7)</a:t>
                      </a:r>
                      <a:br>
                        <a:rPr lang="en-US" sz="1400" b="0" dirty="0">
                          <a:solidFill>
                            <a:schemeClr val="tx1"/>
                          </a:solidFill>
                        </a:rPr>
                      </a:br>
                      <a:endParaRPr lang="en-US" sz="1400" b="0" dirty="0">
                        <a:solidFill>
                          <a:schemeClr val="tx1"/>
                        </a:solidFill>
                      </a:endParaRPr>
                    </a:p>
                    <a:p>
                      <a:endParaRPr lang="en-US" sz="14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Glorious Zion</a:t>
                      </a:r>
                    </a:p>
                    <a:p>
                      <a:endParaRPr lang="en-US" sz="14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Secure for ever, the peoples gather, the Savior comes (62:8–12)</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60000"/>
                        <a:lumOff val="40000"/>
                      </a:schemeClr>
                    </a:solidFill>
                  </a:tcPr>
                </a:tc>
                <a:tc>
                  <a:txBody>
                    <a:bodyPr/>
                    <a:lstStyle/>
                    <a:p>
                      <a:pPr algn="ctr" rtl="0"/>
                      <a:r>
                        <a:rPr lang="en-US" sz="1400" b="0" dirty="0">
                          <a:solidFill>
                            <a:schemeClr val="tx1"/>
                          </a:solidFill>
                        </a:rPr>
                        <a:t>63:1–6</a:t>
                      </a:r>
                      <a:br>
                        <a:rPr lang="en-US" sz="1400" b="0" dirty="0">
                          <a:solidFill>
                            <a:schemeClr val="tx1"/>
                          </a:solidFill>
                        </a:rPr>
                      </a:br>
                      <a:endParaRPr lang="en-US" sz="1400" b="0" dirty="0">
                        <a:solidFill>
                          <a:schemeClr val="tx1"/>
                        </a:solidFill>
                      </a:endParaRPr>
                    </a:p>
                    <a:p>
                      <a:endParaRPr lang="en-US" sz="1400" b="0" dirty="0">
                        <a:solidFill>
                          <a:schemeClr val="tx1"/>
                        </a:solidFill>
                      </a:endParaRPr>
                    </a:p>
                    <a:p>
                      <a:endParaRPr lang="en-US" sz="1400" b="0" dirty="0">
                        <a:solidFill>
                          <a:schemeClr val="tx1"/>
                        </a:solidFill>
                      </a:endParaRPr>
                    </a:p>
                    <a:p>
                      <a:endParaRPr lang="en-US" sz="1400" b="0" dirty="0">
                        <a:solidFill>
                          <a:schemeClr val="tx1"/>
                        </a:solidFill>
                      </a:endParaRPr>
                    </a:p>
                    <a:p>
                      <a:r>
                        <a:rPr lang="en-US" sz="1400" b="0" dirty="0">
                          <a:solidFill>
                            <a:schemeClr val="tx1"/>
                          </a:solidFill>
                        </a:rPr>
                        <a:t>The day of vengeance and the year of salvation (63:1–6)</a:t>
                      </a:r>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chemeClr val="accent3">
                        <a:lumMod val="60000"/>
                        <a:lumOff val="40000"/>
                      </a:schemeClr>
                    </a:solidFill>
                  </a:tcPr>
                </a:tc>
                <a:extLst>
                  <a:ext uri="{0D108BD9-81ED-4DB2-BD59-A6C34878D82A}">
                    <a16:rowId xmlns:a16="http://schemas.microsoft.com/office/drawing/2014/main" val="3338568894"/>
                  </a:ext>
                </a:extLst>
              </a:tr>
            </a:tbl>
          </a:graphicData>
        </a:graphic>
      </p:graphicFrame>
    </p:spTree>
    <p:extLst>
      <p:ext uri="{BB962C8B-B14F-4D97-AF65-F5344CB8AC3E}">
        <p14:creationId xmlns:p14="http://schemas.microsoft.com/office/powerpoint/2010/main" val="2224100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617531497"/>
              </p:ext>
            </p:extLst>
          </p:nvPr>
        </p:nvGraphicFramePr>
        <p:xfrm>
          <a:off x="94632" y="204055"/>
          <a:ext cx="12009600" cy="2815200"/>
        </p:xfrm>
        <a:graphic>
          <a:graphicData uri="http://schemas.openxmlformats.org/drawingml/2006/table">
            <a:tbl>
              <a:tblPr/>
              <a:tblGrid>
                <a:gridCol w="6004800">
                  <a:extLst>
                    <a:ext uri="{9D8B030D-6E8A-4147-A177-3AD203B41FA5}">
                      <a16:colId xmlns:a16="http://schemas.microsoft.com/office/drawing/2014/main" val="367927718"/>
                    </a:ext>
                  </a:extLst>
                </a:gridCol>
                <a:gridCol w="6004800">
                  <a:extLst>
                    <a:ext uri="{9D8B030D-6E8A-4147-A177-3AD203B41FA5}">
                      <a16:colId xmlns:a16="http://schemas.microsoft.com/office/drawing/2014/main" val="704646061"/>
                    </a:ext>
                  </a:extLst>
                </a:gridCol>
              </a:tblGrid>
              <a:tr h="648000">
                <a:tc gridSpan="2">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extLst>
                  <a:ext uri="{0D108BD9-81ED-4DB2-BD59-A6C34878D82A}">
                    <a16:rowId xmlns:a16="http://schemas.microsoft.com/office/drawing/2014/main" val="475616594"/>
                  </a:ext>
                </a:extLst>
              </a:tr>
              <a:tr h="648000">
                <a:tc gridSpan="2">
                  <a:txBody>
                    <a:bodyPr/>
                    <a:lstStyle/>
                    <a:p>
                      <a:pPr algn="ctr" fontAlgn="ctr"/>
                      <a:r>
                        <a:rPr lang="en-US" sz="1400" b="1" i="0" u="none" strike="noStrike" dirty="0">
                          <a:solidFill>
                            <a:srgbClr val="000000"/>
                          </a:solidFill>
                          <a:effectLst/>
                          <a:latin typeface="Calibri" panose="020F0502020204030204" pitchFamily="34" charset="0"/>
                        </a:rPr>
                        <a:t>Book of the Anointed Conqueror</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56-66</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extLst>
                  <a:ext uri="{0D108BD9-81ED-4DB2-BD59-A6C34878D82A}">
                    <a16:rowId xmlns:a16="http://schemas.microsoft.com/office/drawing/2014/main" val="2966027673"/>
                  </a:ext>
                </a:extLst>
              </a:tr>
              <a:tr h="648000">
                <a:tc gridSpan="2">
                  <a:txBody>
                    <a:bodyPr/>
                    <a:lstStyle/>
                    <a:p>
                      <a:pPr algn="ctr" fontAlgn="ctr"/>
                      <a:r>
                        <a:rPr lang="en-US" sz="1400" b="1" i="0" u="none" strike="noStrike" dirty="0">
                          <a:solidFill>
                            <a:schemeClr val="tx1"/>
                          </a:solidFill>
                          <a:effectLst/>
                          <a:latin typeface="Calibri" panose="020F0502020204030204" pitchFamily="34" charset="0"/>
                        </a:rPr>
                        <a:t>Prayer and Response: Steps to the New Heaven and New Earth</a:t>
                      </a:r>
                    </a:p>
                    <a:p>
                      <a:pPr algn="ctr" fontAlgn="ctr"/>
                      <a:r>
                        <a:rPr lang="en-US" sz="1400" b="1" i="0" u="none" strike="noStrike" dirty="0">
                          <a:solidFill>
                            <a:schemeClr val="tx1"/>
                          </a:solidFill>
                          <a:effectLst/>
                          <a:latin typeface="Calibri" panose="020F0502020204030204" pitchFamily="34" charset="0"/>
                        </a:rPr>
                        <a:t>63:7-66:24</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extLst>
                  <a:ext uri="{0D108BD9-81ED-4DB2-BD59-A6C34878D82A}">
                    <a16:rowId xmlns:a16="http://schemas.microsoft.com/office/drawing/2014/main" val="2900329317"/>
                  </a:ext>
                </a:extLst>
              </a:tr>
              <a:tr h="871200">
                <a:tc>
                  <a:txBody>
                    <a:bodyPr/>
                    <a:lstStyle/>
                    <a:p>
                      <a:pPr algn="ctr" fontAlgn="ctr"/>
                      <a:r>
                        <a:rPr lang="en-US" sz="1400" b="1" i="0" u="none" strike="noStrike" dirty="0">
                          <a:solidFill>
                            <a:schemeClr val="tx1"/>
                          </a:solidFill>
                          <a:effectLst/>
                          <a:latin typeface="Calibri" panose="020F0502020204030204" pitchFamily="34" charset="0"/>
                        </a:rPr>
                        <a:t>The Prayer of a Remembrancer</a:t>
                      </a:r>
                    </a:p>
                    <a:p>
                      <a:pPr algn="ctr" fontAlgn="ctr"/>
                      <a:r>
                        <a:rPr lang="en-US" sz="1400" b="1" i="0" u="none" strike="noStrike" dirty="0">
                          <a:solidFill>
                            <a:schemeClr val="tx1"/>
                          </a:solidFill>
                          <a:effectLst/>
                          <a:latin typeface="Calibri" panose="020F0502020204030204" pitchFamily="34" charset="0"/>
                        </a:rPr>
                        <a:t>63:7-64:12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Sure Promises: the Final Reckoning and the New Jerusalem</a:t>
                      </a:r>
                    </a:p>
                    <a:p>
                      <a:pPr algn="ctr" fontAlgn="ctr"/>
                      <a:r>
                        <a:rPr lang="en-US" sz="1400" b="1" i="0" u="none" strike="noStrike">
                          <a:solidFill>
                            <a:schemeClr val="tx1"/>
                          </a:solidFill>
                          <a:effectLst/>
                          <a:latin typeface="Calibri" panose="020F0502020204030204" pitchFamily="34" charset="0"/>
                        </a:rPr>
                        <a:t>65:1-66:24</a:t>
                      </a:r>
                    </a:p>
                  </a:txBody>
                  <a:tcPr marL="6350" marR="635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966092842"/>
                  </a:ext>
                </a:extLst>
              </a:tr>
            </a:tbl>
          </a:graphicData>
        </a:graphic>
      </p:graphicFrame>
      <p:sp>
        <p:nvSpPr>
          <p:cNvPr id="5" name="TextBox 4">
            <a:extLst>
              <a:ext uri="{FF2B5EF4-FFF2-40B4-BE49-F238E27FC236}">
                <a16:creationId xmlns:a16="http://schemas.microsoft.com/office/drawing/2014/main" id="{E2C4B64C-CDD7-47AE-9ECA-7422B329D42B}"/>
              </a:ext>
            </a:extLst>
          </p:cNvPr>
          <p:cNvSpPr txBox="1"/>
          <p:nvPr/>
        </p:nvSpPr>
        <p:spPr>
          <a:xfrm flipH="1">
            <a:off x="8389620" y="2998113"/>
            <a:ext cx="380238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graphicFrame>
        <p:nvGraphicFramePr>
          <p:cNvPr id="2" name="Table 1">
            <a:extLst>
              <a:ext uri="{FF2B5EF4-FFF2-40B4-BE49-F238E27FC236}">
                <a16:creationId xmlns:a16="http://schemas.microsoft.com/office/drawing/2014/main" id="{3505038F-A971-384A-D3F9-513EB66C45A7}"/>
              </a:ext>
            </a:extLst>
          </p:cNvPr>
          <p:cNvGraphicFramePr>
            <a:graphicFrameLocks noGrp="1"/>
          </p:cNvGraphicFramePr>
          <p:nvPr/>
        </p:nvGraphicFramePr>
        <p:xfrm>
          <a:off x="13832958" y="1446028"/>
          <a:ext cx="208280" cy="365760"/>
        </p:xfrm>
        <a:graphic>
          <a:graphicData uri="http://schemas.openxmlformats.org/drawingml/2006/table">
            <a:tbl>
              <a:tblPr/>
              <a:tblGrid>
                <a:gridCol w="208280">
                  <a:extLst>
                    <a:ext uri="{9D8B030D-6E8A-4147-A177-3AD203B41FA5}">
                      <a16:colId xmlns:a16="http://schemas.microsoft.com/office/drawing/2014/main" val="1421777562"/>
                    </a:ext>
                  </a:extLst>
                </a:gridCol>
              </a:tblGrid>
              <a:tr h="0">
                <a:tc>
                  <a:txBody>
                    <a:bodyPr/>
                    <a:lstStyle/>
                    <a:p>
                      <a:endParaRPr lang="en-US" dirty="0"/>
                    </a:p>
                  </a:txBody>
                  <a:tcPr>
                    <a:lnL w="28575" cmpd="sng">
                      <a:solidFill>
                        <a:schemeClr val="bg1"/>
                      </a:solidFill>
                      <a:prstDash val="solid"/>
                    </a:lnL>
                    <a:lnR w="28575" cmpd="sng">
                      <a:solidFill>
                        <a:schemeClr val="bg1"/>
                      </a:solidFill>
                      <a:prstDash val="solid"/>
                    </a:lnR>
                    <a:lnT w="28575" cmpd="sng">
                      <a:solidFill>
                        <a:schemeClr val="bg1"/>
                      </a:solidFill>
                      <a:prstDash val="solid"/>
                    </a:lnT>
                    <a:lnB w="28575" cmpd="sng">
                      <a:solidFill>
                        <a:schemeClr val="bg1"/>
                      </a:solidFill>
                      <a:prstDash val="solid"/>
                    </a:lnB>
                  </a:tcPr>
                </a:tc>
                <a:extLst>
                  <a:ext uri="{0D108BD9-81ED-4DB2-BD59-A6C34878D82A}">
                    <a16:rowId xmlns:a16="http://schemas.microsoft.com/office/drawing/2014/main" val="3311761738"/>
                  </a:ext>
                </a:extLst>
              </a:tr>
            </a:tbl>
          </a:graphicData>
        </a:graphic>
      </p:graphicFrame>
    </p:spTree>
    <p:extLst>
      <p:ext uri="{BB962C8B-B14F-4D97-AF65-F5344CB8AC3E}">
        <p14:creationId xmlns:p14="http://schemas.microsoft.com/office/powerpoint/2010/main" val="178221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152871226"/>
              </p:ext>
            </p:extLst>
          </p:nvPr>
        </p:nvGraphicFramePr>
        <p:xfrm>
          <a:off x="94632" y="204055"/>
          <a:ext cx="12009600" cy="2805845"/>
        </p:xfrm>
        <a:graphic>
          <a:graphicData uri="http://schemas.openxmlformats.org/drawingml/2006/table">
            <a:tbl>
              <a:tblPr/>
              <a:tblGrid>
                <a:gridCol w="2393296">
                  <a:extLst>
                    <a:ext uri="{9D8B030D-6E8A-4147-A177-3AD203B41FA5}">
                      <a16:colId xmlns:a16="http://schemas.microsoft.com/office/drawing/2014/main" val="367927718"/>
                    </a:ext>
                  </a:extLst>
                </a:gridCol>
                <a:gridCol w="2414856">
                  <a:extLst>
                    <a:ext uri="{9D8B030D-6E8A-4147-A177-3AD203B41FA5}">
                      <a16:colId xmlns:a16="http://schemas.microsoft.com/office/drawing/2014/main" val="1138308577"/>
                    </a:ext>
                  </a:extLst>
                </a:gridCol>
                <a:gridCol w="2393296">
                  <a:extLst>
                    <a:ext uri="{9D8B030D-6E8A-4147-A177-3AD203B41FA5}">
                      <a16:colId xmlns:a16="http://schemas.microsoft.com/office/drawing/2014/main" val="4203433599"/>
                    </a:ext>
                  </a:extLst>
                </a:gridCol>
                <a:gridCol w="2404076">
                  <a:extLst>
                    <a:ext uri="{9D8B030D-6E8A-4147-A177-3AD203B41FA5}">
                      <a16:colId xmlns:a16="http://schemas.microsoft.com/office/drawing/2014/main" val="4127287045"/>
                    </a:ext>
                  </a:extLst>
                </a:gridCol>
                <a:gridCol w="2404076">
                  <a:extLst>
                    <a:ext uri="{9D8B030D-6E8A-4147-A177-3AD203B41FA5}">
                      <a16:colId xmlns:a16="http://schemas.microsoft.com/office/drawing/2014/main" val="2727586290"/>
                    </a:ext>
                  </a:extLst>
                </a:gridCol>
              </a:tblGrid>
              <a:tr h="648000">
                <a:tc gridSpan="5">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extLst>
                  <a:ext uri="{0D108BD9-81ED-4DB2-BD59-A6C34878D82A}">
                    <a16:rowId xmlns:a16="http://schemas.microsoft.com/office/drawing/2014/main" val="475616594"/>
                  </a:ext>
                </a:extLst>
              </a:tr>
              <a:tr h="648000">
                <a:tc gridSpan="5">
                  <a:txBody>
                    <a:bodyPr/>
                    <a:lstStyle/>
                    <a:p>
                      <a:pPr algn="ctr" fontAlgn="ctr"/>
                      <a:r>
                        <a:rPr lang="en-US" sz="1400" b="1" i="0" u="none" strike="noStrike" dirty="0">
                          <a:solidFill>
                            <a:srgbClr val="000000"/>
                          </a:solidFill>
                          <a:effectLst/>
                          <a:latin typeface="Calibri" panose="020F0502020204030204" pitchFamily="34" charset="0"/>
                        </a:rPr>
                        <a:t>Book of the King</a:t>
                      </a:r>
                    </a:p>
                    <a:p>
                      <a:pPr algn="ctr" fontAlgn="ctr"/>
                      <a:r>
                        <a:rPr lang="en-US" sz="1400" b="1" i="0" u="none" strike="noStrike" dirty="0">
                          <a:solidFill>
                            <a:srgbClr val="000000"/>
                          </a:solidFill>
                          <a:effectLst/>
                          <a:latin typeface="Calibri" panose="020F0502020204030204" pitchFamily="34" charset="0"/>
                        </a:rPr>
                        <a:t>1-39</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extLst>
                  <a:ext uri="{0D108BD9-81ED-4DB2-BD59-A6C34878D82A}">
                    <a16:rowId xmlns:a16="http://schemas.microsoft.com/office/drawing/2014/main" val="2966027673"/>
                  </a:ext>
                </a:extLst>
              </a:tr>
              <a:tr h="1509845">
                <a:tc>
                  <a:txBody>
                    <a:bodyPr/>
                    <a:lstStyle/>
                    <a:p>
                      <a:pPr algn="ctr" fontAlgn="ctr"/>
                      <a:r>
                        <a:rPr lang="en-US" sz="1400" b="1" i="0" u="none" strike="noStrike" dirty="0">
                          <a:solidFill>
                            <a:schemeClr val="tx1"/>
                          </a:solidFill>
                          <a:effectLst/>
                          <a:latin typeface="Calibri" panose="020F0502020204030204" pitchFamily="34" charset="0"/>
                        </a:rPr>
                        <a:t>Preface: </a:t>
                      </a:r>
                    </a:p>
                    <a:p>
                      <a:pPr algn="ctr" fontAlgn="ctr"/>
                      <a:r>
                        <a:rPr lang="en-US" sz="1400" b="1" i="0" u="none" strike="noStrike" dirty="0">
                          <a:solidFill>
                            <a:schemeClr val="tx1"/>
                          </a:solidFill>
                          <a:effectLst/>
                          <a:latin typeface="Calibri" panose="020F0502020204030204" pitchFamily="34" charset="0"/>
                        </a:rPr>
                        <a:t>Diagnosis and Prognosis</a:t>
                      </a:r>
                    </a:p>
                    <a:p>
                      <a:pPr algn="ctr" fontAlgn="ct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1-5</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Triumph </a:t>
                      </a:r>
                    </a:p>
                    <a:p>
                      <a:pPr algn="ctr" fontAlgn="ctr"/>
                      <a:r>
                        <a:rPr lang="en-US" sz="1400" b="1" i="0" u="none" strike="noStrike" dirty="0">
                          <a:solidFill>
                            <a:schemeClr val="tx1"/>
                          </a:solidFill>
                          <a:effectLst/>
                          <a:latin typeface="Calibri" panose="020F0502020204030204" pitchFamily="34" charset="0"/>
                        </a:rPr>
                        <a:t>of Grace</a:t>
                      </a:r>
                      <a:br>
                        <a:rPr lang="en-US" sz="1400" b="1" i="0" u="none" strike="noStrike" dirty="0">
                          <a:solidFill>
                            <a:schemeClr val="tx1"/>
                          </a:solidFill>
                          <a:effectLst/>
                          <a:latin typeface="Calibri" panose="020F0502020204030204" pitchFamily="34" charset="0"/>
                        </a:rPr>
                      </a:b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6-12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Universal </a:t>
                      </a:r>
                    </a:p>
                    <a:p>
                      <a:pPr algn="ctr" fontAlgn="ctr"/>
                      <a:r>
                        <a:rPr lang="en-US" sz="1400" b="1" i="0" u="none" strike="noStrike" dirty="0">
                          <a:solidFill>
                            <a:schemeClr val="tx1"/>
                          </a:solidFill>
                          <a:effectLst/>
                          <a:latin typeface="Calibri" panose="020F0502020204030204" pitchFamily="34" charset="0"/>
                        </a:rPr>
                        <a:t>Kingdom</a:t>
                      </a:r>
                      <a:br>
                        <a:rPr lang="en-US" sz="1400" b="1" i="0" u="none" strike="noStrike" dirty="0">
                          <a:solidFill>
                            <a:schemeClr val="tx1"/>
                          </a:solidFill>
                          <a:effectLst/>
                          <a:latin typeface="Calibri" panose="020F0502020204030204" pitchFamily="34" charset="0"/>
                        </a:rPr>
                      </a:b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13-27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Lord </a:t>
                      </a:r>
                    </a:p>
                    <a:p>
                      <a:pPr algn="ctr" fontAlgn="ctr"/>
                      <a:r>
                        <a:rPr lang="en-US" sz="1400" b="1" i="0" u="none" strike="noStrike" dirty="0">
                          <a:solidFill>
                            <a:schemeClr val="tx1"/>
                          </a:solidFill>
                          <a:effectLst/>
                          <a:latin typeface="Calibri" panose="020F0502020204030204" pitchFamily="34" charset="0"/>
                        </a:rPr>
                        <a:t>of History</a:t>
                      </a:r>
                      <a:br>
                        <a:rPr lang="en-US" sz="1400" b="1" i="0" u="none" strike="noStrike" dirty="0">
                          <a:solidFill>
                            <a:schemeClr val="tx1"/>
                          </a:solidFill>
                          <a:effectLst/>
                          <a:latin typeface="Calibri" panose="020F0502020204030204" pitchFamily="34" charset="0"/>
                        </a:rPr>
                      </a:b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28-37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Bridge: </a:t>
                      </a:r>
                    </a:p>
                    <a:p>
                      <a:pPr algn="ctr" fontAlgn="ctr"/>
                      <a:r>
                        <a:rPr lang="en-US" sz="1400" b="1" i="0" u="none" strike="noStrike" dirty="0">
                          <a:solidFill>
                            <a:schemeClr val="tx1"/>
                          </a:solidFill>
                          <a:effectLst/>
                          <a:latin typeface="Calibri" panose="020F0502020204030204" pitchFamily="34" charset="0"/>
                        </a:rPr>
                        <a:t>Hezekiah's Fateful Choice</a:t>
                      </a:r>
                    </a:p>
                    <a:p>
                      <a:pPr algn="ctr" fontAlgn="ct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38-39</a:t>
                      </a:r>
                    </a:p>
                  </a:txBody>
                  <a:tcPr marL="0" marR="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900329317"/>
                  </a:ext>
                </a:extLst>
              </a:tr>
            </a:tbl>
          </a:graphicData>
        </a:graphic>
      </p:graphicFrame>
      <p:sp>
        <p:nvSpPr>
          <p:cNvPr id="5" name="TextBox 4">
            <a:extLst>
              <a:ext uri="{FF2B5EF4-FFF2-40B4-BE49-F238E27FC236}">
                <a16:creationId xmlns:a16="http://schemas.microsoft.com/office/drawing/2014/main" id="{E2C4B64C-CDD7-47AE-9ECA-7422B329D42B}"/>
              </a:ext>
            </a:extLst>
          </p:cNvPr>
          <p:cNvSpPr txBox="1"/>
          <p:nvPr/>
        </p:nvSpPr>
        <p:spPr>
          <a:xfrm flipH="1">
            <a:off x="8389620" y="2998113"/>
            <a:ext cx="3802380" cy="430887"/>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a:p>
            <a:r>
              <a:rPr lang="en-US" sz="1100" dirty="0"/>
              <a:t>*</a:t>
            </a:r>
            <a:r>
              <a:rPr lang="en-US" sz="1100" dirty="0" err="1"/>
              <a:t>Motyer</a:t>
            </a:r>
            <a:r>
              <a:rPr lang="en-US" sz="1100" dirty="0"/>
              <a:t> views 38 and 39 as preface to the Book of the Servant. </a:t>
            </a:r>
          </a:p>
        </p:txBody>
      </p:sp>
    </p:spTree>
    <p:extLst>
      <p:ext uri="{BB962C8B-B14F-4D97-AF65-F5344CB8AC3E}">
        <p14:creationId xmlns:p14="http://schemas.microsoft.com/office/powerpoint/2010/main" val="4057711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4272876990"/>
              </p:ext>
            </p:extLst>
          </p:nvPr>
        </p:nvGraphicFramePr>
        <p:xfrm>
          <a:off x="94632" y="204055"/>
          <a:ext cx="12009601" cy="4315690"/>
        </p:xfrm>
        <a:graphic>
          <a:graphicData uri="http://schemas.openxmlformats.org/drawingml/2006/table">
            <a:tbl>
              <a:tblPr/>
              <a:tblGrid>
                <a:gridCol w="2393296">
                  <a:extLst>
                    <a:ext uri="{9D8B030D-6E8A-4147-A177-3AD203B41FA5}">
                      <a16:colId xmlns:a16="http://schemas.microsoft.com/office/drawing/2014/main" val="367927718"/>
                    </a:ext>
                  </a:extLst>
                </a:gridCol>
                <a:gridCol w="2414857">
                  <a:extLst>
                    <a:ext uri="{9D8B030D-6E8A-4147-A177-3AD203B41FA5}">
                      <a16:colId xmlns:a16="http://schemas.microsoft.com/office/drawing/2014/main" val="1138308577"/>
                    </a:ext>
                  </a:extLst>
                </a:gridCol>
                <a:gridCol w="2393296">
                  <a:extLst>
                    <a:ext uri="{9D8B030D-6E8A-4147-A177-3AD203B41FA5}">
                      <a16:colId xmlns:a16="http://schemas.microsoft.com/office/drawing/2014/main" val="4203433599"/>
                    </a:ext>
                  </a:extLst>
                </a:gridCol>
                <a:gridCol w="2404076">
                  <a:extLst>
                    <a:ext uri="{9D8B030D-6E8A-4147-A177-3AD203B41FA5}">
                      <a16:colId xmlns:a16="http://schemas.microsoft.com/office/drawing/2014/main" val="4127287045"/>
                    </a:ext>
                  </a:extLst>
                </a:gridCol>
                <a:gridCol w="2404076">
                  <a:extLst>
                    <a:ext uri="{9D8B030D-6E8A-4147-A177-3AD203B41FA5}">
                      <a16:colId xmlns:a16="http://schemas.microsoft.com/office/drawing/2014/main" val="2727586290"/>
                    </a:ext>
                  </a:extLst>
                </a:gridCol>
              </a:tblGrid>
              <a:tr h="648000">
                <a:tc gridSpan="5">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pPr algn="ctr" fontAlgn="ctr"/>
                      <a:endParaRPr lang="en-US" sz="1000" b="1" i="0" u="none" strike="noStrike" dirty="0">
                        <a:solidFill>
                          <a:srgbClr val="000000"/>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extLst>
                  <a:ext uri="{0D108BD9-81ED-4DB2-BD59-A6C34878D82A}">
                    <a16:rowId xmlns:a16="http://schemas.microsoft.com/office/drawing/2014/main" val="475616594"/>
                  </a:ext>
                </a:extLst>
              </a:tr>
              <a:tr h="648000">
                <a:tc gridSpan="5">
                  <a:txBody>
                    <a:bodyPr/>
                    <a:lstStyle/>
                    <a:p>
                      <a:pPr algn="ctr" fontAlgn="ctr"/>
                      <a:r>
                        <a:rPr lang="en-US" sz="1400" b="1" i="0" u="none" strike="noStrike" dirty="0">
                          <a:solidFill>
                            <a:srgbClr val="000000"/>
                          </a:solidFill>
                          <a:effectLst/>
                          <a:latin typeface="Calibri" panose="020F0502020204030204" pitchFamily="34" charset="0"/>
                        </a:rPr>
                        <a:t>Book of the King</a:t>
                      </a:r>
                    </a:p>
                    <a:p>
                      <a:pPr algn="ctr" fontAlgn="ctr"/>
                      <a:r>
                        <a:rPr lang="en-US" sz="1400" b="1" i="0" u="none" strike="noStrike" dirty="0">
                          <a:solidFill>
                            <a:srgbClr val="000000"/>
                          </a:solidFill>
                          <a:effectLst/>
                          <a:latin typeface="Calibri" panose="020F0502020204030204" pitchFamily="34" charset="0"/>
                        </a:rPr>
                        <a:t>1-39</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pPr algn="ctr" fontAlgn="ctr"/>
                      <a:endParaRPr lang="en-US" sz="1400" b="1" i="0" u="none" strike="noStrike" dirty="0">
                        <a:solidFill>
                          <a:srgbClr val="000000"/>
                        </a:solidFill>
                        <a:effectLst/>
                        <a:latin typeface="Calibri" panose="020F0502020204030204" pitchFamily="34" charset="0"/>
                      </a:endParaRPr>
                    </a:p>
                  </a:txBody>
                  <a:tcPr marL="6350" marR="6350" marT="6350" marB="0"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extLst>
                  <a:ext uri="{0D108BD9-81ED-4DB2-BD59-A6C34878D82A}">
                    <a16:rowId xmlns:a16="http://schemas.microsoft.com/office/drawing/2014/main" val="2966027673"/>
                  </a:ext>
                </a:extLst>
              </a:tr>
              <a:tr h="1509845">
                <a:tc>
                  <a:txBody>
                    <a:bodyPr/>
                    <a:lstStyle/>
                    <a:p>
                      <a:pPr algn="ctr" fontAlgn="ctr"/>
                      <a:r>
                        <a:rPr lang="en-US" sz="1400" b="1" i="0" u="none" strike="noStrike" dirty="0">
                          <a:solidFill>
                            <a:schemeClr val="tx1"/>
                          </a:solidFill>
                          <a:effectLst/>
                          <a:latin typeface="Calibri" panose="020F0502020204030204" pitchFamily="34" charset="0"/>
                        </a:rPr>
                        <a:t>Preface: </a:t>
                      </a:r>
                    </a:p>
                    <a:p>
                      <a:pPr algn="ctr" fontAlgn="ctr"/>
                      <a:r>
                        <a:rPr lang="en-US" sz="1400" b="1" i="0" u="none" strike="noStrike" dirty="0">
                          <a:solidFill>
                            <a:schemeClr val="tx1"/>
                          </a:solidFill>
                          <a:effectLst/>
                          <a:latin typeface="Calibri" panose="020F0502020204030204" pitchFamily="34" charset="0"/>
                        </a:rPr>
                        <a:t>Diagnosis and Prognosis</a:t>
                      </a:r>
                    </a:p>
                    <a:p>
                      <a:pPr algn="ctr" fontAlgn="ct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1-5</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Triumph </a:t>
                      </a:r>
                    </a:p>
                    <a:p>
                      <a:pPr algn="ctr" fontAlgn="ctr"/>
                      <a:r>
                        <a:rPr lang="en-US" sz="1400" b="1" i="0" u="none" strike="noStrike" dirty="0">
                          <a:solidFill>
                            <a:schemeClr val="tx1"/>
                          </a:solidFill>
                          <a:effectLst/>
                          <a:latin typeface="Calibri" panose="020F0502020204030204" pitchFamily="34" charset="0"/>
                        </a:rPr>
                        <a:t>of Grace</a:t>
                      </a:r>
                      <a:br>
                        <a:rPr lang="en-US" sz="1400" b="1" i="0" u="none" strike="noStrike" dirty="0">
                          <a:solidFill>
                            <a:schemeClr val="tx1"/>
                          </a:solidFill>
                          <a:effectLst/>
                          <a:latin typeface="Calibri" panose="020F0502020204030204" pitchFamily="34" charset="0"/>
                        </a:rPr>
                      </a:b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6-12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Universal </a:t>
                      </a:r>
                    </a:p>
                    <a:p>
                      <a:pPr algn="ctr" fontAlgn="ctr"/>
                      <a:r>
                        <a:rPr lang="en-US" sz="1400" b="1" i="0" u="none" strike="noStrike" dirty="0">
                          <a:solidFill>
                            <a:schemeClr val="tx1"/>
                          </a:solidFill>
                          <a:effectLst/>
                          <a:latin typeface="Calibri" panose="020F0502020204030204" pitchFamily="34" charset="0"/>
                        </a:rPr>
                        <a:t>Kingdom</a:t>
                      </a:r>
                      <a:br>
                        <a:rPr lang="en-US" sz="1400" b="1" i="0" u="none" strike="noStrike" dirty="0">
                          <a:solidFill>
                            <a:schemeClr val="tx1"/>
                          </a:solidFill>
                          <a:effectLst/>
                          <a:latin typeface="Calibri" panose="020F0502020204030204" pitchFamily="34" charset="0"/>
                        </a:rPr>
                      </a:b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13-27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The Lord </a:t>
                      </a:r>
                    </a:p>
                    <a:p>
                      <a:pPr algn="ctr" fontAlgn="ctr"/>
                      <a:r>
                        <a:rPr lang="en-US" sz="1400" b="1" i="0" u="none" strike="noStrike" dirty="0">
                          <a:solidFill>
                            <a:schemeClr val="tx1"/>
                          </a:solidFill>
                          <a:effectLst/>
                          <a:latin typeface="Calibri" panose="020F0502020204030204" pitchFamily="34" charset="0"/>
                        </a:rPr>
                        <a:t>of History</a:t>
                      </a:r>
                      <a:br>
                        <a:rPr lang="en-US" sz="1400" b="1" i="0" u="none" strike="noStrike" dirty="0">
                          <a:solidFill>
                            <a:schemeClr val="tx1"/>
                          </a:solidFill>
                          <a:effectLst/>
                          <a:latin typeface="Calibri" panose="020F0502020204030204" pitchFamily="34" charset="0"/>
                        </a:rPr>
                      </a:b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28-37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fontAlgn="ctr"/>
                      <a:r>
                        <a:rPr lang="en-US" sz="1400" b="1" i="0" u="none" strike="noStrike" dirty="0">
                          <a:solidFill>
                            <a:schemeClr val="tx1"/>
                          </a:solidFill>
                          <a:effectLst/>
                          <a:latin typeface="Calibri" panose="020F0502020204030204" pitchFamily="34" charset="0"/>
                        </a:rPr>
                        <a:t>Bridge: </a:t>
                      </a:r>
                    </a:p>
                    <a:p>
                      <a:pPr algn="ctr" fontAlgn="ctr"/>
                      <a:r>
                        <a:rPr lang="en-US" sz="1400" b="1" i="0" u="none" strike="noStrike" dirty="0">
                          <a:solidFill>
                            <a:schemeClr val="tx1"/>
                          </a:solidFill>
                          <a:effectLst/>
                          <a:latin typeface="Calibri" panose="020F0502020204030204" pitchFamily="34" charset="0"/>
                        </a:rPr>
                        <a:t>Hezekiah's Fateful Choice</a:t>
                      </a:r>
                    </a:p>
                    <a:p>
                      <a:pPr algn="ctr" fontAlgn="ctr"/>
                      <a:br>
                        <a:rPr lang="en-US" sz="1400" b="1" i="0" u="none" strike="noStrike" dirty="0">
                          <a:solidFill>
                            <a:schemeClr val="tx1"/>
                          </a:solidFill>
                          <a:effectLst/>
                          <a:latin typeface="Calibri" panose="020F0502020204030204" pitchFamily="34" charset="0"/>
                        </a:rPr>
                      </a:br>
                      <a:r>
                        <a:rPr lang="en-US" sz="1400" b="1" i="0" u="none" strike="noStrike" dirty="0">
                          <a:solidFill>
                            <a:schemeClr val="tx1"/>
                          </a:solidFill>
                          <a:effectLst/>
                          <a:latin typeface="Calibri" panose="020F0502020204030204" pitchFamily="34" charset="0"/>
                        </a:rPr>
                        <a:t>38-39</a:t>
                      </a:r>
                    </a:p>
                  </a:txBody>
                  <a:tcPr marL="0" marR="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900329317"/>
                  </a:ext>
                </a:extLst>
              </a:tr>
              <a:tr h="1509845">
                <a:tc>
                  <a:txBody>
                    <a:bodyPr/>
                    <a:lstStyle/>
                    <a:p>
                      <a:pPr algn="ctr" fontAlgn="ctr"/>
                      <a:endParaRPr lang="en-US" sz="1400" b="0" i="0" u="none" strike="noStrike" dirty="0">
                        <a:solidFill>
                          <a:schemeClr val="tx1"/>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endParaRPr lang="en-US" sz="1400" b="0" i="0" u="none" strike="noStrike" dirty="0">
                        <a:solidFill>
                          <a:schemeClr val="tx1"/>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endParaRPr lang="en-US" sz="1400" b="0" i="0" u="none" strike="noStrike" dirty="0">
                        <a:solidFill>
                          <a:schemeClr val="tx1"/>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endParaRPr lang="en-US" sz="1400" b="0" i="0" u="none" strike="noStrike" dirty="0">
                        <a:solidFill>
                          <a:schemeClr val="tx1"/>
                        </a:solidFill>
                        <a:effectLst/>
                        <a:latin typeface="Calibri" panose="020F0502020204030204" pitchFamily="34" charset="0"/>
                      </a:endParaRP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endParaRPr lang="en-US" sz="1400" b="0" i="0" u="none" strike="noStrike" dirty="0">
                        <a:solidFill>
                          <a:schemeClr val="tx1"/>
                        </a:solidFill>
                        <a:effectLst/>
                        <a:latin typeface="Calibri" panose="020F0502020204030204" pitchFamily="34" charset="0"/>
                      </a:endParaRPr>
                    </a:p>
                  </a:txBody>
                  <a:tcPr marL="0" marR="0" marT="6350" marB="0"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bl>
          </a:graphicData>
        </a:graphic>
      </p:graphicFrame>
      <p:sp>
        <p:nvSpPr>
          <p:cNvPr id="5" name="TextBox 4">
            <a:extLst>
              <a:ext uri="{FF2B5EF4-FFF2-40B4-BE49-F238E27FC236}">
                <a16:creationId xmlns:a16="http://schemas.microsoft.com/office/drawing/2014/main" id="{E2C4B64C-CDD7-47AE-9ECA-7422B329D42B}"/>
              </a:ext>
            </a:extLst>
          </p:cNvPr>
          <p:cNvSpPr txBox="1"/>
          <p:nvPr/>
        </p:nvSpPr>
        <p:spPr>
          <a:xfrm flipH="1">
            <a:off x="8328660" y="4572586"/>
            <a:ext cx="3863340" cy="430887"/>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a:p>
            <a:r>
              <a:rPr lang="en-US" sz="1100" dirty="0"/>
              <a:t>*</a:t>
            </a:r>
            <a:r>
              <a:rPr lang="en-US" sz="1100" dirty="0" err="1"/>
              <a:t>Motyer</a:t>
            </a:r>
            <a:r>
              <a:rPr lang="en-US" sz="1100" dirty="0"/>
              <a:t> views 38 and 39 as preface to the Book of the Servant. </a:t>
            </a:r>
          </a:p>
        </p:txBody>
      </p:sp>
    </p:spTree>
    <p:extLst>
      <p:ext uri="{BB962C8B-B14F-4D97-AF65-F5344CB8AC3E}">
        <p14:creationId xmlns:p14="http://schemas.microsoft.com/office/powerpoint/2010/main" val="1525268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897474587"/>
              </p:ext>
            </p:extLst>
          </p:nvPr>
        </p:nvGraphicFramePr>
        <p:xfrm>
          <a:off x="94632" y="204055"/>
          <a:ext cx="12009600" cy="3653865"/>
        </p:xfrm>
        <a:graphic>
          <a:graphicData uri="http://schemas.openxmlformats.org/drawingml/2006/table">
            <a:tbl>
              <a:tblPr/>
              <a:tblGrid>
                <a:gridCol w="4003201">
                  <a:extLst>
                    <a:ext uri="{9D8B030D-6E8A-4147-A177-3AD203B41FA5}">
                      <a16:colId xmlns:a16="http://schemas.microsoft.com/office/drawing/2014/main" val="367927718"/>
                    </a:ext>
                  </a:extLst>
                </a:gridCol>
                <a:gridCol w="4003198">
                  <a:extLst>
                    <a:ext uri="{9D8B030D-6E8A-4147-A177-3AD203B41FA5}">
                      <a16:colId xmlns:a16="http://schemas.microsoft.com/office/drawing/2014/main" val="672619985"/>
                    </a:ext>
                  </a:extLst>
                </a:gridCol>
                <a:gridCol w="4003201">
                  <a:extLst>
                    <a:ext uri="{9D8B030D-6E8A-4147-A177-3AD203B41FA5}">
                      <a16:colId xmlns:a16="http://schemas.microsoft.com/office/drawing/2014/main" val="608943294"/>
                    </a:ext>
                  </a:extLst>
                </a:gridCol>
              </a:tblGrid>
              <a:tr h="648000">
                <a:tc gridSpan="3">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gridSpan="3">
                  <a:txBody>
                    <a:bodyPr/>
                    <a:lstStyle/>
                    <a:p>
                      <a:pPr algn="ctr" fontAlgn="ctr"/>
                      <a:r>
                        <a:rPr lang="en-US" sz="1400" b="1" i="0" u="none" strike="noStrike" dirty="0">
                          <a:solidFill>
                            <a:srgbClr val="000000"/>
                          </a:solidFill>
                          <a:effectLst/>
                          <a:latin typeface="Calibri" panose="020F0502020204030204" pitchFamily="34" charset="0"/>
                        </a:rPr>
                        <a:t>Book of the King</a:t>
                      </a:r>
                    </a:p>
                    <a:p>
                      <a:pPr algn="ctr" fontAlgn="ctr"/>
                      <a:r>
                        <a:rPr lang="en-US" sz="1400" b="1" i="0" u="none" strike="noStrike" dirty="0">
                          <a:solidFill>
                            <a:srgbClr val="000000"/>
                          </a:solidFill>
                          <a:effectLst/>
                          <a:latin typeface="Calibri" panose="020F0502020204030204" pitchFamily="34" charset="0"/>
                        </a:rPr>
                        <a:t>1-39</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6027673"/>
                  </a:ext>
                </a:extLst>
              </a:tr>
              <a:tr h="633545">
                <a:tc gridSpan="3">
                  <a:txBody>
                    <a:bodyPr/>
                    <a:lstStyle/>
                    <a:p>
                      <a:pPr algn="ctr" fontAlgn="ctr"/>
                      <a:r>
                        <a:rPr lang="en-US" sz="1400" b="1" i="0" u="none" strike="noStrike" dirty="0">
                          <a:solidFill>
                            <a:schemeClr val="tx1"/>
                          </a:solidFill>
                          <a:effectLst/>
                          <a:latin typeface="Calibri" panose="020F0502020204030204" pitchFamily="34" charset="0"/>
                        </a:rPr>
                        <a:t>Preface: Diagnosis and Prognosis</a:t>
                      </a:r>
                    </a:p>
                    <a:p>
                      <a:pPr algn="ctr" fontAlgn="ctr"/>
                      <a:r>
                        <a:rPr lang="en-US" sz="1400" b="1" i="0" u="none" strike="noStrike" dirty="0">
                          <a:solidFill>
                            <a:schemeClr val="tx1"/>
                          </a:solidFill>
                          <a:effectLst/>
                          <a:latin typeface="Calibri" panose="020F0502020204030204" pitchFamily="34" charset="0"/>
                        </a:rPr>
                        <a:t>1-5</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0329317"/>
                  </a:ext>
                </a:extLst>
              </a:tr>
              <a:tr h="1509845">
                <a:tc>
                  <a:txBody>
                    <a:bodyPr/>
                    <a:lstStyle/>
                    <a:p>
                      <a:pPr algn="ctr" fontAlgn="ctr"/>
                      <a:r>
                        <a:rPr lang="en-US" sz="1400" b="1" i="0" u="none" strike="noStrike" dirty="0">
                          <a:solidFill>
                            <a:schemeClr val="tx1"/>
                          </a:solidFill>
                          <a:effectLst/>
                          <a:latin typeface="Calibri" panose="020F0502020204030204" pitchFamily="34" charset="0"/>
                        </a:rPr>
                        <a:t>Sin and Experience</a:t>
                      </a:r>
                    </a:p>
                    <a:p>
                      <a:pPr algn="ctr" fontAlgn="ctr">
                        <a:spcAft>
                          <a:spcPts val="400"/>
                        </a:spcAft>
                      </a:pPr>
                      <a:r>
                        <a:rPr lang="en-US" sz="1400" b="1" i="0" u="none" strike="noStrike" dirty="0">
                          <a:solidFill>
                            <a:schemeClr val="tx1"/>
                          </a:solidFill>
                          <a:effectLst/>
                          <a:latin typeface="Calibri" panose="020F0502020204030204" pitchFamily="34" charset="0"/>
                        </a:rPr>
                        <a:t>1</a:t>
                      </a:r>
                    </a:p>
                    <a:p>
                      <a:pPr algn="ctr" fontAlgn="ctr"/>
                      <a:r>
                        <a:rPr lang="en-US" sz="1400" b="0" i="0" u="none" strike="noStrike" dirty="0">
                          <a:solidFill>
                            <a:schemeClr val="tx1"/>
                          </a:solidFill>
                          <a:effectLst/>
                          <a:latin typeface="Calibri" panose="020F0502020204030204" pitchFamily="34" charset="0"/>
                        </a:rPr>
                        <a:t>Title (1)</a:t>
                      </a:r>
                    </a:p>
                    <a:p>
                      <a:pPr algn="ctr" fontAlgn="ctr"/>
                      <a:r>
                        <a:rPr lang="en-US" sz="1400" b="0" i="0" u="none" strike="noStrike" dirty="0">
                          <a:solidFill>
                            <a:schemeClr val="tx1"/>
                          </a:solidFill>
                          <a:effectLst/>
                          <a:latin typeface="Calibri" panose="020F0502020204030204" pitchFamily="34" charset="0"/>
                        </a:rPr>
                        <a:t>The National Situation (2-9)</a:t>
                      </a:r>
                    </a:p>
                    <a:p>
                      <a:pPr algn="ctr" fontAlgn="ctr"/>
                      <a:r>
                        <a:rPr lang="en-US" sz="1400" b="0" i="0" u="none" strike="noStrike" dirty="0">
                          <a:solidFill>
                            <a:schemeClr val="tx1"/>
                          </a:solidFill>
                          <a:effectLst/>
                          <a:latin typeface="Calibri" panose="020F0502020204030204" pitchFamily="34" charset="0"/>
                        </a:rPr>
                        <a:t>The Religious Situation (10-20)</a:t>
                      </a:r>
                    </a:p>
                    <a:p>
                      <a:pPr algn="ctr" fontAlgn="ctr"/>
                      <a:r>
                        <a:rPr lang="en-US" sz="1400" b="0" i="0" u="none" strike="noStrike" dirty="0">
                          <a:solidFill>
                            <a:schemeClr val="tx1"/>
                          </a:solidFill>
                          <a:effectLst/>
                          <a:latin typeface="Calibri" panose="020F0502020204030204" pitchFamily="34" charset="0"/>
                        </a:rPr>
                        <a:t>The Social Situation (21-26)</a:t>
                      </a:r>
                    </a:p>
                    <a:p>
                      <a:pPr algn="ctr" fontAlgn="ctr"/>
                      <a:r>
                        <a:rPr lang="en-US" sz="1400" b="0" i="0" u="none" strike="noStrike" dirty="0">
                          <a:solidFill>
                            <a:schemeClr val="tx1"/>
                          </a:solidFill>
                          <a:effectLst/>
                          <a:latin typeface="Calibri" panose="020F0502020204030204" pitchFamily="34" charset="0"/>
                        </a:rPr>
                        <a:t>Tensions Between Threat and Hope Resolved (27-31)</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spcBef>
                          <a:spcPts val="0"/>
                        </a:spcBef>
                      </a:pPr>
                      <a:r>
                        <a:rPr lang="en-US" sz="1400" b="1" i="0" u="none" strike="noStrike" dirty="0">
                          <a:solidFill>
                            <a:schemeClr val="tx1"/>
                          </a:solidFill>
                          <a:effectLst/>
                          <a:latin typeface="Calibri" panose="020F0502020204030204" pitchFamily="34" charset="0"/>
                        </a:rPr>
                        <a:t>Sin and Election</a:t>
                      </a:r>
                    </a:p>
                    <a:p>
                      <a:pPr algn="ctr" fontAlgn="ctr">
                        <a:spcAft>
                          <a:spcPts val="400"/>
                        </a:spcAft>
                      </a:pPr>
                      <a:r>
                        <a:rPr lang="en-US" sz="1400" b="1" i="0" u="none" strike="noStrike" dirty="0">
                          <a:solidFill>
                            <a:schemeClr val="tx1"/>
                          </a:solidFill>
                          <a:effectLst/>
                          <a:latin typeface="Calibri" panose="020F0502020204030204" pitchFamily="34" charset="0"/>
                        </a:rPr>
                        <a:t>2-4</a:t>
                      </a:r>
                    </a:p>
                    <a:p>
                      <a:pPr algn="ctr" fontAlgn="ctr"/>
                      <a:r>
                        <a:rPr lang="en-US" sz="1400" b="0" i="0" u="none" strike="noStrike" dirty="0">
                          <a:solidFill>
                            <a:schemeClr val="tx1"/>
                          </a:solidFill>
                          <a:effectLst/>
                          <a:latin typeface="Calibri" panose="020F0502020204030204" pitchFamily="34" charset="0"/>
                        </a:rPr>
                        <a:t>Superscription (1)</a:t>
                      </a:r>
                    </a:p>
                    <a:p>
                      <a:pPr algn="ctr" fontAlgn="ctr"/>
                      <a:r>
                        <a:rPr lang="en-US" sz="1400" b="0" i="0" u="none" strike="noStrike" dirty="0">
                          <a:solidFill>
                            <a:schemeClr val="tx1"/>
                          </a:solidFill>
                          <a:effectLst/>
                          <a:latin typeface="Calibri" panose="020F0502020204030204" pitchFamily="34" charset="0"/>
                        </a:rPr>
                        <a:t>The Ideal Jerusalem (2:2-4)</a:t>
                      </a:r>
                    </a:p>
                    <a:p>
                      <a:pPr algn="ctr" fontAlgn="ctr"/>
                      <a:r>
                        <a:rPr lang="en-US" sz="1400" b="0" i="0" u="none" strike="noStrike" dirty="0">
                          <a:solidFill>
                            <a:schemeClr val="tx1"/>
                          </a:solidFill>
                          <a:effectLst/>
                          <a:latin typeface="Calibri" panose="020F0502020204030204" pitchFamily="34" charset="0"/>
                        </a:rPr>
                        <a:t>The Actual Jerusalem (2:5-4:1)</a:t>
                      </a:r>
                    </a:p>
                    <a:p>
                      <a:pPr algn="ctr" fontAlgn="ctr"/>
                      <a:r>
                        <a:rPr lang="en-US" sz="1400" b="0" i="0" u="none" strike="noStrike" dirty="0">
                          <a:solidFill>
                            <a:schemeClr val="tx1"/>
                          </a:solidFill>
                          <a:effectLst/>
                          <a:latin typeface="Calibri" panose="020F0502020204030204" pitchFamily="34" charset="0"/>
                        </a:rPr>
                        <a:t>The Future Jerusalem (4:2-6)</a:t>
                      </a:r>
                    </a:p>
                    <a:p>
                      <a:pPr algn="ctr" fontAlgn="ctr"/>
                      <a:endParaRPr lang="en-US" sz="1400" b="0" i="0" u="none" strike="noStrike" dirty="0">
                        <a:solidFill>
                          <a:schemeClr val="tx1"/>
                        </a:solidFill>
                        <a:effectLst/>
                        <a:latin typeface="Calibri" panose="020F0502020204030204" pitchFamily="34" charset="0"/>
                      </a:endParaRP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spcBef>
                          <a:spcPts val="0"/>
                        </a:spcBef>
                      </a:pPr>
                      <a:r>
                        <a:rPr lang="en-US" sz="1400" b="1" i="0" u="none" strike="noStrike" dirty="0">
                          <a:solidFill>
                            <a:schemeClr val="tx1"/>
                          </a:solidFill>
                          <a:effectLst/>
                          <a:latin typeface="Calibri" panose="020F0502020204030204" pitchFamily="34" charset="0"/>
                        </a:rPr>
                        <a:t>Sin and Grace</a:t>
                      </a:r>
                    </a:p>
                    <a:p>
                      <a:pPr algn="ctr" fontAlgn="ctr">
                        <a:spcAft>
                          <a:spcPts val="400"/>
                        </a:spcAft>
                      </a:pPr>
                      <a:r>
                        <a:rPr lang="en-US" sz="1400" b="1" i="0" u="none" strike="noStrike" dirty="0">
                          <a:solidFill>
                            <a:schemeClr val="tx1"/>
                          </a:solidFill>
                          <a:effectLst/>
                          <a:latin typeface="Calibri" panose="020F0502020204030204" pitchFamily="34" charset="0"/>
                        </a:rPr>
                        <a:t>5</a:t>
                      </a:r>
                    </a:p>
                    <a:p>
                      <a:pPr algn="ctr" fontAlgn="ctr"/>
                      <a:r>
                        <a:rPr lang="en-US" sz="1400" b="0" i="0" u="none" strike="noStrike" dirty="0">
                          <a:solidFill>
                            <a:schemeClr val="tx1"/>
                          </a:solidFill>
                          <a:effectLst/>
                          <a:latin typeface="Calibri" panose="020F0502020204030204" pitchFamily="34" charset="0"/>
                        </a:rPr>
                        <a:t>The Vineyard: A Total Work; A Total Loss (1-7)</a:t>
                      </a:r>
                    </a:p>
                    <a:p>
                      <a:pPr algn="ctr" fontAlgn="ctr"/>
                      <a:r>
                        <a:rPr lang="en-US" sz="1400" b="0" i="0" u="none" strike="noStrike" dirty="0">
                          <a:solidFill>
                            <a:schemeClr val="tx1"/>
                          </a:solidFill>
                          <a:effectLst/>
                          <a:latin typeface="Calibri" panose="020F0502020204030204" pitchFamily="34" charset="0"/>
                        </a:rPr>
                        <a:t>The ‘Stink-fruit’: The Crop Produced, The Harvest to Come (8-30)</a:t>
                      </a:r>
                    </a:p>
                    <a:p>
                      <a:pPr algn="ctr" fontAlgn="ctr"/>
                      <a:endParaRPr lang="en-US" sz="1400" b="0" i="0" u="none" strike="noStrike" dirty="0">
                        <a:solidFill>
                          <a:schemeClr val="tx1"/>
                        </a:solidFill>
                        <a:effectLst/>
                        <a:latin typeface="Calibri" panose="020F0502020204030204" pitchFamily="34" charset="0"/>
                      </a:endParaRPr>
                    </a:p>
                    <a:p>
                      <a:pPr algn="ctr" fontAlgn="ctr"/>
                      <a:endParaRPr lang="en-US" sz="1400" b="0" i="0" u="none" strike="noStrike" dirty="0">
                        <a:solidFill>
                          <a:schemeClr val="tx1"/>
                        </a:solidFill>
                        <a:effectLst/>
                        <a:latin typeface="Calibri" panose="020F0502020204030204" pitchFamily="34" charset="0"/>
                      </a:endParaRP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bl>
          </a:graphicData>
        </a:graphic>
      </p:graphicFrame>
      <p:sp>
        <p:nvSpPr>
          <p:cNvPr id="6" name="TextBox 5">
            <a:extLst>
              <a:ext uri="{FF2B5EF4-FFF2-40B4-BE49-F238E27FC236}">
                <a16:creationId xmlns:a16="http://schemas.microsoft.com/office/drawing/2014/main" id="{3BC6846A-A085-4EB9-AF0F-39CB55A64D8D}"/>
              </a:ext>
            </a:extLst>
          </p:cNvPr>
          <p:cNvSpPr txBox="1"/>
          <p:nvPr/>
        </p:nvSpPr>
        <p:spPr>
          <a:xfrm flipH="1">
            <a:off x="8473440" y="3857920"/>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spTree>
    <p:extLst>
      <p:ext uri="{BB962C8B-B14F-4D97-AF65-F5344CB8AC3E}">
        <p14:creationId xmlns:p14="http://schemas.microsoft.com/office/powerpoint/2010/main" val="4272816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1662579168"/>
              </p:ext>
            </p:extLst>
          </p:nvPr>
        </p:nvGraphicFramePr>
        <p:xfrm>
          <a:off x="94632" y="204055"/>
          <a:ext cx="11932326" cy="4260585"/>
        </p:xfrm>
        <a:graphic>
          <a:graphicData uri="http://schemas.openxmlformats.org/drawingml/2006/table">
            <a:tbl>
              <a:tblPr/>
              <a:tblGrid>
                <a:gridCol w="3398400">
                  <a:extLst>
                    <a:ext uri="{9D8B030D-6E8A-4147-A177-3AD203B41FA5}">
                      <a16:colId xmlns:a16="http://schemas.microsoft.com/office/drawing/2014/main" val="367927718"/>
                    </a:ext>
                  </a:extLst>
                </a:gridCol>
                <a:gridCol w="2567763">
                  <a:extLst>
                    <a:ext uri="{9D8B030D-6E8A-4147-A177-3AD203B41FA5}">
                      <a16:colId xmlns:a16="http://schemas.microsoft.com/office/drawing/2014/main" val="672619985"/>
                    </a:ext>
                  </a:extLst>
                </a:gridCol>
                <a:gridCol w="2567763">
                  <a:extLst>
                    <a:ext uri="{9D8B030D-6E8A-4147-A177-3AD203B41FA5}">
                      <a16:colId xmlns:a16="http://schemas.microsoft.com/office/drawing/2014/main" val="681782852"/>
                    </a:ext>
                  </a:extLst>
                </a:gridCol>
                <a:gridCol w="3398400">
                  <a:extLst>
                    <a:ext uri="{9D8B030D-6E8A-4147-A177-3AD203B41FA5}">
                      <a16:colId xmlns:a16="http://schemas.microsoft.com/office/drawing/2014/main" val="608943294"/>
                    </a:ext>
                  </a:extLst>
                </a:gridCol>
              </a:tblGrid>
              <a:tr h="648000">
                <a:tc gridSpan="4">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gridSpan="4">
                  <a:txBody>
                    <a:bodyPr/>
                    <a:lstStyle/>
                    <a:p>
                      <a:pPr algn="ctr" fontAlgn="ctr"/>
                      <a:r>
                        <a:rPr lang="en-US" sz="1400" b="1" i="0" u="none" strike="noStrike" dirty="0">
                          <a:solidFill>
                            <a:srgbClr val="000000"/>
                          </a:solidFill>
                          <a:effectLst/>
                          <a:latin typeface="Calibri" panose="020F0502020204030204" pitchFamily="34" charset="0"/>
                        </a:rPr>
                        <a:t>Book of the King</a:t>
                      </a:r>
                    </a:p>
                    <a:p>
                      <a:pPr algn="ctr" fontAlgn="ctr"/>
                      <a:r>
                        <a:rPr lang="en-US" sz="1400" b="1" i="0" u="none" strike="noStrike" dirty="0">
                          <a:solidFill>
                            <a:srgbClr val="000000"/>
                          </a:solidFill>
                          <a:effectLst/>
                          <a:latin typeface="Calibri" panose="020F0502020204030204" pitchFamily="34" charset="0"/>
                        </a:rPr>
                        <a:t>1-39</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6027673"/>
                  </a:ext>
                </a:extLst>
              </a:tr>
              <a:tr h="633545">
                <a:tc gridSpan="4">
                  <a:txBody>
                    <a:bodyPr/>
                    <a:lstStyle/>
                    <a:p>
                      <a:pPr algn="ctr" fontAlgn="ctr"/>
                      <a:r>
                        <a:rPr lang="en-US" sz="1400" b="1" i="0" u="none" strike="noStrike" dirty="0">
                          <a:solidFill>
                            <a:schemeClr val="tx1"/>
                          </a:solidFill>
                          <a:effectLst/>
                          <a:latin typeface="Calibri" panose="020F0502020204030204" pitchFamily="34" charset="0"/>
                        </a:rPr>
                        <a:t>The Triumph of Grace</a:t>
                      </a:r>
                    </a:p>
                    <a:p>
                      <a:pPr algn="ctr" fontAlgn="ctr"/>
                      <a:r>
                        <a:rPr lang="en-US" sz="1400" b="1" i="0" u="none" strike="noStrike" dirty="0">
                          <a:solidFill>
                            <a:schemeClr val="tx1"/>
                          </a:solidFill>
                          <a:effectLst/>
                          <a:latin typeface="Calibri" panose="020F0502020204030204" pitchFamily="34" charset="0"/>
                        </a:rPr>
                        <a:t>6-12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0329317"/>
                  </a:ext>
                </a:extLst>
              </a:tr>
              <a:tr h="0">
                <a:tc rowSpan="2">
                  <a:txBody>
                    <a:bodyPr/>
                    <a:lstStyle/>
                    <a:p>
                      <a:pPr algn="ctr" fontAlgn="ctr"/>
                      <a:r>
                        <a:rPr lang="en-US" sz="1400" b="1" i="0" u="none" strike="noStrike" dirty="0">
                          <a:solidFill>
                            <a:schemeClr val="tx1"/>
                          </a:solidFill>
                          <a:effectLst/>
                          <a:latin typeface="Calibri" panose="020F0502020204030204" pitchFamily="34" charset="0"/>
                        </a:rPr>
                        <a:t>Prologue: Reconciliation and Commission</a:t>
                      </a:r>
                    </a:p>
                    <a:p>
                      <a:pPr algn="ctr" fontAlgn="ctr">
                        <a:spcAft>
                          <a:spcPts val="400"/>
                        </a:spcAft>
                      </a:pPr>
                      <a:r>
                        <a:rPr lang="en-US" sz="1400" b="1" i="0" u="none" strike="noStrike" dirty="0">
                          <a:solidFill>
                            <a:schemeClr val="tx1"/>
                          </a:solidFill>
                          <a:effectLst/>
                          <a:latin typeface="Calibri" panose="020F0502020204030204" pitchFamily="34" charset="0"/>
                        </a:rPr>
                        <a:t>6</a:t>
                      </a:r>
                    </a:p>
                    <a:p>
                      <a:pPr algn="ctr" fontAlgn="ctr"/>
                      <a:r>
                        <a:rPr lang="en-US" sz="1400" b="0" i="0" u="none" strike="noStrike" dirty="0">
                          <a:solidFill>
                            <a:schemeClr val="tx1"/>
                          </a:solidFill>
                          <a:effectLst/>
                          <a:latin typeface="Calibri" panose="020F0502020204030204" pitchFamily="34" charset="0"/>
                        </a:rPr>
                        <a:t>The death of the king (1a)</a:t>
                      </a:r>
                    </a:p>
                    <a:p>
                      <a:pPr algn="ctr" fontAlgn="ctr"/>
                      <a:r>
                        <a:rPr lang="en-US" sz="1400" b="0" i="0" u="none" strike="noStrike" dirty="0">
                          <a:solidFill>
                            <a:schemeClr val="tx1"/>
                          </a:solidFill>
                          <a:effectLst/>
                          <a:latin typeface="Calibri" panose="020F0502020204030204" pitchFamily="34" charset="0"/>
                        </a:rPr>
                        <a:t>Responding to the divine holiness (1b-7)</a:t>
                      </a:r>
                    </a:p>
                    <a:p>
                      <a:pPr algn="ctr" fontAlgn="ctr"/>
                      <a:r>
                        <a:rPr lang="en-US" sz="1400" b="0" i="0" u="none" strike="noStrike" dirty="0">
                          <a:solidFill>
                            <a:schemeClr val="tx1"/>
                          </a:solidFill>
                          <a:effectLst/>
                          <a:latin typeface="Calibri" panose="020F0502020204030204" pitchFamily="34" charset="0"/>
                        </a:rPr>
                        <a:t>Responding to the divine concern (8-10)</a:t>
                      </a:r>
                    </a:p>
                    <a:p>
                      <a:pPr algn="ctr" fontAlgn="ctr"/>
                      <a:r>
                        <a:rPr lang="en-US" sz="1400" b="0" i="0" u="none" strike="noStrike" dirty="0">
                          <a:solidFill>
                            <a:schemeClr val="tx1"/>
                          </a:solidFill>
                          <a:effectLst/>
                          <a:latin typeface="Calibri" panose="020F0502020204030204" pitchFamily="34" charset="0"/>
                        </a:rPr>
                        <a:t>Responding to the divine purpose (11-13a)</a:t>
                      </a:r>
                    </a:p>
                    <a:p>
                      <a:pPr algn="ctr" fontAlgn="ctr"/>
                      <a:r>
                        <a:rPr lang="en-US" sz="1400" b="0" i="0" u="none" strike="noStrike" dirty="0">
                          <a:solidFill>
                            <a:schemeClr val="tx1"/>
                          </a:solidFill>
                          <a:effectLst/>
                          <a:latin typeface="Calibri" panose="020F0502020204030204" pitchFamily="34" charset="0"/>
                        </a:rPr>
                        <a:t>The oak tree cut down and life remains (13b)</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gridSpan="2">
                  <a:txBody>
                    <a:bodyPr/>
                    <a:lstStyle/>
                    <a:p>
                      <a:pPr algn="ctr" fontAlgn="ctr">
                        <a:spcBef>
                          <a:spcPts val="0"/>
                        </a:spcBef>
                      </a:pPr>
                      <a:r>
                        <a:rPr lang="en-US" sz="1400" b="1" i="0" u="none" strike="noStrike" dirty="0">
                          <a:solidFill>
                            <a:schemeClr val="tx1"/>
                          </a:solidFill>
                          <a:effectLst/>
                          <a:latin typeface="Calibri" panose="020F0502020204030204" pitchFamily="34" charset="0"/>
                        </a:rPr>
                        <a:t>The King and His People</a:t>
                      </a:r>
                    </a:p>
                    <a:p>
                      <a:pPr algn="ctr" fontAlgn="ctr">
                        <a:spcAft>
                          <a:spcPts val="400"/>
                        </a:spcAft>
                      </a:pPr>
                      <a:r>
                        <a:rPr lang="en-US" sz="1400" b="1" i="0" u="none" strike="noStrike" dirty="0">
                          <a:solidFill>
                            <a:schemeClr val="tx1"/>
                          </a:solidFill>
                          <a:effectLst/>
                          <a:latin typeface="Calibri" panose="020F0502020204030204" pitchFamily="34" charset="0"/>
                        </a:rPr>
                        <a:t>7-11</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ctr" fontAlgn="ctr"/>
                      <a:endParaRPr lang="en-US" sz="1400" b="0" i="0" u="none" strike="noStrike" dirty="0">
                        <a:solidFill>
                          <a:schemeClr val="tx1"/>
                        </a:solidFill>
                        <a:effectLst/>
                        <a:latin typeface="Calibri" panose="020F0502020204030204" pitchFamily="34" charset="0"/>
                      </a:endParaRP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rowSpan="2">
                  <a:txBody>
                    <a:bodyPr/>
                    <a:lstStyle/>
                    <a:p>
                      <a:pPr algn="ctr" fontAlgn="ctr">
                        <a:spcBef>
                          <a:spcPts val="0"/>
                        </a:spcBef>
                      </a:pPr>
                      <a:r>
                        <a:rPr lang="en-US" sz="1400" b="1" i="0" u="none" strike="noStrike" dirty="0">
                          <a:solidFill>
                            <a:schemeClr val="tx1"/>
                          </a:solidFill>
                          <a:effectLst/>
                          <a:latin typeface="Calibri" panose="020F0502020204030204" pitchFamily="34" charset="0"/>
                        </a:rPr>
                        <a:t>Epilogue: Salvation, Joy and Proclamation</a:t>
                      </a:r>
                    </a:p>
                    <a:p>
                      <a:pPr algn="ctr" fontAlgn="ctr">
                        <a:spcAft>
                          <a:spcPts val="400"/>
                        </a:spcAft>
                      </a:pPr>
                      <a:r>
                        <a:rPr lang="en-US" sz="1400" b="1" i="0" u="none" strike="noStrike" dirty="0">
                          <a:solidFill>
                            <a:schemeClr val="tx1"/>
                          </a:solidFill>
                          <a:effectLst/>
                          <a:latin typeface="Calibri" panose="020F0502020204030204" pitchFamily="34" charset="0"/>
                        </a:rPr>
                        <a:t>12</a:t>
                      </a:r>
                    </a:p>
                    <a:p>
                      <a:pPr algn="ctr" fontAlgn="ctr"/>
                      <a:r>
                        <a:rPr lang="en-US" sz="1400" b="0" i="0" u="none" strike="noStrike" dirty="0">
                          <a:solidFill>
                            <a:schemeClr val="tx1"/>
                          </a:solidFill>
                          <a:effectLst/>
                          <a:latin typeface="Calibri" panose="020F0502020204030204" pitchFamily="34" charset="0"/>
                        </a:rPr>
                        <a:t>The prophet </a:t>
                      </a:r>
                      <a:r>
                        <a:rPr lang="en-US" sz="1400" b="0" i="0" u="none" strike="noStrike">
                          <a:solidFill>
                            <a:schemeClr val="tx1"/>
                          </a:solidFill>
                          <a:effectLst/>
                          <a:latin typeface="Calibri" panose="020F0502020204030204" pitchFamily="34" charset="0"/>
                        </a:rPr>
                        <a:t>addresses an  </a:t>
                      </a:r>
                      <a:r>
                        <a:rPr lang="en-US" sz="1400" b="0" i="0" u="none" strike="noStrike" dirty="0">
                          <a:solidFill>
                            <a:schemeClr val="tx1"/>
                          </a:solidFill>
                          <a:effectLst/>
                          <a:latin typeface="Calibri" panose="020F0502020204030204" pitchFamily="34" charset="0"/>
                        </a:rPr>
                        <a:t>individual (1-2)</a:t>
                      </a:r>
                    </a:p>
                    <a:p>
                      <a:pPr algn="ctr" fontAlgn="ctr"/>
                      <a:r>
                        <a:rPr lang="en-US" sz="1400" b="0" i="0" u="none" strike="noStrike" dirty="0">
                          <a:solidFill>
                            <a:schemeClr val="tx1"/>
                          </a:solidFill>
                          <a:effectLst/>
                          <a:latin typeface="Calibri" panose="020F0502020204030204" pitchFamily="34" charset="0"/>
                        </a:rPr>
                        <a:t>The prophet addresses the community (3-5)</a:t>
                      </a:r>
                    </a:p>
                    <a:p>
                      <a:pPr algn="ctr" fontAlgn="ctr"/>
                      <a:endParaRPr lang="en-US" sz="1400" b="0" i="0" u="none" strike="noStrike" dirty="0">
                        <a:solidFill>
                          <a:schemeClr val="tx1"/>
                        </a:solidFill>
                        <a:effectLst/>
                        <a:latin typeface="Calibri" panose="020F0502020204030204" pitchFamily="34" charset="0"/>
                      </a:endParaRPr>
                    </a:p>
                    <a:p>
                      <a:pPr algn="ctr" fontAlgn="ctr"/>
                      <a:endParaRPr lang="en-US" sz="1400" b="0" i="0" u="none" strike="noStrike" dirty="0">
                        <a:solidFill>
                          <a:schemeClr val="tx1"/>
                        </a:solidFill>
                        <a:effectLst/>
                        <a:latin typeface="Calibri" panose="020F0502020204030204" pitchFamily="34" charset="0"/>
                      </a:endParaRPr>
                    </a:p>
                    <a:p>
                      <a:pPr algn="ctr" fontAlgn="ctr"/>
                      <a:endParaRPr lang="en-US" sz="1400" b="0" i="0" u="none" strike="noStrike" dirty="0">
                        <a:solidFill>
                          <a:schemeClr val="tx1"/>
                        </a:solidFill>
                        <a:effectLst/>
                        <a:latin typeface="Calibri" panose="020F0502020204030204" pitchFamily="34" charset="0"/>
                      </a:endParaRP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r h="862160">
                <a:tc vMerge="1">
                  <a:txBody>
                    <a:bodyPr/>
                    <a:lstStyle/>
                    <a:p>
                      <a:endParaRPr lang="en-US"/>
                    </a:p>
                  </a:txBody>
                  <a:tcPr/>
                </a:tc>
                <a:tc>
                  <a:txBody>
                    <a:bodyPr/>
                    <a:lstStyle/>
                    <a:p>
                      <a:pPr algn="ctr" fontAlgn="ctr">
                        <a:spcBef>
                          <a:spcPts val="0"/>
                        </a:spcBef>
                      </a:pPr>
                      <a:r>
                        <a:rPr lang="en-US" sz="1400" b="1" i="0" u="none" strike="noStrike" dirty="0">
                          <a:solidFill>
                            <a:schemeClr val="tx1"/>
                          </a:solidFill>
                          <a:effectLst/>
                          <a:latin typeface="Calibri" panose="020F0502020204030204" pitchFamily="34" charset="0"/>
                        </a:rPr>
                        <a:t>The Word to Judah</a:t>
                      </a:r>
                    </a:p>
                    <a:p>
                      <a:pPr algn="ctr" fontAlgn="ctr">
                        <a:spcAft>
                          <a:spcPts val="400"/>
                        </a:spcAft>
                      </a:pPr>
                      <a:r>
                        <a:rPr lang="en-US" sz="1400" b="1" i="0" u="none" strike="noStrike" dirty="0">
                          <a:solidFill>
                            <a:schemeClr val="tx1"/>
                          </a:solidFill>
                          <a:effectLst/>
                          <a:latin typeface="Calibri" panose="020F0502020204030204" pitchFamily="34" charset="0"/>
                        </a:rPr>
                        <a:t>7:1-9:7(6)</a:t>
                      </a:r>
                    </a:p>
                    <a:p>
                      <a:pPr algn="ctr" fontAlgn="ctr"/>
                      <a:r>
                        <a:rPr lang="en-US" sz="1400" b="0" i="0" u="none" strike="noStrike" dirty="0">
                          <a:solidFill>
                            <a:schemeClr val="tx1"/>
                          </a:solidFill>
                          <a:effectLst/>
                          <a:latin typeface="Calibri" panose="020F0502020204030204" pitchFamily="34" charset="0"/>
                        </a:rPr>
                        <a:t>The moment of decision (7:1-17)</a:t>
                      </a:r>
                    </a:p>
                    <a:p>
                      <a:pPr algn="ctr" fontAlgn="ctr"/>
                      <a:r>
                        <a:rPr lang="en-US" sz="1400" b="0" i="0" u="none" strike="noStrike" dirty="0">
                          <a:solidFill>
                            <a:schemeClr val="tx1"/>
                          </a:solidFill>
                          <a:effectLst/>
                          <a:latin typeface="Calibri" panose="020F0502020204030204" pitchFamily="34" charset="0"/>
                        </a:rPr>
                        <a:t>The judgment (7:18-8:8)</a:t>
                      </a:r>
                    </a:p>
                    <a:p>
                      <a:pPr algn="ctr" fontAlgn="ctr"/>
                      <a:r>
                        <a:rPr lang="en-US" sz="1400" b="0" i="0" u="none" strike="noStrike" dirty="0">
                          <a:solidFill>
                            <a:schemeClr val="tx1"/>
                          </a:solidFill>
                          <a:effectLst/>
                          <a:latin typeface="Calibri" panose="020F0502020204030204" pitchFamily="34" charset="0"/>
                        </a:rPr>
                        <a:t>The remnant (8:9-22)</a:t>
                      </a:r>
                    </a:p>
                    <a:p>
                      <a:pPr algn="ctr" fontAlgn="ctr"/>
                      <a:r>
                        <a:rPr lang="en-US" sz="1400" b="0" i="0" u="none" strike="noStrike" dirty="0">
                          <a:solidFill>
                            <a:schemeClr val="tx1"/>
                          </a:solidFill>
                          <a:effectLst/>
                          <a:latin typeface="Calibri" panose="020F0502020204030204" pitchFamily="34" charset="0"/>
                        </a:rPr>
                        <a:t>The glorious Hope (9:1-7)</a:t>
                      </a:r>
                    </a:p>
                    <a:p>
                      <a:pPr algn="l" fontAlgn="ctr"/>
                      <a:r>
                        <a:rPr lang="en-US" sz="1400" b="0" i="0" u="none" strike="noStrike" dirty="0">
                          <a:solidFill>
                            <a:schemeClr val="tx1"/>
                          </a:solidFill>
                          <a:effectLst/>
                          <a:latin typeface="Calibri" panose="020F0502020204030204" pitchFamily="34" charset="0"/>
                        </a:rPr>
                        <a:t>                                           {8:23-9:6} </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spcBef>
                          <a:spcPts val="0"/>
                        </a:spcBef>
                      </a:pPr>
                      <a:r>
                        <a:rPr lang="en-US" sz="1400" b="1" i="0" u="none" strike="noStrike" dirty="0">
                          <a:solidFill>
                            <a:schemeClr val="tx1"/>
                          </a:solidFill>
                          <a:effectLst/>
                          <a:latin typeface="Calibri" panose="020F0502020204030204" pitchFamily="34" charset="0"/>
                        </a:rPr>
                        <a:t>The Word to Israel</a:t>
                      </a:r>
                    </a:p>
                    <a:p>
                      <a:pPr algn="ctr" fontAlgn="ctr">
                        <a:spcAft>
                          <a:spcPts val="400"/>
                        </a:spcAft>
                      </a:pPr>
                      <a:r>
                        <a:rPr lang="en-US" sz="1400" b="1" i="0" u="none" strike="noStrike" dirty="0">
                          <a:solidFill>
                            <a:schemeClr val="tx1"/>
                          </a:solidFill>
                          <a:effectLst/>
                          <a:latin typeface="Calibri" panose="020F0502020204030204" pitchFamily="34" charset="0"/>
                        </a:rPr>
                        <a:t>9:8(7)-11:16</a:t>
                      </a:r>
                    </a:p>
                    <a:p>
                      <a:pPr algn="ctr" fontAlgn="ctr"/>
                      <a:r>
                        <a:rPr lang="en-US" sz="1400" b="0" i="0" u="none" strike="noStrike" dirty="0">
                          <a:solidFill>
                            <a:schemeClr val="tx1"/>
                          </a:solidFill>
                          <a:effectLst/>
                          <a:latin typeface="Calibri" panose="020F0502020204030204" pitchFamily="34" charset="0"/>
                        </a:rPr>
                        <a:t>The moment of decision (9:8-10:4)</a:t>
                      </a:r>
                    </a:p>
                    <a:p>
                      <a:pPr algn="ctr" fontAlgn="ctr"/>
                      <a:r>
                        <a:rPr lang="en-US" sz="1400" b="0" i="0" u="none" strike="noStrike" dirty="0">
                          <a:solidFill>
                            <a:schemeClr val="tx1"/>
                          </a:solidFill>
                          <a:effectLst/>
                          <a:latin typeface="Calibri" panose="020F0502020204030204" pitchFamily="34" charset="0"/>
                        </a:rPr>
                        <a:t>The judgment (10:5-15)</a:t>
                      </a:r>
                    </a:p>
                    <a:p>
                      <a:pPr algn="ctr" fontAlgn="ctr"/>
                      <a:r>
                        <a:rPr lang="en-US" sz="1400" b="0" i="0" u="none" strike="noStrike" dirty="0">
                          <a:solidFill>
                            <a:schemeClr val="tx1"/>
                          </a:solidFill>
                          <a:effectLst/>
                          <a:latin typeface="Calibri" panose="020F0502020204030204" pitchFamily="34" charset="0"/>
                        </a:rPr>
                        <a:t>The remnant (10:16-34)</a:t>
                      </a:r>
                    </a:p>
                    <a:p>
                      <a:pPr algn="ctr" fontAlgn="ctr"/>
                      <a:r>
                        <a:rPr lang="en-US" sz="1400" b="0" i="0" u="none" strike="noStrike" dirty="0">
                          <a:solidFill>
                            <a:schemeClr val="tx1"/>
                          </a:solidFill>
                          <a:effectLst/>
                          <a:latin typeface="Calibri" panose="020F0502020204030204" pitchFamily="34" charset="0"/>
                        </a:rPr>
                        <a:t>The glorious hope (11:1-16)</a:t>
                      </a:r>
                    </a:p>
                    <a:p>
                      <a:pPr algn="ctr" fontAlgn="ctr"/>
                      <a:endParaRPr lang="en-US" sz="1400" b="0" i="0" u="none" strike="noStrike" dirty="0">
                        <a:solidFill>
                          <a:schemeClr val="tx1"/>
                        </a:solidFill>
                        <a:effectLst/>
                        <a:latin typeface="Calibri" panose="020F0502020204030204" pitchFamily="34" charset="0"/>
                      </a:endParaRP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vMerge="1">
                  <a:txBody>
                    <a:bodyPr/>
                    <a:lstStyle/>
                    <a:p>
                      <a:endParaRPr lang="en-US"/>
                    </a:p>
                  </a:txBody>
                  <a:tcPr/>
                </a:tc>
                <a:extLst>
                  <a:ext uri="{0D108BD9-81ED-4DB2-BD59-A6C34878D82A}">
                    <a16:rowId xmlns:a16="http://schemas.microsoft.com/office/drawing/2014/main" val="2045445345"/>
                  </a:ext>
                </a:extLst>
              </a:tr>
            </a:tbl>
          </a:graphicData>
        </a:graphic>
      </p:graphicFrame>
      <p:sp>
        <p:nvSpPr>
          <p:cNvPr id="6" name="TextBox 5">
            <a:extLst>
              <a:ext uri="{FF2B5EF4-FFF2-40B4-BE49-F238E27FC236}">
                <a16:creationId xmlns:a16="http://schemas.microsoft.com/office/drawing/2014/main" id="{3BC6846A-A085-4EB9-AF0F-39CB55A64D8D}"/>
              </a:ext>
            </a:extLst>
          </p:cNvPr>
          <p:cNvSpPr txBox="1"/>
          <p:nvPr/>
        </p:nvSpPr>
        <p:spPr>
          <a:xfrm flipH="1">
            <a:off x="8473440" y="4416390"/>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spTree>
    <p:extLst>
      <p:ext uri="{BB962C8B-B14F-4D97-AF65-F5344CB8AC3E}">
        <p14:creationId xmlns:p14="http://schemas.microsoft.com/office/powerpoint/2010/main" val="3935898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79369897"/>
              </p:ext>
            </p:extLst>
          </p:nvPr>
        </p:nvGraphicFramePr>
        <p:xfrm>
          <a:off x="94632" y="204055"/>
          <a:ext cx="11932326" cy="4260585"/>
        </p:xfrm>
        <a:graphic>
          <a:graphicData uri="http://schemas.openxmlformats.org/drawingml/2006/table">
            <a:tbl>
              <a:tblPr/>
              <a:tblGrid>
                <a:gridCol w="3398400">
                  <a:extLst>
                    <a:ext uri="{9D8B030D-6E8A-4147-A177-3AD203B41FA5}">
                      <a16:colId xmlns:a16="http://schemas.microsoft.com/office/drawing/2014/main" val="367927718"/>
                    </a:ext>
                  </a:extLst>
                </a:gridCol>
                <a:gridCol w="2567763">
                  <a:extLst>
                    <a:ext uri="{9D8B030D-6E8A-4147-A177-3AD203B41FA5}">
                      <a16:colId xmlns:a16="http://schemas.microsoft.com/office/drawing/2014/main" val="672619985"/>
                    </a:ext>
                  </a:extLst>
                </a:gridCol>
                <a:gridCol w="2567763">
                  <a:extLst>
                    <a:ext uri="{9D8B030D-6E8A-4147-A177-3AD203B41FA5}">
                      <a16:colId xmlns:a16="http://schemas.microsoft.com/office/drawing/2014/main" val="681782852"/>
                    </a:ext>
                  </a:extLst>
                </a:gridCol>
                <a:gridCol w="3398400">
                  <a:extLst>
                    <a:ext uri="{9D8B030D-6E8A-4147-A177-3AD203B41FA5}">
                      <a16:colId xmlns:a16="http://schemas.microsoft.com/office/drawing/2014/main" val="608943294"/>
                    </a:ext>
                  </a:extLst>
                </a:gridCol>
              </a:tblGrid>
              <a:tr h="648000">
                <a:tc gridSpan="4">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gridSpan="4">
                  <a:txBody>
                    <a:bodyPr/>
                    <a:lstStyle/>
                    <a:p>
                      <a:pPr algn="ctr" fontAlgn="ctr"/>
                      <a:r>
                        <a:rPr lang="en-US" sz="1400" b="1" i="0" u="none" strike="noStrike" dirty="0">
                          <a:solidFill>
                            <a:srgbClr val="000000"/>
                          </a:solidFill>
                          <a:effectLst/>
                          <a:latin typeface="Calibri" panose="020F0502020204030204" pitchFamily="34" charset="0"/>
                        </a:rPr>
                        <a:t>Book of the King</a:t>
                      </a:r>
                    </a:p>
                    <a:p>
                      <a:pPr algn="ctr" fontAlgn="ctr"/>
                      <a:r>
                        <a:rPr lang="en-US" sz="1400" b="1" i="0" u="none" strike="noStrike" dirty="0">
                          <a:solidFill>
                            <a:srgbClr val="000000"/>
                          </a:solidFill>
                          <a:effectLst/>
                          <a:latin typeface="Calibri" panose="020F0502020204030204" pitchFamily="34" charset="0"/>
                        </a:rPr>
                        <a:t>1-39</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6027673"/>
                  </a:ext>
                </a:extLst>
              </a:tr>
              <a:tr h="633545">
                <a:tc gridSpan="4">
                  <a:txBody>
                    <a:bodyPr/>
                    <a:lstStyle/>
                    <a:p>
                      <a:pPr algn="ctr" fontAlgn="ctr"/>
                      <a:r>
                        <a:rPr lang="en-US" sz="1400" b="1" i="0" u="none" strike="noStrike" dirty="0">
                          <a:solidFill>
                            <a:schemeClr val="tx1"/>
                          </a:solidFill>
                          <a:effectLst/>
                          <a:latin typeface="Calibri" panose="020F0502020204030204" pitchFamily="34" charset="0"/>
                        </a:rPr>
                        <a:t>The Triumph of Grace</a:t>
                      </a:r>
                    </a:p>
                    <a:p>
                      <a:pPr algn="ctr" fontAlgn="ctr"/>
                      <a:r>
                        <a:rPr lang="en-US" sz="1400" b="1" i="0" u="none" strike="noStrike" dirty="0">
                          <a:solidFill>
                            <a:schemeClr val="tx1"/>
                          </a:solidFill>
                          <a:effectLst/>
                          <a:latin typeface="Calibri" panose="020F0502020204030204" pitchFamily="34" charset="0"/>
                        </a:rPr>
                        <a:t>6-12</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0329317"/>
                  </a:ext>
                </a:extLst>
              </a:tr>
              <a:tr h="0">
                <a:tc rowSpan="2">
                  <a:txBody>
                    <a:bodyPr/>
                    <a:lstStyle/>
                    <a:p>
                      <a:pPr algn="ctr" fontAlgn="ctr"/>
                      <a:r>
                        <a:rPr lang="en-US" sz="1400" b="1" i="0" u="none" strike="noStrike" dirty="0">
                          <a:solidFill>
                            <a:schemeClr val="tx1"/>
                          </a:solidFill>
                          <a:effectLst/>
                          <a:latin typeface="Calibri" panose="020F0502020204030204" pitchFamily="34" charset="0"/>
                        </a:rPr>
                        <a:t>Prologue: Reconciliation and Commission</a:t>
                      </a:r>
                    </a:p>
                    <a:p>
                      <a:pPr algn="ctr" fontAlgn="ctr">
                        <a:spcAft>
                          <a:spcPts val="400"/>
                        </a:spcAft>
                      </a:pPr>
                      <a:r>
                        <a:rPr lang="en-US" sz="1400" b="1" i="0" u="none" strike="noStrike" dirty="0">
                          <a:solidFill>
                            <a:schemeClr val="tx1"/>
                          </a:solidFill>
                          <a:effectLst/>
                          <a:latin typeface="Calibri" panose="020F0502020204030204" pitchFamily="34" charset="0"/>
                        </a:rPr>
                        <a:t>6</a:t>
                      </a:r>
                    </a:p>
                    <a:p>
                      <a:pPr algn="ctr" fontAlgn="ctr"/>
                      <a:r>
                        <a:rPr lang="en-US" sz="1400" b="0" i="0" u="none" strike="noStrike" dirty="0">
                          <a:solidFill>
                            <a:schemeClr val="tx1"/>
                          </a:solidFill>
                          <a:effectLst/>
                          <a:latin typeface="Calibri" panose="020F0502020204030204" pitchFamily="34" charset="0"/>
                        </a:rPr>
                        <a:t>The death of the king (1a)</a:t>
                      </a:r>
                    </a:p>
                    <a:p>
                      <a:pPr algn="ctr" fontAlgn="ctr"/>
                      <a:r>
                        <a:rPr lang="en-US" sz="1400" b="0" i="0" u="none" strike="noStrike" dirty="0">
                          <a:solidFill>
                            <a:schemeClr val="tx1"/>
                          </a:solidFill>
                          <a:effectLst/>
                          <a:latin typeface="Calibri" panose="020F0502020204030204" pitchFamily="34" charset="0"/>
                        </a:rPr>
                        <a:t>Responding to the divine holiness (1b-7)</a:t>
                      </a:r>
                    </a:p>
                    <a:p>
                      <a:pPr algn="ctr" fontAlgn="ctr"/>
                      <a:r>
                        <a:rPr lang="en-US" sz="1400" b="0" i="0" u="none" strike="noStrike" dirty="0">
                          <a:solidFill>
                            <a:schemeClr val="tx1"/>
                          </a:solidFill>
                          <a:effectLst/>
                          <a:latin typeface="Calibri" panose="020F0502020204030204" pitchFamily="34" charset="0"/>
                        </a:rPr>
                        <a:t>Responding to the divine concern (8-10)</a:t>
                      </a:r>
                    </a:p>
                    <a:p>
                      <a:pPr algn="ctr" fontAlgn="ctr"/>
                      <a:r>
                        <a:rPr lang="en-US" sz="1400" b="0" i="0" u="none" strike="noStrike" dirty="0">
                          <a:solidFill>
                            <a:schemeClr val="tx1"/>
                          </a:solidFill>
                          <a:effectLst/>
                          <a:latin typeface="Calibri" panose="020F0502020204030204" pitchFamily="34" charset="0"/>
                        </a:rPr>
                        <a:t>Responding to the divine purpose (11-13a)</a:t>
                      </a:r>
                    </a:p>
                    <a:p>
                      <a:pPr algn="ctr" fontAlgn="ctr"/>
                      <a:r>
                        <a:rPr lang="en-US" sz="1400" b="0" i="0" u="none" strike="noStrike" dirty="0">
                          <a:solidFill>
                            <a:schemeClr val="tx1"/>
                          </a:solidFill>
                          <a:effectLst/>
                          <a:latin typeface="Calibri" panose="020F0502020204030204" pitchFamily="34" charset="0"/>
                        </a:rPr>
                        <a:t>The oak tree cut down and life remains (13b)</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gridSpan="2">
                  <a:txBody>
                    <a:bodyPr/>
                    <a:lstStyle/>
                    <a:p>
                      <a:pPr algn="ctr" fontAlgn="ctr">
                        <a:spcBef>
                          <a:spcPts val="0"/>
                        </a:spcBef>
                      </a:pPr>
                      <a:r>
                        <a:rPr lang="en-US" sz="1400" b="1" i="0" u="none" strike="noStrike" dirty="0">
                          <a:solidFill>
                            <a:schemeClr val="tx1"/>
                          </a:solidFill>
                          <a:effectLst/>
                          <a:latin typeface="Calibri" panose="020F0502020204030204" pitchFamily="34" charset="0"/>
                        </a:rPr>
                        <a:t>The King and His People</a:t>
                      </a:r>
                    </a:p>
                    <a:p>
                      <a:pPr algn="ctr" fontAlgn="ctr">
                        <a:spcAft>
                          <a:spcPts val="400"/>
                        </a:spcAft>
                      </a:pPr>
                      <a:r>
                        <a:rPr lang="en-US" sz="1400" b="1" i="0" u="none" strike="noStrike" dirty="0">
                          <a:solidFill>
                            <a:schemeClr val="tx1"/>
                          </a:solidFill>
                          <a:effectLst/>
                          <a:latin typeface="Calibri" panose="020F0502020204030204" pitchFamily="34" charset="0"/>
                        </a:rPr>
                        <a:t>7-11</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ctr" fontAlgn="ctr"/>
                      <a:endParaRPr lang="en-US" sz="1400" b="0" i="0" u="none" strike="noStrike" dirty="0">
                        <a:solidFill>
                          <a:schemeClr val="tx1"/>
                        </a:solidFill>
                        <a:effectLst/>
                        <a:latin typeface="Calibri" panose="020F0502020204030204" pitchFamily="34" charset="0"/>
                      </a:endParaRP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rowSpan="2">
                  <a:txBody>
                    <a:bodyPr/>
                    <a:lstStyle/>
                    <a:p>
                      <a:pPr algn="ctr" fontAlgn="ctr">
                        <a:spcBef>
                          <a:spcPts val="0"/>
                        </a:spcBef>
                      </a:pPr>
                      <a:r>
                        <a:rPr lang="en-US" sz="1400" b="1" i="0" u="none" strike="noStrike" dirty="0">
                          <a:solidFill>
                            <a:schemeClr val="tx1"/>
                          </a:solidFill>
                          <a:effectLst/>
                          <a:latin typeface="Calibri" panose="020F0502020204030204" pitchFamily="34" charset="0"/>
                        </a:rPr>
                        <a:t>Epilogue: Salvation, Joy and Proclamation</a:t>
                      </a:r>
                    </a:p>
                    <a:p>
                      <a:pPr algn="ctr" fontAlgn="ctr">
                        <a:spcAft>
                          <a:spcPts val="400"/>
                        </a:spcAft>
                      </a:pPr>
                      <a:r>
                        <a:rPr lang="en-US" sz="1400" b="1" i="0" u="none" strike="noStrike" dirty="0">
                          <a:solidFill>
                            <a:schemeClr val="tx1"/>
                          </a:solidFill>
                          <a:effectLst/>
                          <a:latin typeface="Calibri" panose="020F0502020204030204" pitchFamily="34" charset="0"/>
                        </a:rPr>
                        <a:t>12</a:t>
                      </a:r>
                    </a:p>
                    <a:p>
                      <a:pPr algn="ctr" fontAlgn="ctr"/>
                      <a:r>
                        <a:rPr lang="en-US" sz="1400" b="0" i="0" u="none" strike="noStrike" dirty="0">
                          <a:solidFill>
                            <a:schemeClr val="tx1"/>
                          </a:solidFill>
                          <a:effectLst/>
                          <a:latin typeface="Calibri" panose="020F0502020204030204" pitchFamily="34" charset="0"/>
                        </a:rPr>
                        <a:t>The prophet addresses an individual (1-2)</a:t>
                      </a:r>
                    </a:p>
                    <a:p>
                      <a:pPr algn="ctr" fontAlgn="ctr"/>
                      <a:r>
                        <a:rPr lang="en-US" sz="1400" b="0" i="0" u="none" strike="noStrike" dirty="0">
                          <a:solidFill>
                            <a:schemeClr val="tx1"/>
                          </a:solidFill>
                          <a:effectLst/>
                          <a:latin typeface="Calibri" panose="020F0502020204030204" pitchFamily="34" charset="0"/>
                        </a:rPr>
                        <a:t>The prophet addresses the community (3-5)</a:t>
                      </a:r>
                    </a:p>
                    <a:p>
                      <a:pPr algn="ctr" fontAlgn="ctr"/>
                      <a:endParaRPr lang="en-US" sz="1400" b="0" i="0" u="none" strike="noStrike" dirty="0">
                        <a:solidFill>
                          <a:schemeClr val="tx1"/>
                        </a:solidFill>
                        <a:effectLst/>
                        <a:latin typeface="Calibri" panose="020F0502020204030204" pitchFamily="34" charset="0"/>
                      </a:endParaRPr>
                    </a:p>
                    <a:p>
                      <a:pPr algn="ctr" fontAlgn="ctr"/>
                      <a:endParaRPr lang="en-US" sz="1400" b="0" i="0" u="none" strike="noStrike" dirty="0">
                        <a:solidFill>
                          <a:schemeClr val="tx1"/>
                        </a:solidFill>
                        <a:effectLst/>
                        <a:latin typeface="Calibri" panose="020F0502020204030204" pitchFamily="34" charset="0"/>
                      </a:endParaRPr>
                    </a:p>
                    <a:p>
                      <a:pPr algn="ctr" fontAlgn="ctr"/>
                      <a:endParaRPr lang="en-US" sz="1400" b="0" i="0" u="none" strike="noStrike" dirty="0">
                        <a:solidFill>
                          <a:schemeClr val="tx1"/>
                        </a:solidFill>
                        <a:effectLst/>
                        <a:latin typeface="Calibri" panose="020F0502020204030204" pitchFamily="34" charset="0"/>
                      </a:endParaRP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r h="862160">
                <a:tc vMerge="1">
                  <a:txBody>
                    <a:bodyPr/>
                    <a:lstStyle/>
                    <a:p>
                      <a:endParaRPr lang="en-US"/>
                    </a:p>
                  </a:txBody>
                  <a:tcPr/>
                </a:tc>
                <a:tc>
                  <a:txBody>
                    <a:bodyPr/>
                    <a:lstStyle/>
                    <a:p>
                      <a:pPr algn="ctr" fontAlgn="ctr">
                        <a:spcBef>
                          <a:spcPts val="0"/>
                        </a:spcBef>
                      </a:pPr>
                      <a:r>
                        <a:rPr lang="en-US" sz="1400" b="1" i="0" u="none" strike="noStrike" dirty="0">
                          <a:solidFill>
                            <a:schemeClr val="tx1"/>
                          </a:solidFill>
                          <a:effectLst/>
                          <a:latin typeface="Calibri" panose="020F0502020204030204" pitchFamily="34" charset="0"/>
                        </a:rPr>
                        <a:t>The Word to Judah</a:t>
                      </a:r>
                    </a:p>
                    <a:p>
                      <a:pPr algn="ctr" fontAlgn="ctr">
                        <a:spcAft>
                          <a:spcPts val="400"/>
                        </a:spcAft>
                      </a:pPr>
                      <a:r>
                        <a:rPr lang="en-US" sz="1400" b="1" i="0" u="none" strike="noStrike" dirty="0">
                          <a:solidFill>
                            <a:schemeClr val="tx1"/>
                          </a:solidFill>
                          <a:effectLst/>
                          <a:latin typeface="Calibri" panose="020F0502020204030204" pitchFamily="34" charset="0"/>
                        </a:rPr>
                        <a:t>7:1-9:7(6)</a:t>
                      </a:r>
                    </a:p>
                    <a:p>
                      <a:pPr algn="ctr" fontAlgn="ctr"/>
                      <a:r>
                        <a:rPr lang="en-US" sz="1400" b="0" i="0" u="none" strike="noStrike" dirty="0">
                          <a:solidFill>
                            <a:schemeClr val="tx1"/>
                          </a:solidFill>
                          <a:effectLst/>
                          <a:latin typeface="Calibri" panose="020F0502020204030204" pitchFamily="34" charset="0"/>
                        </a:rPr>
                        <a:t>The moment of decision (7:1-17)</a:t>
                      </a:r>
                    </a:p>
                    <a:p>
                      <a:pPr algn="ctr" fontAlgn="ctr"/>
                      <a:r>
                        <a:rPr lang="en-US" sz="1400" b="0" i="0" u="none" strike="noStrike" dirty="0">
                          <a:solidFill>
                            <a:schemeClr val="tx1"/>
                          </a:solidFill>
                          <a:effectLst/>
                          <a:latin typeface="Calibri" panose="020F0502020204030204" pitchFamily="34" charset="0"/>
                        </a:rPr>
                        <a:t>The judgment (7:18-8:8)</a:t>
                      </a:r>
                    </a:p>
                    <a:p>
                      <a:pPr algn="ctr" fontAlgn="ctr"/>
                      <a:r>
                        <a:rPr lang="en-US" sz="1400" b="0" i="0" u="none" strike="noStrike" dirty="0">
                          <a:solidFill>
                            <a:schemeClr val="tx1"/>
                          </a:solidFill>
                          <a:effectLst/>
                          <a:latin typeface="Calibri" panose="020F0502020204030204" pitchFamily="34" charset="0"/>
                        </a:rPr>
                        <a:t>The remnant (8:9-22)</a:t>
                      </a:r>
                    </a:p>
                    <a:p>
                      <a:pPr algn="ctr" fontAlgn="ctr"/>
                      <a:r>
                        <a:rPr lang="en-US" sz="1400" b="0" i="0" u="none" strike="noStrike" dirty="0">
                          <a:solidFill>
                            <a:schemeClr val="tx1"/>
                          </a:solidFill>
                          <a:effectLst/>
                          <a:latin typeface="Calibri" panose="020F0502020204030204" pitchFamily="34" charset="0"/>
                        </a:rPr>
                        <a:t>The glorious Hope (9:1-7)</a:t>
                      </a:r>
                    </a:p>
                    <a:p>
                      <a:pPr algn="l" fontAlgn="ctr"/>
                      <a:r>
                        <a:rPr lang="en-US" sz="1400" b="0" i="0" u="none" strike="noStrike" dirty="0">
                          <a:solidFill>
                            <a:schemeClr val="tx1"/>
                          </a:solidFill>
                          <a:effectLst/>
                          <a:latin typeface="Calibri" panose="020F0502020204030204" pitchFamily="34" charset="0"/>
                        </a:rPr>
                        <a:t>                                           {8:23-9:6} </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fontAlgn="ctr">
                        <a:spcBef>
                          <a:spcPts val="0"/>
                        </a:spcBef>
                      </a:pPr>
                      <a:r>
                        <a:rPr lang="en-US" sz="1400" b="1" i="0" u="none" strike="noStrike" dirty="0">
                          <a:solidFill>
                            <a:schemeClr val="tx1"/>
                          </a:solidFill>
                          <a:effectLst/>
                          <a:latin typeface="Calibri" panose="020F0502020204030204" pitchFamily="34" charset="0"/>
                        </a:rPr>
                        <a:t>The Word to Israel</a:t>
                      </a:r>
                    </a:p>
                    <a:p>
                      <a:pPr algn="ctr" fontAlgn="ctr">
                        <a:spcAft>
                          <a:spcPts val="400"/>
                        </a:spcAft>
                      </a:pPr>
                      <a:r>
                        <a:rPr lang="en-US" sz="1400" b="1" i="0" u="none" strike="noStrike" dirty="0">
                          <a:solidFill>
                            <a:schemeClr val="tx1"/>
                          </a:solidFill>
                          <a:effectLst/>
                          <a:latin typeface="Calibri" panose="020F0502020204030204" pitchFamily="34" charset="0"/>
                        </a:rPr>
                        <a:t>9:8(7)-11:16</a:t>
                      </a:r>
                    </a:p>
                    <a:p>
                      <a:pPr algn="ctr" fontAlgn="ctr"/>
                      <a:r>
                        <a:rPr lang="en-US" sz="1400" b="0" i="0" u="none" strike="noStrike" dirty="0">
                          <a:solidFill>
                            <a:schemeClr val="tx1"/>
                          </a:solidFill>
                          <a:effectLst/>
                          <a:latin typeface="Calibri" panose="020F0502020204030204" pitchFamily="34" charset="0"/>
                        </a:rPr>
                        <a:t>The moment of decision (9:8-10:4)</a:t>
                      </a:r>
                    </a:p>
                    <a:p>
                      <a:pPr algn="ctr" fontAlgn="ctr"/>
                      <a:r>
                        <a:rPr lang="en-US" sz="1400" b="0" i="0" u="none" strike="noStrike" dirty="0">
                          <a:solidFill>
                            <a:schemeClr val="tx1"/>
                          </a:solidFill>
                          <a:effectLst/>
                          <a:latin typeface="Calibri" panose="020F0502020204030204" pitchFamily="34" charset="0"/>
                        </a:rPr>
                        <a:t>The judgment (10:5-15)</a:t>
                      </a:r>
                    </a:p>
                    <a:p>
                      <a:pPr algn="ctr" fontAlgn="ctr"/>
                      <a:r>
                        <a:rPr lang="en-US" sz="1400" b="0" i="0" u="none" strike="noStrike" dirty="0">
                          <a:solidFill>
                            <a:schemeClr val="tx1"/>
                          </a:solidFill>
                          <a:effectLst/>
                          <a:latin typeface="Calibri" panose="020F0502020204030204" pitchFamily="34" charset="0"/>
                        </a:rPr>
                        <a:t>The remnant (10:16-34)</a:t>
                      </a:r>
                    </a:p>
                    <a:p>
                      <a:pPr algn="ctr" fontAlgn="ctr"/>
                      <a:r>
                        <a:rPr lang="en-US" sz="1400" b="0" i="0" u="none" strike="noStrike" dirty="0">
                          <a:solidFill>
                            <a:schemeClr val="tx1"/>
                          </a:solidFill>
                          <a:effectLst/>
                          <a:latin typeface="Calibri" panose="020F0502020204030204" pitchFamily="34" charset="0"/>
                        </a:rPr>
                        <a:t>The glorious hope (11:1-16)</a:t>
                      </a:r>
                    </a:p>
                    <a:p>
                      <a:pPr algn="ctr" fontAlgn="ctr"/>
                      <a:endParaRPr lang="en-US" sz="1400" b="0" i="0" u="none" strike="noStrike" dirty="0">
                        <a:solidFill>
                          <a:schemeClr val="tx1"/>
                        </a:solidFill>
                        <a:effectLst/>
                        <a:latin typeface="Calibri" panose="020F0502020204030204" pitchFamily="34" charset="0"/>
                      </a:endParaRP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vMerge="1">
                  <a:txBody>
                    <a:bodyPr/>
                    <a:lstStyle/>
                    <a:p>
                      <a:endParaRPr lang="en-US"/>
                    </a:p>
                  </a:txBody>
                  <a:tcPr/>
                </a:tc>
                <a:extLst>
                  <a:ext uri="{0D108BD9-81ED-4DB2-BD59-A6C34878D82A}">
                    <a16:rowId xmlns:a16="http://schemas.microsoft.com/office/drawing/2014/main" val="2045445345"/>
                  </a:ext>
                </a:extLst>
              </a:tr>
            </a:tbl>
          </a:graphicData>
        </a:graphic>
      </p:graphicFrame>
      <p:sp>
        <p:nvSpPr>
          <p:cNvPr id="6" name="TextBox 5">
            <a:extLst>
              <a:ext uri="{FF2B5EF4-FFF2-40B4-BE49-F238E27FC236}">
                <a16:creationId xmlns:a16="http://schemas.microsoft.com/office/drawing/2014/main" id="{3BC6846A-A085-4EB9-AF0F-39CB55A64D8D}"/>
              </a:ext>
            </a:extLst>
          </p:cNvPr>
          <p:cNvSpPr txBox="1"/>
          <p:nvPr/>
        </p:nvSpPr>
        <p:spPr>
          <a:xfrm flipH="1">
            <a:off x="8473440" y="4416390"/>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spTree>
    <p:extLst>
      <p:ext uri="{BB962C8B-B14F-4D97-AF65-F5344CB8AC3E}">
        <p14:creationId xmlns:p14="http://schemas.microsoft.com/office/powerpoint/2010/main" val="2251770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FE931F-EAB1-48E5-BC0F-1A1E3B3466F1}"/>
              </a:ext>
            </a:extLst>
          </p:cNvPr>
          <p:cNvGraphicFramePr>
            <a:graphicFrameLocks noGrp="1"/>
          </p:cNvGraphicFramePr>
          <p:nvPr>
            <p:extLst>
              <p:ext uri="{D42A27DB-BD31-4B8C-83A1-F6EECF244321}">
                <p14:modId xmlns:p14="http://schemas.microsoft.com/office/powerpoint/2010/main" val="1831676247"/>
              </p:ext>
            </p:extLst>
          </p:nvPr>
        </p:nvGraphicFramePr>
        <p:xfrm>
          <a:off x="94632" y="204055"/>
          <a:ext cx="12009600" cy="6400425"/>
        </p:xfrm>
        <a:graphic>
          <a:graphicData uri="http://schemas.openxmlformats.org/drawingml/2006/table">
            <a:tbl>
              <a:tblPr/>
              <a:tblGrid>
                <a:gridCol w="4003201">
                  <a:extLst>
                    <a:ext uri="{9D8B030D-6E8A-4147-A177-3AD203B41FA5}">
                      <a16:colId xmlns:a16="http://schemas.microsoft.com/office/drawing/2014/main" val="367927718"/>
                    </a:ext>
                  </a:extLst>
                </a:gridCol>
                <a:gridCol w="4003198">
                  <a:extLst>
                    <a:ext uri="{9D8B030D-6E8A-4147-A177-3AD203B41FA5}">
                      <a16:colId xmlns:a16="http://schemas.microsoft.com/office/drawing/2014/main" val="672619985"/>
                    </a:ext>
                  </a:extLst>
                </a:gridCol>
                <a:gridCol w="4003201">
                  <a:extLst>
                    <a:ext uri="{9D8B030D-6E8A-4147-A177-3AD203B41FA5}">
                      <a16:colId xmlns:a16="http://schemas.microsoft.com/office/drawing/2014/main" val="608943294"/>
                    </a:ext>
                  </a:extLst>
                </a:gridCol>
              </a:tblGrid>
              <a:tr h="648000">
                <a:tc gridSpan="3">
                  <a:txBody>
                    <a:bodyPr/>
                    <a:lstStyle/>
                    <a:p>
                      <a:pPr algn="ctr" fontAlgn="ctr"/>
                      <a:r>
                        <a:rPr lang="en-US" sz="2400" b="1" i="0" u="none" strike="noStrike" dirty="0">
                          <a:solidFill>
                            <a:srgbClr val="000000"/>
                          </a:solidFill>
                          <a:effectLst/>
                          <a:latin typeface="Calibri" panose="020F0502020204030204" pitchFamily="34" charset="0"/>
                        </a:rPr>
                        <a:t>Isaiah</a:t>
                      </a:r>
                    </a:p>
                    <a:p>
                      <a:pPr algn="ctr" fontAlgn="ctr"/>
                      <a:r>
                        <a:rPr lang="en-US" sz="1000" b="1" i="0" u="none" strike="noStrike" dirty="0">
                          <a:solidFill>
                            <a:srgbClr val="000000"/>
                          </a:solidFill>
                          <a:effectLst/>
                          <a:latin typeface="Calibri" panose="020F0502020204030204" pitchFamily="34" charset="0"/>
                        </a:rPr>
                        <a:t>“He will lift up a standard for the nations…he will set a sign among the peoples.”</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20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5616594"/>
                  </a:ext>
                </a:extLst>
              </a:tr>
              <a:tr h="648000">
                <a:tc gridSpan="3">
                  <a:txBody>
                    <a:bodyPr/>
                    <a:lstStyle/>
                    <a:p>
                      <a:pPr algn="ctr" fontAlgn="ctr"/>
                      <a:r>
                        <a:rPr lang="en-US" sz="1400" b="1" i="0" u="none" strike="noStrike" dirty="0">
                          <a:solidFill>
                            <a:srgbClr val="000000"/>
                          </a:solidFill>
                          <a:effectLst/>
                          <a:latin typeface="Calibri" panose="020F0502020204030204" pitchFamily="34" charset="0"/>
                        </a:rPr>
                        <a:t>Book of the King</a:t>
                      </a:r>
                    </a:p>
                    <a:p>
                      <a:pPr algn="ctr" fontAlgn="ctr"/>
                      <a:r>
                        <a:rPr lang="en-US" sz="1400" b="1" i="0" u="none" strike="noStrike" dirty="0">
                          <a:solidFill>
                            <a:srgbClr val="000000"/>
                          </a:solidFill>
                          <a:effectLst/>
                          <a:latin typeface="Calibri" panose="020F0502020204030204" pitchFamily="34" charset="0"/>
                        </a:rPr>
                        <a:t>1-39</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ABF4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6027673"/>
                  </a:ext>
                </a:extLst>
              </a:tr>
              <a:tr h="633545">
                <a:tc gridSpan="3">
                  <a:txBody>
                    <a:bodyPr/>
                    <a:lstStyle/>
                    <a:p>
                      <a:pPr algn="ctr" fontAlgn="ctr"/>
                      <a:r>
                        <a:rPr lang="en-US" sz="1400" b="1" i="0" u="none" strike="noStrike" dirty="0">
                          <a:solidFill>
                            <a:schemeClr val="tx1"/>
                          </a:solidFill>
                          <a:effectLst/>
                          <a:latin typeface="Calibri" panose="020F0502020204030204" pitchFamily="34" charset="0"/>
                        </a:rPr>
                        <a:t>The Universal Kingdom</a:t>
                      </a:r>
                    </a:p>
                    <a:p>
                      <a:pPr algn="ctr" fontAlgn="ctr"/>
                      <a:r>
                        <a:rPr lang="en-US" sz="1400" b="1" i="0" u="none" strike="noStrike" dirty="0">
                          <a:solidFill>
                            <a:schemeClr val="tx1"/>
                          </a:solidFill>
                          <a:effectLst/>
                          <a:latin typeface="Calibri" panose="020F0502020204030204" pitchFamily="34" charset="0"/>
                        </a:rPr>
                        <a:t>13-27</a:t>
                      </a:r>
                    </a:p>
                  </a:txBody>
                  <a:tcPr marL="6350" marR="6350" marT="635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0329317"/>
                  </a:ext>
                </a:extLst>
              </a:tr>
              <a:tr h="864000">
                <a:tc>
                  <a:txBody>
                    <a:bodyPr/>
                    <a:lstStyle/>
                    <a:p>
                      <a:pPr algn="ctr" fontAlgn="ctr"/>
                      <a:r>
                        <a:rPr lang="en-US" sz="1400" b="1" i="0" u="none" strike="noStrike" dirty="0">
                          <a:solidFill>
                            <a:schemeClr val="tx1"/>
                          </a:solidFill>
                          <a:effectLst/>
                          <a:latin typeface="Calibri" panose="020F0502020204030204" pitchFamily="34" charset="0"/>
                        </a:rPr>
                        <a:t>The First Cycle of Oracles</a:t>
                      </a:r>
                    </a:p>
                    <a:p>
                      <a:pPr algn="ctr" fontAlgn="ctr">
                        <a:spcAft>
                          <a:spcPts val="400"/>
                        </a:spcAft>
                      </a:pPr>
                      <a:r>
                        <a:rPr lang="en-US" sz="1400" b="1" i="0" u="none" strike="noStrike" dirty="0">
                          <a:solidFill>
                            <a:schemeClr val="tx1"/>
                          </a:solidFill>
                          <a:effectLst/>
                          <a:latin typeface="Calibri" panose="020F0502020204030204" pitchFamily="34" charset="0"/>
                        </a:rPr>
                        <a:t>The Reality of the Lord’s Promises</a:t>
                      </a:r>
                    </a:p>
                    <a:p>
                      <a:pPr algn="ctr" fontAlgn="ctr"/>
                      <a:r>
                        <a:rPr lang="en-US" sz="1400" b="1" i="0" u="none" strike="noStrike" dirty="0">
                          <a:solidFill>
                            <a:schemeClr val="tx1"/>
                          </a:solidFill>
                          <a:effectLst/>
                          <a:latin typeface="Calibri" panose="020F0502020204030204" pitchFamily="34" charset="0"/>
                        </a:rPr>
                        <a:t>13-20</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spcBef>
                          <a:spcPts val="0"/>
                        </a:spcBef>
                      </a:pPr>
                      <a:r>
                        <a:rPr lang="en-US" sz="1400" b="1" i="0" u="none" strike="noStrike" dirty="0">
                          <a:solidFill>
                            <a:schemeClr val="tx1"/>
                          </a:solidFill>
                          <a:effectLst/>
                          <a:latin typeface="Calibri" panose="020F0502020204030204" pitchFamily="34" charset="0"/>
                        </a:rPr>
                        <a:t>The Second Cycle of Oracles</a:t>
                      </a:r>
                    </a:p>
                    <a:p>
                      <a:pPr algn="ctr" fontAlgn="ctr">
                        <a:spcAft>
                          <a:spcPts val="400"/>
                        </a:spcAft>
                      </a:pPr>
                      <a:r>
                        <a:rPr lang="en-US" sz="1400" b="1" i="0" u="none" strike="noStrike" dirty="0">
                          <a:solidFill>
                            <a:schemeClr val="tx1"/>
                          </a:solidFill>
                          <a:effectLst/>
                          <a:latin typeface="Calibri" panose="020F0502020204030204" pitchFamily="34" charset="0"/>
                        </a:rPr>
                        <a:t>The World in Shadows</a:t>
                      </a:r>
                    </a:p>
                    <a:p>
                      <a:pPr algn="ctr" fontAlgn="ctr">
                        <a:spcAft>
                          <a:spcPts val="400"/>
                        </a:spcAft>
                      </a:pPr>
                      <a:r>
                        <a:rPr lang="en-US" sz="1400" b="1" i="0" u="none" strike="noStrike" dirty="0">
                          <a:solidFill>
                            <a:schemeClr val="tx1"/>
                          </a:solidFill>
                          <a:effectLst/>
                          <a:latin typeface="Calibri" panose="020F0502020204030204" pitchFamily="34" charset="0"/>
                        </a:rPr>
                        <a:t>21-23</a:t>
                      </a:r>
                      <a:endParaRPr lang="en-US" sz="1400" b="0" i="0" u="none" strike="noStrike" dirty="0">
                        <a:solidFill>
                          <a:schemeClr val="tx1"/>
                        </a:solidFill>
                        <a:effectLst/>
                        <a:latin typeface="Calibri" panose="020F0502020204030204" pitchFamily="34" charset="0"/>
                      </a:endParaRP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ctr">
                        <a:spcBef>
                          <a:spcPts val="0"/>
                        </a:spcBef>
                      </a:pPr>
                      <a:r>
                        <a:rPr lang="en-US" sz="1400" b="1" i="0" u="none" strike="noStrike" dirty="0">
                          <a:solidFill>
                            <a:schemeClr val="tx1"/>
                          </a:solidFill>
                          <a:effectLst/>
                          <a:latin typeface="Calibri" panose="020F0502020204030204" pitchFamily="34" charset="0"/>
                        </a:rPr>
                        <a:t>The Third Cycle</a:t>
                      </a:r>
                    </a:p>
                    <a:p>
                      <a:pPr algn="ctr" fontAlgn="ctr">
                        <a:spcAft>
                          <a:spcPts val="400"/>
                        </a:spcAft>
                      </a:pPr>
                      <a:r>
                        <a:rPr lang="en-US" sz="1400" b="1" i="0" u="none" strike="noStrike" dirty="0">
                          <a:solidFill>
                            <a:schemeClr val="tx1"/>
                          </a:solidFill>
                          <a:effectLst/>
                          <a:latin typeface="Calibri" panose="020F0502020204030204" pitchFamily="34" charset="0"/>
                        </a:rPr>
                        <a:t>Two Cities in Contrast: Endurance through to Glory</a:t>
                      </a:r>
                    </a:p>
                    <a:p>
                      <a:pPr algn="ctr" fontAlgn="ctr">
                        <a:spcAft>
                          <a:spcPts val="400"/>
                        </a:spcAft>
                      </a:pPr>
                      <a:r>
                        <a:rPr lang="en-US" sz="1400" b="1" i="0" u="none" strike="noStrike" dirty="0">
                          <a:solidFill>
                            <a:schemeClr val="tx1"/>
                          </a:solidFill>
                          <a:effectLst/>
                          <a:latin typeface="Calibri" panose="020F0502020204030204" pitchFamily="34" charset="0"/>
                        </a:rPr>
                        <a:t>24-27</a:t>
                      </a:r>
                    </a:p>
                  </a:txBody>
                  <a:tcPr marL="6350" marR="6350" marT="108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337534738"/>
                  </a:ext>
                </a:extLst>
              </a:tr>
              <a:tr h="720000">
                <a:tc>
                  <a:txBody>
                    <a:bodyPr/>
                    <a:lstStyle/>
                    <a:p>
                      <a:pPr algn="ctr" rtl="0">
                        <a:lnSpc>
                          <a:spcPct val="90000"/>
                        </a:lnSpc>
                        <a:tabLst>
                          <a:tab pos="265113" algn="l"/>
                        </a:tabLst>
                      </a:pPr>
                      <a:r>
                        <a:rPr lang="en-US" sz="1400" b="1" i="0" dirty="0"/>
                        <a:t>1. Babylon (13:1–14:27)</a:t>
                      </a:r>
                      <a:br>
                        <a:rPr lang="en-US" sz="1400" i="0" dirty="0"/>
                      </a:br>
                      <a:r>
                        <a:rPr lang="en-US" sz="1400" i="0" dirty="0"/>
                        <a:t>Political overthrow</a:t>
                      </a: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rtl="0">
                        <a:lnSpc>
                          <a:spcPct val="90000"/>
                        </a:lnSpc>
                      </a:pPr>
                      <a:r>
                        <a:rPr lang="en-US" sz="1400" b="1" i="0" dirty="0"/>
                        <a:t>1. The Desert by the Sea (Babylon) (21:1–10)</a:t>
                      </a:r>
                      <a:br>
                        <a:rPr lang="en-US" sz="1400" i="0" dirty="0"/>
                      </a:br>
                      <a:r>
                        <a:rPr lang="en-US" sz="1400" i="0" dirty="0"/>
                        <a:t>Religious overthrow</a:t>
                      </a: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rtl="0">
                        <a:lnSpc>
                          <a:spcPct val="90000"/>
                        </a:lnSpc>
                      </a:pPr>
                      <a:r>
                        <a:rPr lang="en-US" sz="1400" b="1" i="0" dirty="0"/>
                        <a:t>1. The city of emptiness (24:1–20)</a:t>
                      </a:r>
                      <a:br>
                        <a:rPr lang="en-US" sz="1400" b="1" i="0" dirty="0"/>
                      </a:br>
                      <a:r>
                        <a:rPr lang="en-US" sz="1400" i="0" dirty="0"/>
                        <a:t>Broken laws (5) Broken gates (12)</a:t>
                      </a: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2708322592"/>
                  </a:ext>
                </a:extLst>
              </a:tr>
              <a:tr h="720000">
                <a:tc>
                  <a:txBody>
                    <a:bodyPr/>
                    <a:lstStyle/>
                    <a:p>
                      <a:pPr algn="ctr" rtl="0">
                        <a:lnSpc>
                          <a:spcPct val="90000"/>
                        </a:lnSpc>
                      </a:pPr>
                      <a:r>
                        <a:rPr lang="en-US" sz="1400" b="1" i="0" dirty="0"/>
                        <a:t>2. Philistia (14:28–32)	</a:t>
                      </a:r>
                    </a:p>
                    <a:p>
                      <a:pPr algn="ctr" rtl="0">
                        <a:lnSpc>
                          <a:spcPct val="90000"/>
                        </a:lnSpc>
                      </a:pPr>
                      <a:r>
                        <a:rPr lang="en-US" sz="1400" i="0" dirty="0"/>
                        <a:t>A Davidic king will yet reign in Zion</a:t>
                      </a:r>
                    </a:p>
                    <a:p>
                      <a:pPr algn="ctr" rtl="0">
                        <a:lnSpc>
                          <a:spcPct val="90000"/>
                        </a:lnSpc>
                      </a:pPr>
                      <a:endParaRPr lang="en-US" sz="1400" i="0" dirty="0"/>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rtl="0">
                        <a:lnSpc>
                          <a:spcPct val="90000"/>
                        </a:lnSpc>
                      </a:pPr>
                      <a:r>
                        <a:rPr lang="en-US" sz="1400" b="1" i="0" dirty="0"/>
                        <a:t>2. Silence (Edom) (21:11–12)</a:t>
                      </a:r>
                      <a:br>
                        <a:rPr lang="en-US" sz="1400" i="0" dirty="0"/>
                      </a:br>
                      <a:r>
                        <a:rPr lang="en-US" sz="1400" i="0" dirty="0"/>
                        <a:t>Indefinite continuance of things as they are</a:t>
                      </a:r>
                      <a:br>
                        <a:rPr lang="en-US" sz="1400" i="0" dirty="0"/>
                      </a:br>
                      <a:endParaRPr lang="en-US" sz="1400" b="0" i="0" u="none" strike="noStrike" dirty="0">
                        <a:solidFill>
                          <a:schemeClr val="tx1"/>
                        </a:solidFill>
                        <a:effectLst/>
                        <a:latin typeface="Calibri" panose="020F0502020204030204" pitchFamily="34" charset="0"/>
                      </a:endParaRP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rtl="0">
                        <a:lnSpc>
                          <a:spcPct val="90000"/>
                        </a:lnSpc>
                      </a:pPr>
                      <a:r>
                        <a:rPr lang="en-US" sz="1400" b="1" i="0" dirty="0"/>
                        <a:t>2. Zion’s King (24:21–23)</a:t>
                      </a:r>
                      <a:br>
                        <a:rPr lang="en-US" sz="1400" i="0" dirty="0"/>
                      </a:br>
                      <a:r>
                        <a:rPr lang="en-US" sz="1400" i="0" dirty="0"/>
                        <a:t>‘After many days’</a:t>
                      </a:r>
                    </a:p>
                    <a:p>
                      <a:pPr algn="ctr" rtl="0">
                        <a:lnSpc>
                          <a:spcPct val="90000"/>
                        </a:lnSpc>
                      </a:pPr>
                      <a:endParaRPr lang="en-US" sz="1400" i="0" dirty="0"/>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2234930972"/>
                  </a:ext>
                </a:extLst>
              </a:tr>
              <a:tr h="720000">
                <a:tc>
                  <a:txBody>
                    <a:bodyPr/>
                    <a:lstStyle/>
                    <a:p>
                      <a:pPr algn="ctr" rtl="0">
                        <a:lnSpc>
                          <a:spcPct val="90000"/>
                        </a:lnSpc>
                      </a:pPr>
                      <a:r>
                        <a:rPr lang="en-US" sz="1400" b="1" i="0" dirty="0"/>
                        <a:t>3. Moab (15:1–16:14)	</a:t>
                      </a:r>
                    </a:p>
                    <a:p>
                      <a:pPr algn="ctr" rtl="0">
                        <a:lnSpc>
                          <a:spcPct val="90000"/>
                        </a:lnSpc>
                      </a:pPr>
                      <a:r>
                        <a:rPr lang="en-US" sz="1400" i="0" dirty="0"/>
                        <a:t>Moab in need, </a:t>
                      </a:r>
                    </a:p>
                    <a:p>
                      <a:pPr algn="ctr" rtl="0">
                        <a:lnSpc>
                          <a:spcPct val="90000"/>
                        </a:lnSpc>
                      </a:pPr>
                      <a:r>
                        <a:rPr lang="en-US" sz="1400" i="0" dirty="0"/>
                        <a:t>but through pride refuses shelter in Zion</a:t>
                      </a: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rtl="0">
                        <a:lnSpc>
                          <a:spcPct val="90000"/>
                        </a:lnSpc>
                      </a:pPr>
                      <a:r>
                        <a:rPr lang="en-US" sz="1400" b="1" i="0" dirty="0"/>
                        <a:t>3. Evening (Arabia) (21:13–17)</a:t>
                      </a:r>
                      <a:br>
                        <a:rPr lang="en-US" sz="1400" b="1" i="0" dirty="0"/>
                      </a:br>
                      <a:r>
                        <a:rPr lang="en-US" sz="1400" i="0" dirty="0"/>
                        <a:t>Desert tribes in need: </a:t>
                      </a:r>
                    </a:p>
                    <a:p>
                      <a:pPr algn="ctr" rtl="0">
                        <a:lnSpc>
                          <a:spcPct val="90000"/>
                        </a:lnSpc>
                      </a:pPr>
                      <a:r>
                        <a:rPr lang="en-US" sz="1400" i="0" dirty="0"/>
                        <a:t>no ultimate refuge in mutual security</a:t>
                      </a:r>
                      <a:endParaRPr lang="en-US" sz="1400" b="0" i="0" u="none" strike="noStrike" dirty="0">
                        <a:solidFill>
                          <a:schemeClr val="tx1"/>
                        </a:solidFill>
                        <a:effectLst/>
                        <a:latin typeface="Calibri" panose="020F0502020204030204" pitchFamily="34" charset="0"/>
                      </a:endParaRP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rtl="0">
                        <a:lnSpc>
                          <a:spcPct val="90000"/>
                        </a:lnSpc>
                      </a:pPr>
                      <a:r>
                        <a:rPr lang="en-US" sz="1400" b="1" i="0" dirty="0"/>
                        <a:t>3. The great banquet (25:1–12)</a:t>
                      </a:r>
                      <a:br>
                        <a:rPr lang="en-US" sz="1400" i="0" dirty="0"/>
                      </a:br>
                      <a:r>
                        <a:rPr lang="en-US" sz="1400" i="0" dirty="0"/>
                        <a:t>All nations feasted in Zion save Moab, </a:t>
                      </a:r>
                    </a:p>
                    <a:p>
                      <a:pPr algn="ctr" rtl="0">
                        <a:lnSpc>
                          <a:spcPct val="90000"/>
                        </a:lnSpc>
                      </a:pPr>
                      <a:r>
                        <a:rPr lang="en-US" sz="1400" i="0" dirty="0"/>
                        <a:t>excluded by pride</a:t>
                      </a: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21686026"/>
                  </a:ext>
                </a:extLst>
              </a:tr>
              <a:tr h="720000">
                <a:tc>
                  <a:txBody>
                    <a:bodyPr/>
                    <a:lstStyle/>
                    <a:p>
                      <a:pPr algn="ctr" rtl="0">
                        <a:lnSpc>
                          <a:spcPct val="90000"/>
                        </a:lnSpc>
                      </a:pPr>
                      <a:r>
                        <a:rPr lang="en-US" sz="1400" b="1" i="0" dirty="0"/>
                        <a:t>4. Damascus/Ephraim (17:1–18:7)</a:t>
                      </a:r>
                      <a:br>
                        <a:rPr lang="en-US" sz="1400" i="0" dirty="0"/>
                      </a:br>
                      <a:r>
                        <a:rPr lang="en-US" sz="1400" i="0" dirty="0"/>
                        <a:t>Strong cities forsaken (9); </a:t>
                      </a:r>
                    </a:p>
                    <a:p>
                      <a:pPr algn="ctr" rtl="0">
                        <a:lnSpc>
                          <a:spcPct val="90000"/>
                        </a:lnSpc>
                      </a:pPr>
                      <a:r>
                        <a:rPr lang="en-US" sz="1400" i="0" dirty="0"/>
                        <a:t>the forgotten rock (10)</a:t>
                      </a: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rtl="0">
                        <a:lnSpc>
                          <a:spcPct val="90000"/>
                        </a:lnSpc>
                      </a:pPr>
                      <a:r>
                        <a:rPr lang="en-US" sz="1400" b="1" i="0" dirty="0"/>
                        <a:t>4. The Valley of Vision (Jerusalem) (22:1–25)</a:t>
                      </a:r>
                      <a:br>
                        <a:rPr lang="en-US" sz="1400" b="1" i="0" dirty="0"/>
                      </a:br>
                      <a:r>
                        <a:rPr lang="en-US" sz="1400" i="0" dirty="0"/>
                        <a:t>Strong cities forsaken (9); </a:t>
                      </a:r>
                    </a:p>
                    <a:p>
                      <a:pPr algn="ctr" rtl="0">
                        <a:lnSpc>
                          <a:spcPct val="90000"/>
                        </a:lnSpc>
                      </a:pPr>
                      <a:r>
                        <a:rPr lang="en-US" sz="1400" i="0" dirty="0"/>
                        <a:t>the forgotten rock (10); the city torn down (10)</a:t>
                      </a:r>
                      <a:endParaRPr lang="en-US" sz="1400" b="0" i="0" u="none" strike="noStrike" dirty="0">
                        <a:solidFill>
                          <a:schemeClr val="tx1"/>
                        </a:solidFill>
                        <a:effectLst/>
                        <a:latin typeface="Calibri" panose="020F0502020204030204" pitchFamily="34" charset="0"/>
                      </a:endParaRP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rtl="0">
                        <a:lnSpc>
                          <a:spcPct val="90000"/>
                        </a:lnSpc>
                      </a:pPr>
                      <a:r>
                        <a:rPr lang="en-US" sz="1400" b="1" i="0" dirty="0"/>
                        <a:t>4. The city of God </a:t>
                      </a:r>
                      <a:r>
                        <a:rPr lang="en-US" sz="1400" b="1" i="0"/>
                        <a:t>(26:1–21)</a:t>
                      </a:r>
                      <a:br>
                        <a:rPr lang="en-US" sz="1400" i="0" dirty="0"/>
                      </a:br>
                      <a:r>
                        <a:rPr lang="en-US" sz="1400" i="0" dirty="0"/>
                        <a:t>The strong city (1); </a:t>
                      </a:r>
                    </a:p>
                    <a:p>
                      <a:pPr algn="ctr" rtl="0">
                        <a:lnSpc>
                          <a:spcPct val="90000"/>
                        </a:lnSpc>
                      </a:pPr>
                      <a:r>
                        <a:rPr lang="en-US" sz="1400" i="0" dirty="0"/>
                        <a:t>the everlasting rock (4)</a:t>
                      </a: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3446603778"/>
                  </a:ext>
                </a:extLst>
              </a:tr>
              <a:tr h="720000">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1" i="0" dirty="0"/>
                        <a:t>5. Egypt (19:1–20:6)</a:t>
                      </a:r>
                      <a:br>
                        <a:rPr lang="en-US" sz="1400" i="0" dirty="0"/>
                      </a:br>
                      <a:r>
                        <a:rPr lang="en-US" sz="1400" i="0" dirty="0"/>
                        <a:t>Co-equal membership: </a:t>
                      </a:r>
                    </a:p>
                    <a:p>
                      <a:pPr marL="0" marR="0" lvl="0" indent="0" algn="ctr" defTabSz="914400" rtl="0" eaLnBrk="1" fontAlgn="auto" latinLnBrk="0" hangingPunct="1">
                        <a:lnSpc>
                          <a:spcPct val="90000"/>
                        </a:lnSpc>
                        <a:spcBef>
                          <a:spcPts val="0"/>
                        </a:spcBef>
                        <a:spcAft>
                          <a:spcPts val="0"/>
                        </a:spcAft>
                        <a:buClrTx/>
                        <a:buSzTx/>
                        <a:buFontTx/>
                        <a:buNone/>
                        <a:tabLst/>
                        <a:defRPr/>
                      </a:pPr>
                      <a:r>
                        <a:rPr lang="en-US" sz="1400" i="0" dirty="0"/>
                        <a:t>Egypt, Assyria and Israel (19:24–25)</a:t>
                      </a: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rtl="0">
                        <a:lnSpc>
                          <a:spcPct val="90000"/>
                        </a:lnSpc>
                      </a:pPr>
                      <a:r>
                        <a:rPr lang="en-US" sz="1400" b="1" i="0" dirty="0"/>
                        <a:t>5. </a:t>
                      </a:r>
                      <a:r>
                        <a:rPr lang="en-US" sz="1400" b="1" i="0" dirty="0" err="1"/>
                        <a:t>Tyre</a:t>
                      </a:r>
                      <a:r>
                        <a:rPr lang="en-US" sz="1400" b="1" i="0" dirty="0"/>
                        <a:t> (23:1–18)</a:t>
                      </a:r>
                    </a:p>
                    <a:p>
                      <a:pPr algn="ctr" rtl="0">
                        <a:lnSpc>
                          <a:spcPct val="90000"/>
                        </a:lnSpc>
                      </a:pPr>
                      <a:r>
                        <a:rPr lang="en-US" sz="1400" i="0" dirty="0"/>
                        <a:t>Holiness to the Lord (23:18)</a:t>
                      </a:r>
                    </a:p>
                    <a:p>
                      <a:pPr lvl="1" algn="ctr">
                        <a:lnSpc>
                          <a:spcPct val="90000"/>
                        </a:lnSpc>
                      </a:pPr>
                      <a:endParaRPr lang="en-US" sz="1400" b="0" i="0" u="none" strike="noStrike" dirty="0">
                        <a:solidFill>
                          <a:schemeClr val="tx1"/>
                        </a:solidFill>
                        <a:effectLst/>
                        <a:latin typeface="Calibri" panose="020F0502020204030204" pitchFamily="34" charset="0"/>
                      </a:endParaRPr>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rtl="0">
                        <a:lnSpc>
                          <a:spcPct val="90000"/>
                        </a:lnSpc>
                      </a:pPr>
                      <a:r>
                        <a:rPr lang="en-US" sz="1400" b="1" i="0" dirty="0"/>
                        <a:t>5. The final gathering (27:1-13)</a:t>
                      </a:r>
                    </a:p>
                    <a:p>
                      <a:pPr algn="ctr" rtl="0">
                        <a:lnSpc>
                          <a:spcPct val="90000"/>
                        </a:lnSpc>
                      </a:pPr>
                      <a:r>
                        <a:rPr lang="en-US" sz="1400" i="0" dirty="0"/>
                        <a:t>The harvest from Egypt and Assyria (27:12–13)</a:t>
                      </a:r>
                    </a:p>
                    <a:p>
                      <a:pPr algn="ctr" rtl="0">
                        <a:lnSpc>
                          <a:spcPct val="90000"/>
                        </a:lnSpc>
                      </a:pPr>
                      <a:endParaRPr lang="en-US" sz="1400" i="0" dirty="0"/>
                    </a:p>
                  </a:txBody>
                  <a:tcPr marL="36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372075063"/>
                  </a:ext>
                </a:extLst>
              </a:tr>
            </a:tbl>
          </a:graphicData>
        </a:graphic>
      </p:graphicFrame>
      <p:sp>
        <p:nvSpPr>
          <p:cNvPr id="6" name="TextBox 5">
            <a:extLst>
              <a:ext uri="{FF2B5EF4-FFF2-40B4-BE49-F238E27FC236}">
                <a16:creationId xmlns:a16="http://schemas.microsoft.com/office/drawing/2014/main" id="{3BC6846A-A085-4EB9-AF0F-39CB55A64D8D}"/>
              </a:ext>
            </a:extLst>
          </p:cNvPr>
          <p:cNvSpPr txBox="1"/>
          <p:nvPr/>
        </p:nvSpPr>
        <p:spPr>
          <a:xfrm flipH="1">
            <a:off x="8473440" y="6537308"/>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pic>
        <p:nvPicPr>
          <p:cNvPr id="5" name="Picture 2" descr="Map Drawing pin, map marker, angle, heart, pin png thumbnail">
            <a:extLst>
              <a:ext uri="{FF2B5EF4-FFF2-40B4-BE49-F238E27FC236}">
                <a16:creationId xmlns:a16="http://schemas.microsoft.com/office/drawing/2014/main" id="{6D9D6A0E-F874-425C-A7D6-FB4B92A035C9}"/>
              </a:ext>
            </a:extLst>
          </p:cNvPr>
          <p:cNvPicPr>
            <a:picLocks noChangeAspect="1" noChangeArrowheads="1"/>
          </p:cNvPicPr>
          <p:nvPr/>
        </p:nvPicPr>
        <p:blipFill>
          <a:blip r:embed="rId3">
            <a:biLevel thresh="75000"/>
            <a:extLst>
              <a:ext uri="{BEBA8EAE-BF5A-486C-A8C5-ECC9F3942E4B}">
                <a14:imgProps xmlns:a14="http://schemas.microsoft.com/office/drawing/2010/main">
                  <a14:imgLayer r:embed="rId4">
                    <a14:imgEffect>
                      <a14:backgroundRemoval t="3774" b="96913" l="4167" r="99444">
                        <a14:foregroundMark x1="23056" y1="18525" x2="23056" y2="18525"/>
                        <a14:foregroundMark x1="40278" y1="5317" x2="40278" y2="5317"/>
                        <a14:foregroundMark x1="40278" y1="3945" x2="40278" y2="3945"/>
                        <a14:foregroundMark x1="93611" y1="25901" x2="93611" y2="25901"/>
                        <a14:foregroundMark x1="4167" y1="30189" x2="4167" y2="30189"/>
                        <a14:foregroundMark x1="49167" y1="92453" x2="49167" y2="92453"/>
                        <a14:foregroundMark x1="49722" y1="96913" x2="49722" y2="96913"/>
                        <a14:foregroundMark x1="99444" y1="27273" x2="99444" y2="27273"/>
                      </a14:backgroundRemoval>
                    </a14:imgEffect>
                  </a14:imgLayer>
                </a14:imgProps>
              </a:ext>
              <a:ext uri="{28A0092B-C50C-407E-A947-70E740481C1C}">
                <a14:useLocalDpi xmlns:a14="http://schemas.microsoft.com/office/drawing/2010/main" val="0"/>
              </a:ext>
            </a:extLst>
          </a:blip>
          <a:srcRect/>
          <a:stretch>
            <a:fillRect/>
          </a:stretch>
        </p:blipFill>
        <p:spPr bwMode="auto">
          <a:xfrm>
            <a:off x="4177014" y="5308317"/>
            <a:ext cx="184260" cy="298399"/>
          </a:xfrm>
          <a:prstGeom prst="rect">
            <a:avLst/>
          </a:prstGeom>
          <a:extLst>
            <a:ext uri="{909E8E84-426E-40DD-AFC4-6F175D3DCCD1}">
              <a14:hiddenFill xmlns:a14="http://schemas.microsoft.com/office/drawing/2010/main">
                <a:solidFill>
                  <a:srgbClr val="FFFFFF"/>
                </a:solidFill>
              </a14:hiddenFill>
            </a:ext>
          </a:extLst>
        </p:spPr>
      </p:pic>
      <p:pic>
        <p:nvPicPr>
          <p:cNvPr id="8" name="Picture 2" descr="Map Drawing pin, map marker, angle, heart, pin png thumbnail">
            <a:extLst>
              <a:ext uri="{FF2B5EF4-FFF2-40B4-BE49-F238E27FC236}">
                <a16:creationId xmlns:a16="http://schemas.microsoft.com/office/drawing/2014/main" id="{5FD9C57B-5085-44C3-A80B-77FD11BCDD74}"/>
              </a:ext>
            </a:extLst>
          </p:cNvPr>
          <p:cNvPicPr>
            <a:picLocks noChangeAspect="1" noChangeArrowheads="1"/>
          </p:cNvPicPr>
          <p:nvPr/>
        </p:nvPicPr>
        <p:blipFill>
          <a:blip r:embed="rId3">
            <a:biLevel thresh="75000"/>
            <a:extLst>
              <a:ext uri="{BEBA8EAE-BF5A-486C-A8C5-ECC9F3942E4B}">
                <a14:imgProps xmlns:a14="http://schemas.microsoft.com/office/drawing/2010/main">
                  <a14:imgLayer r:embed="rId4">
                    <a14:imgEffect>
                      <a14:backgroundRemoval t="3774" b="96913" l="4167" r="99444">
                        <a14:foregroundMark x1="23056" y1="18525" x2="23056" y2="18525"/>
                        <a14:foregroundMark x1="40278" y1="5317" x2="40278" y2="5317"/>
                        <a14:foregroundMark x1="40278" y1="3945" x2="40278" y2="3945"/>
                        <a14:foregroundMark x1="93611" y1="25901" x2="93611" y2="25901"/>
                        <a14:foregroundMark x1="4167" y1="30189" x2="4167" y2="30189"/>
                        <a14:foregroundMark x1="49167" y1="92453" x2="49167" y2="92453"/>
                        <a14:foregroundMark x1="49722" y1="96913" x2="49722" y2="96913"/>
                        <a14:foregroundMark x1="99444" y1="27273" x2="99444" y2="27273"/>
                      </a14:backgroundRemoval>
                    </a14:imgEffect>
                  </a14:imgLayer>
                </a14:imgProps>
              </a:ext>
              <a:ext uri="{28A0092B-C50C-407E-A947-70E740481C1C}">
                <a14:useLocalDpi xmlns:a14="http://schemas.microsoft.com/office/drawing/2010/main" val="0"/>
              </a:ext>
            </a:extLst>
          </a:blip>
          <a:srcRect/>
          <a:stretch>
            <a:fillRect/>
          </a:stretch>
        </p:blipFill>
        <p:spPr bwMode="auto">
          <a:xfrm>
            <a:off x="174235" y="5304306"/>
            <a:ext cx="184260" cy="298399"/>
          </a:xfrm>
          <a:prstGeom prst="rect">
            <a:avLst/>
          </a:prstGeom>
          <a:extLst>
            <a:ext uri="{909E8E84-426E-40DD-AFC4-6F175D3DCCD1}">
              <a14:hiddenFill xmlns:a14="http://schemas.microsoft.com/office/drawing/2010/main">
                <a:solidFill>
                  <a:srgbClr val="FFFFFF"/>
                </a:solidFill>
              </a14:hiddenFill>
            </a:ext>
          </a:extLst>
        </p:spPr>
      </p:pic>
      <p:grpSp>
        <p:nvGrpSpPr>
          <p:cNvPr id="24" name="Group 23">
            <a:extLst>
              <a:ext uri="{FF2B5EF4-FFF2-40B4-BE49-F238E27FC236}">
                <a16:creationId xmlns:a16="http://schemas.microsoft.com/office/drawing/2014/main" id="{DC1388C7-2232-48E8-AFAF-43037881F7F3}"/>
              </a:ext>
            </a:extLst>
          </p:cNvPr>
          <p:cNvGrpSpPr/>
          <p:nvPr/>
        </p:nvGrpSpPr>
        <p:grpSpPr>
          <a:xfrm>
            <a:off x="102583" y="3040796"/>
            <a:ext cx="288000" cy="527558"/>
            <a:chOff x="102583" y="2932508"/>
            <a:chExt cx="288000" cy="527558"/>
          </a:xfrm>
        </p:grpSpPr>
        <p:cxnSp>
          <p:nvCxnSpPr>
            <p:cNvPr id="15" name="Straight Arrow Connector 14">
              <a:extLst>
                <a:ext uri="{FF2B5EF4-FFF2-40B4-BE49-F238E27FC236}">
                  <a16:creationId xmlns:a16="http://schemas.microsoft.com/office/drawing/2014/main" id="{1F2405CC-D6D7-4EB7-BA2B-102816C38127}"/>
                </a:ext>
              </a:extLst>
            </p:cNvPr>
            <p:cNvCxnSpPr>
              <a:cxnSpLocks/>
            </p:cNvCxnSpPr>
            <p:nvPr/>
          </p:nvCxnSpPr>
          <p:spPr>
            <a:xfrm rot="10800000">
              <a:off x="258616" y="3172066"/>
              <a:ext cx="0" cy="288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78014C5-4DED-430E-A572-14436D2A2F9D}"/>
                </a:ext>
              </a:extLst>
            </p:cNvPr>
            <p:cNvSpPr txBox="1"/>
            <p:nvPr/>
          </p:nvSpPr>
          <p:spPr>
            <a:xfrm>
              <a:off x="102583" y="2932508"/>
              <a:ext cx="288000" cy="307777"/>
            </a:xfrm>
            <a:prstGeom prst="rect">
              <a:avLst/>
            </a:prstGeom>
            <a:noFill/>
          </p:spPr>
          <p:txBody>
            <a:bodyPr wrap="square" rtlCol="0">
              <a:spAutoFit/>
            </a:bodyPr>
            <a:lstStyle/>
            <a:p>
              <a:r>
                <a:rPr lang="en-US" sz="1400" dirty="0"/>
                <a:t>N</a:t>
              </a:r>
            </a:p>
          </p:txBody>
        </p:sp>
      </p:grpSp>
      <p:grpSp>
        <p:nvGrpSpPr>
          <p:cNvPr id="18" name="Group 17">
            <a:extLst>
              <a:ext uri="{FF2B5EF4-FFF2-40B4-BE49-F238E27FC236}">
                <a16:creationId xmlns:a16="http://schemas.microsoft.com/office/drawing/2014/main" id="{C680BD73-AFB3-476E-AEBC-6A5AE2AE7457}"/>
              </a:ext>
            </a:extLst>
          </p:cNvPr>
          <p:cNvGrpSpPr/>
          <p:nvPr/>
        </p:nvGrpSpPr>
        <p:grpSpPr>
          <a:xfrm>
            <a:off x="39834" y="3926450"/>
            <a:ext cx="538978" cy="307777"/>
            <a:chOff x="20053" y="3904635"/>
            <a:chExt cx="538978" cy="307777"/>
          </a:xfrm>
        </p:grpSpPr>
        <p:cxnSp>
          <p:nvCxnSpPr>
            <p:cNvPr id="9" name="Straight Arrow Connector 8">
              <a:extLst>
                <a:ext uri="{FF2B5EF4-FFF2-40B4-BE49-F238E27FC236}">
                  <a16:creationId xmlns:a16="http://schemas.microsoft.com/office/drawing/2014/main" id="{C13EA4CB-13F0-4B19-A1EC-0D53DD24E690}"/>
                </a:ext>
              </a:extLst>
            </p:cNvPr>
            <p:cNvCxnSpPr>
              <a:cxnSpLocks/>
            </p:cNvCxnSpPr>
            <p:nvPr/>
          </p:nvCxnSpPr>
          <p:spPr>
            <a:xfrm rot="5400000">
              <a:off x="415031" y="3925872"/>
              <a:ext cx="0" cy="288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A59D68A-8BCB-4D74-8C70-E8FFFEDFF971}"/>
                </a:ext>
              </a:extLst>
            </p:cNvPr>
            <p:cNvSpPr txBox="1"/>
            <p:nvPr/>
          </p:nvSpPr>
          <p:spPr>
            <a:xfrm>
              <a:off x="20053" y="3904635"/>
              <a:ext cx="288000" cy="307777"/>
            </a:xfrm>
            <a:prstGeom prst="rect">
              <a:avLst/>
            </a:prstGeom>
            <a:noFill/>
          </p:spPr>
          <p:txBody>
            <a:bodyPr wrap="square" rtlCol="0">
              <a:spAutoFit/>
            </a:bodyPr>
            <a:lstStyle/>
            <a:p>
              <a:r>
                <a:rPr lang="en-US" sz="1400" dirty="0"/>
                <a:t>W</a:t>
              </a:r>
            </a:p>
          </p:txBody>
        </p:sp>
      </p:grpSp>
      <p:grpSp>
        <p:nvGrpSpPr>
          <p:cNvPr id="19" name="Group 18">
            <a:extLst>
              <a:ext uri="{FF2B5EF4-FFF2-40B4-BE49-F238E27FC236}">
                <a16:creationId xmlns:a16="http://schemas.microsoft.com/office/drawing/2014/main" id="{736BDF63-5D1F-47A5-938D-D40C3871F20A}"/>
              </a:ext>
            </a:extLst>
          </p:cNvPr>
          <p:cNvGrpSpPr/>
          <p:nvPr/>
        </p:nvGrpSpPr>
        <p:grpSpPr>
          <a:xfrm>
            <a:off x="4051252" y="6084335"/>
            <a:ext cx="538978" cy="307777"/>
            <a:chOff x="20053" y="3904635"/>
            <a:chExt cx="538978" cy="307777"/>
          </a:xfrm>
        </p:grpSpPr>
        <p:cxnSp>
          <p:nvCxnSpPr>
            <p:cNvPr id="20" name="Straight Arrow Connector 19">
              <a:extLst>
                <a:ext uri="{FF2B5EF4-FFF2-40B4-BE49-F238E27FC236}">
                  <a16:creationId xmlns:a16="http://schemas.microsoft.com/office/drawing/2014/main" id="{AF4A8CE4-8283-444B-8FF3-1FB4CE55EFA2}"/>
                </a:ext>
              </a:extLst>
            </p:cNvPr>
            <p:cNvCxnSpPr>
              <a:cxnSpLocks/>
            </p:cNvCxnSpPr>
            <p:nvPr/>
          </p:nvCxnSpPr>
          <p:spPr>
            <a:xfrm rot="5400000">
              <a:off x="415031" y="3925872"/>
              <a:ext cx="0" cy="288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98242E2-A30F-42CA-BE80-107045C791C3}"/>
                </a:ext>
              </a:extLst>
            </p:cNvPr>
            <p:cNvSpPr txBox="1"/>
            <p:nvPr/>
          </p:nvSpPr>
          <p:spPr>
            <a:xfrm>
              <a:off x="20053" y="3904635"/>
              <a:ext cx="288000" cy="307777"/>
            </a:xfrm>
            <a:prstGeom prst="rect">
              <a:avLst/>
            </a:prstGeom>
            <a:noFill/>
          </p:spPr>
          <p:txBody>
            <a:bodyPr wrap="square" rtlCol="0">
              <a:spAutoFit/>
            </a:bodyPr>
            <a:lstStyle/>
            <a:p>
              <a:r>
                <a:rPr lang="en-US" sz="1400" dirty="0"/>
                <a:t>W</a:t>
              </a:r>
            </a:p>
          </p:txBody>
        </p:sp>
      </p:grpSp>
      <p:grpSp>
        <p:nvGrpSpPr>
          <p:cNvPr id="2" name="Group 1">
            <a:extLst>
              <a:ext uri="{FF2B5EF4-FFF2-40B4-BE49-F238E27FC236}">
                <a16:creationId xmlns:a16="http://schemas.microsoft.com/office/drawing/2014/main" id="{AF727669-DDF1-4120-8C91-AAA6B755225D}"/>
              </a:ext>
            </a:extLst>
          </p:cNvPr>
          <p:cNvGrpSpPr/>
          <p:nvPr/>
        </p:nvGrpSpPr>
        <p:grpSpPr>
          <a:xfrm>
            <a:off x="122364" y="6035354"/>
            <a:ext cx="288000" cy="545523"/>
            <a:chOff x="122364" y="6035354"/>
            <a:chExt cx="288000" cy="545523"/>
          </a:xfrm>
        </p:grpSpPr>
        <p:cxnSp>
          <p:nvCxnSpPr>
            <p:cNvPr id="3" name="Straight Arrow Connector 2">
              <a:extLst>
                <a:ext uri="{FF2B5EF4-FFF2-40B4-BE49-F238E27FC236}">
                  <a16:creationId xmlns:a16="http://schemas.microsoft.com/office/drawing/2014/main" id="{571A9D54-E352-4DC1-A62E-1D42F6BC787F}"/>
                </a:ext>
              </a:extLst>
            </p:cNvPr>
            <p:cNvCxnSpPr/>
            <p:nvPr/>
          </p:nvCxnSpPr>
          <p:spPr>
            <a:xfrm>
              <a:off x="257500" y="6035354"/>
              <a:ext cx="0" cy="288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3EBC816-A3E4-4DA8-8D44-5134735730A6}"/>
                </a:ext>
              </a:extLst>
            </p:cNvPr>
            <p:cNvSpPr txBox="1"/>
            <p:nvPr/>
          </p:nvSpPr>
          <p:spPr>
            <a:xfrm>
              <a:off x="122364" y="6273100"/>
              <a:ext cx="288000" cy="307777"/>
            </a:xfrm>
            <a:prstGeom prst="rect">
              <a:avLst/>
            </a:prstGeom>
            <a:noFill/>
          </p:spPr>
          <p:txBody>
            <a:bodyPr wrap="square" rtlCol="0">
              <a:spAutoFit/>
            </a:bodyPr>
            <a:lstStyle/>
            <a:p>
              <a:r>
                <a:rPr lang="en-US" sz="1400" dirty="0"/>
                <a:t>S</a:t>
              </a:r>
            </a:p>
          </p:txBody>
        </p:sp>
      </p:grpSp>
      <p:grpSp>
        <p:nvGrpSpPr>
          <p:cNvPr id="29" name="Group 28">
            <a:extLst>
              <a:ext uri="{FF2B5EF4-FFF2-40B4-BE49-F238E27FC236}">
                <a16:creationId xmlns:a16="http://schemas.microsoft.com/office/drawing/2014/main" id="{21FE5DB7-019A-4CC3-985E-5617F1EF4C55}"/>
              </a:ext>
            </a:extLst>
          </p:cNvPr>
          <p:cNvGrpSpPr/>
          <p:nvPr/>
        </p:nvGrpSpPr>
        <p:grpSpPr>
          <a:xfrm>
            <a:off x="174235" y="4634739"/>
            <a:ext cx="494547" cy="307777"/>
            <a:chOff x="-2004789" y="4902911"/>
            <a:chExt cx="494547" cy="307777"/>
          </a:xfrm>
        </p:grpSpPr>
        <p:cxnSp>
          <p:nvCxnSpPr>
            <p:cNvPr id="10" name="Straight Arrow Connector 9">
              <a:extLst>
                <a:ext uri="{FF2B5EF4-FFF2-40B4-BE49-F238E27FC236}">
                  <a16:creationId xmlns:a16="http://schemas.microsoft.com/office/drawing/2014/main" id="{57E3D002-2731-4FD3-A739-F19CCF21353A}"/>
                </a:ext>
              </a:extLst>
            </p:cNvPr>
            <p:cNvCxnSpPr>
              <a:cxnSpLocks/>
            </p:cNvCxnSpPr>
            <p:nvPr/>
          </p:nvCxnSpPr>
          <p:spPr>
            <a:xfrm rot="16200000">
              <a:off x="-1860789" y="4912800"/>
              <a:ext cx="0" cy="288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2E009C1-B131-401F-87A8-19CB18FD98E6}"/>
                </a:ext>
              </a:extLst>
            </p:cNvPr>
            <p:cNvSpPr txBox="1"/>
            <p:nvPr/>
          </p:nvSpPr>
          <p:spPr>
            <a:xfrm>
              <a:off x="-1798242" y="4902911"/>
              <a:ext cx="288000" cy="307777"/>
            </a:xfrm>
            <a:prstGeom prst="rect">
              <a:avLst/>
            </a:prstGeom>
            <a:noFill/>
          </p:spPr>
          <p:txBody>
            <a:bodyPr wrap="square" rtlCol="0">
              <a:spAutoFit/>
            </a:bodyPr>
            <a:lstStyle/>
            <a:p>
              <a:r>
                <a:rPr lang="en-US" sz="1400" dirty="0"/>
                <a:t>E</a:t>
              </a:r>
            </a:p>
          </p:txBody>
        </p:sp>
      </p:grpSp>
      <p:grpSp>
        <p:nvGrpSpPr>
          <p:cNvPr id="25" name="Group 24">
            <a:extLst>
              <a:ext uri="{FF2B5EF4-FFF2-40B4-BE49-F238E27FC236}">
                <a16:creationId xmlns:a16="http://schemas.microsoft.com/office/drawing/2014/main" id="{CA6AC705-E263-462F-BB0A-E7405DC30AFA}"/>
              </a:ext>
            </a:extLst>
          </p:cNvPr>
          <p:cNvGrpSpPr/>
          <p:nvPr/>
        </p:nvGrpSpPr>
        <p:grpSpPr>
          <a:xfrm>
            <a:off x="4117056" y="3049832"/>
            <a:ext cx="288000" cy="527558"/>
            <a:chOff x="102583" y="2932508"/>
            <a:chExt cx="288000" cy="527558"/>
          </a:xfrm>
        </p:grpSpPr>
        <p:cxnSp>
          <p:nvCxnSpPr>
            <p:cNvPr id="26" name="Straight Arrow Connector 25">
              <a:extLst>
                <a:ext uri="{FF2B5EF4-FFF2-40B4-BE49-F238E27FC236}">
                  <a16:creationId xmlns:a16="http://schemas.microsoft.com/office/drawing/2014/main" id="{AAE84059-509B-425F-A55F-5648A248DA71}"/>
                </a:ext>
              </a:extLst>
            </p:cNvPr>
            <p:cNvCxnSpPr>
              <a:cxnSpLocks/>
            </p:cNvCxnSpPr>
            <p:nvPr/>
          </p:nvCxnSpPr>
          <p:spPr>
            <a:xfrm rot="10800000">
              <a:off x="258616" y="3172066"/>
              <a:ext cx="0" cy="288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EAB2F0A9-9890-401C-9024-82EAF65BD413}"/>
                </a:ext>
              </a:extLst>
            </p:cNvPr>
            <p:cNvSpPr txBox="1"/>
            <p:nvPr/>
          </p:nvSpPr>
          <p:spPr>
            <a:xfrm>
              <a:off x="102583" y="2932508"/>
              <a:ext cx="288000" cy="307777"/>
            </a:xfrm>
            <a:prstGeom prst="rect">
              <a:avLst/>
            </a:prstGeom>
            <a:noFill/>
          </p:spPr>
          <p:txBody>
            <a:bodyPr wrap="square" rtlCol="0">
              <a:spAutoFit/>
            </a:bodyPr>
            <a:lstStyle/>
            <a:p>
              <a:r>
                <a:rPr lang="en-US" sz="1400" dirty="0"/>
                <a:t>N</a:t>
              </a:r>
            </a:p>
          </p:txBody>
        </p:sp>
      </p:grpSp>
      <p:grpSp>
        <p:nvGrpSpPr>
          <p:cNvPr id="30" name="Group 29">
            <a:extLst>
              <a:ext uri="{FF2B5EF4-FFF2-40B4-BE49-F238E27FC236}">
                <a16:creationId xmlns:a16="http://schemas.microsoft.com/office/drawing/2014/main" id="{E09ACF4D-B7F8-419E-B133-C8759E4E2227}"/>
              </a:ext>
            </a:extLst>
          </p:cNvPr>
          <p:cNvGrpSpPr/>
          <p:nvPr/>
        </p:nvGrpSpPr>
        <p:grpSpPr>
          <a:xfrm>
            <a:off x="4176741" y="4630726"/>
            <a:ext cx="494547" cy="307777"/>
            <a:chOff x="-2004789" y="4902911"/>
            <a:chExt cx="494547" cy="307777"/>
          </a:xfrm>
        </p:grpSpPr>
        <p:cxnSp>
          <p:nvCxnSpPr>
            <p:cNvPr id="31" name="Straight Arrow Connector 30">
              <a:extLst>
                <a:ext uri="{FF2B5EF4-FFF2-40B4-BE49-F238E27FC236}">
                  <a16:creationId xmlns:a16="http://schemas.microsoft.com/office/drawing/2014/main" id="{BD19A7A7-A0B0-4B31-A696-427A79E63ED8}"/>
                </a:ext>
              </a:extLst>
            </p:cNvPr>
            <p:cNvCxnSpPr>
              <a:cxnSpLocks/>
            </p:cNvCxnSpPr>
            <p:nvPr/>
          </p:nvCxnSpPr>
          <p:spPr>
            <a:xfrm rot="16200000">
              <a:off x="-1860789" y="4912800"/>
              <a:ext cx="0" cy="288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A9C3C018-52B9-4921-8480-2361E07B34CA}"/>
                </a:ext>
              </a:extLst>
            </p:cNvPr>
            <p:cNvSpPr txBox="1"/>
            <p:nvPr/>
          </p:nvSpPr>
          <p:spPr>
            <a:xfrm>
              <a:off x="-1798242" y="4902911"/>
              <a:ext cx="288000" cy="307777"/>
            </a:xfrm>
            <a:prstGeom prst="rect">
              <a:avLst/>
            </a:prstGeom>
            <a:noFill/>
          </p:spPr>
          <p:txBody>
            <a:bodyPr wrap="square" rtlCol="0">
              <a:spAutoFit/>
            </a:bodyPr>
            <a:lstStyle/>
            <a:p>
              <a:r>
                <a:rPr lang="en-US" sz="1400" dirty="0"/>
                <a:t>E</a:t>
              </a:r>
            </a:p>
          </p:txBody>
        </p:sp>
      </p:grpSp>
      <p:grpSp>
        <p:nvGrpSpPr>
          <p:cNvPr id="7" name="Group 6">
            <a:extLst>
              <a:ext uri="{FF2B5EF4-FFF2-40B4-BE49-F238E27FC236}">
                <a16:creationId xmlns:a16="http://schemas.microsoft.com/office/drawing/2014/main" id="{C91A931E-D829-4435-ADD1-DD66C74A061E}"/>
              </a:ext>
            </a:extLst>
          </p:cNvPr>
          <p:cNvGrpSpPr/>
          <p:nvPr/>
        </p:nvGrpSpPr>
        <p:grpSpPr>
          <a:xfrm>
            <a:off x="4132333" y="3889706"/>
            <a:ext cx="288000" cy="543791"/>
            <a:chOff x="4132333" y="3889706"/>
            <a:chExt cx="288000" cy="543791"/>
          </a:xfrm>
        </p:grpSpPr>
        <p:cxnSp>
          <p:nvCxnSpPr>
            <p:cNvPr id="34" name="Straight Arrow Connector 33">
              <a:extLst>
                <a:ext uri="{FF2B5EF4-FFF2-40B4-BE49-F238E27FC236}">
                  <a16:creationId xmlns:a16="http://schemas.microsoft.com/office/drawing/2014/main" id="{5E97B68A-A94E-489E-B97E-381BFEEA12A0}"/>
                </a:ext>
              </a:extLst>
            </p:cNvPr>
            <p:cNvCxnSpPr/>
            <p:nvPr/>
          </p:nvCxnSpPr>
          <p:spPr>
            <a:xfrm>
              <a:off x="4264301" y="3889706"/>
              <a:ext cx="0" cy="288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9A0FE13-4A2E-4A7C-8083-7BEEE6DA08FB}"/>
                </a:ext>
              </a:extLst>
            </p:cNvPr>
            <p:cNvSpPr txBox="1"/>
            <p:nvPr/>
          </p:nvSpPr>
          <p:spPr>
            <a:xfrm>
              <a:off x="4132333" y="4125720"/>
              <a:ext cx="288000" cy="307777"/>
            </a:xfrm>
            <a:prstGeom prst="rect">
              <a:avLst/>
            </a:prstGeom>
            <a:noFill/>
          </p:spPr>
          <p:txBody>
            <a:bodyPr wrap="square" rtlCol="0">
              <a:spAutoFit/>
            </a:bodyPr>
            <a:lstStyle/>
            <a:p>
              <a:r>
                <a:rPr lang="en-US" sz="1400" dirty="0"/>
                <a:t>S</a:t>
              </a:r>
            </a:p>
          </p:txBody>
        </p:sp>
      </p:grpSp>
    </p:spTree>
    <p:extLst>
      <p:ext uri="{BB962C8B-B14F-4D97-AF65-F5344CB8AC3E}">
        <p14:creationId xmlns:p14="http://schemas.microsoft.com/office/powerpoint/2010/main" val="85161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B79C9-F173-4DA3-909E-8CE7ADECF756}"/>
              </a:ext>
            </a:extLst>
          </p:cNvPr>
          <p:cNvSpPr>
            <a:spLocks noGrp="1"/>
          </p:cNvSpPr>
          <p:nvPr>
            <p:ph type="title"/>
          </p:nvPr>
        </p:nvSpPr>
        <p:spPr>
          <a:xfrm>
            <a:off x="838200" y="-116235"/>
            <a:ext cx="10515600" cy="1388471"/>
          </a:xfrm>
        </p:spPr>
        <p:txBody>
          <a:bodyPr>
            <a:noAutofit/>
          </a:bodyPr>
          <a:lstStyle/>
          <a:p>
            <a:pPr fontAlgn="ctr">
              <a:spcBef>
                <a:spcPts val="0"/>
              </a:spcBef>
            </a:pPr>
            <a:r>
              <a:rPr lang="en-US" sz="2800" b="1" i="0" u="none" strike="noStrike" dirty="0">
                <a:solidFill>
                  <a:schemeClr val="tx1"/>
                </a:solidFill>
                <a:effectLst/>
                <a:latin typeface="Calibri" panose="020F0502020204030204" pitchFamily="34" charset="0"/>
              </a:rPr>
              <a:t>The Third Cycle: Two Cities in Contrast: Endurance through to Glory</a:t>
            </a:r>
            <a:br>
              <a:rPr lang="en-US" sz="2800" b="1" i="0" u="none" strike="noStrike" dirty="0">
                <a:solidFill>
                  <a:schemeClr val="tx1"/>
                </a:solidFill>
                <a:effectLst/>
                <a:latin typeface="Calibri" panose="020F0502020204030204" pitchFamily="34" charset="0"/>
              </a:rPr>
            </a:br>
            <a:r>
              <a:rPr lang="en-US" sz="2800" b="1" i="0" u="none" strike="noStrike" dirty="0">
                <a:solidFill>
                  <a:schemeClr val="tx1"/>
                </a:solidFill>
                <a:effectLst/>
                <a:latin typeface="Calibri" panose="020F0502020204030204" pitchFamily="34" charset="0"/>
              </a:rPr>
              <a:t>Isaiah 24-27</a:t>
            </a:r>
            <a:endParaRPr lang="en-US" sz="2800" dirty="0"/>
          </a:p>
        </p:txBody>
      </p:sp>
      <p:sp>
        <p:nvSpPr>
          <p:cNvPr id="4" name="TextBox 3">
            <a:extLst>
              <a:ext uri="{FF2B5EF4-FFF2-40B4-BE49-F238E27FC236}">
                <a16:creationId xmlns:a16="http://schemas.microsoft.com/office/drawing/2014/main" id="{15324DC6-656F-4581-9661-991AD096A5C2}"/>
              </a:ext>
            </a:extLst>
          </p:cNvPr>
          <p:cNvSpPr txBox="1"/>
          <p:nvPr/>
        </p:nvSpPr>
        <p:spPr>
          <a:xfrm>
            <a:off x="956246" y="1170121"/>
            <a:ext cx="9376474" cy="5427127"/>
          </a:xfrm>
          <a:prstGeom prst="rect">
            <a:avLst/>
          </a:prstGeom>
          <a:noFill/>
        </p:spPr>
        <p:txBody>
          <a:bodyPr wrap="square" rtlCol="0">
            <a:spAutoFit/>
          </a:bodyPr>
          <a:lstStyle/>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baseline="30000" dirty="0">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The Lord’s harvest from a destroyed world (24:1–13)</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	Destruction (1–12)</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	Gleanings (13)</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	B</a:t>
            </a:r>
            <a:r>
              <a:rPr lang="en-US" sz="2000" baseline="30000"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The song of the world remnant (24:14–16a)</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		C</a:t>
            </a:r>
            <a:r>
              <a:rPr lang="en-US" sz="2000" baseline="30000" dirty="0">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The sinful world overthrown (24:16b–20)</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			D</a:t>
            </a:r>
            <a:r>
              <a:rPr lang="en-US" sz="2000" baseline="30000" dirty="0">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The waiting world (24:21–23)</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				E</a:t>
            </a:r>
            <a:r>
              <a:rPr lang="en-US" sz="2000" baseline="30000" dirty="0">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The song of the ruined city (25:1–5)</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					F MOUNT ZION (25:6–12)</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				E</a:t>
            </a:r>
            <a:r>
              <a:rPr lang="en-US" sz="2000" baseline="30000" dirty="0">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The song of the strong city (26:1–6)</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			D</a:t>
            </a:r>
            <a:r>
              <a:rPr lang="en-US" sz="2000" baseline="30000" dirty="0">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The waiting people of God (26:7–21)</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		C</a:t>
            </a:r>
            <a:r>
              <a:rPr lang="en-US" sz="2000" baseline="30000" dirty="0">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Spiritual forces of evil overthrown (27:1)</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	B</a:t>
            </a:r>
            <a:r>
              <a:rPr lang="en-US" sz="2000" baseline="30000" dirty="0">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The song of the remnant of the people (27:2–6)</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A</a:t>
            </a:r>
            <a:r>
              <a:rPr lang="en-US" sz="2000" baseline="30000" dirty="0">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The Lord’s harvest from a destroyed people (27:7–13)</a:t>
            </a:r>
            <a:endParaRPr lang="en-US" sz="2000" dirty="0">
              <a:effectLst/>
              <a:latin typeface="Calibri" panose="020F0502020204030204" pitchFamily="34" charset="0"/>
              <a:ea typeface="Calibri" panose="020F0502020204030204" pitchFamily="34" charset="0"/>
              <a:cs typeface="Basic Roman"/>
            </a:endParaRP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Basic Roman"/>
              </a:rPr>
              <a:t>	Destruction (7–11)</a:t>
            </a:r>
          </a:p>
          <a:p>
            <a:pPr>
              <a:spcAft>
                <a:spcPts val="400"/>
              </a:spcAft>
              <a:tabLst>
                <a:tab pos="357188" algn="l"/>
                <a:tab pos="720725" algn="l"/>
                <a:tab pos="1077913" algn="l"/>
                <a:tab pos="1433513" algn="l"/>
                <a:tab pos="1790700" algn="l"/>
                <a:tab pos="2154238" algn="l"/>
                <a:tab pos="2511425" algn="l"/>
              </a:tabLst>
            </a:pPr>
            <a:r>
              <a:rPr lang="en-US" sz="2000" dirty="0">
                <a:effectLst/>
                <a:latin typeface="Calibri" panose="020F0502020204030204" pitchFamily="34" charset="0"/>
                <a:ea typeface="Calibri" panose="020F0502020204030204" pitchFamily="34" charset="0"/>
                <a:cs typeface="Basic Roman"/>
              </a:rPr>
              <a:t>	Gleanings (12–13)</a:t>
            </a:r>
          </a:p>
        </p:txBody>
      </p:sp>
      <p:sp>
        <p:nvSpPr>
          <p:cNvPr id="5" name="TextBox 4">
            <a:extLst>
              <a:ext uri="{FF2B5EF4-FFF2-40B4-BE49-F238E27FC236}">
                <a16:creationId xmlns:a16="http://schemas.microsoft.com/office/drawing/2014/main" id="{C308D086-1714-4301-85AD-C7E3AA090BE6}"/>
              </a:ext>
            </a:extLst>
          </p:cNvPr>
          <p:cNvSpPr txBox="1"/>
          <p:nvPr/>
        </p:nvSpPr>
        <p:spPr>
          <a:xfrm flipH="1">
            <a:off x="8473440" y="6537308"/>
            <a:ext cx="3718560" cy="261610"/>
          </a:xfrm>
          <a:prstGeom prst="rect">
            <a:avLst/>
          </a:prstGeom>
          <a:noFill/>
        </p:spPr>
        <p:txBody>
          <a:bodyPr wrap="square" rtlCol="0">
            <a:spAutoFit/>
          </a:bodyPr>
          <a:lstStyle/>
          <a:p>
            <a:r>
              <a:rPr lang="en-US" sz="1100" dirty="0"/>
              <a:t>Alec </a:t>
            </a:r>
            <a:r>
              <a:rPr lang="en-US" sz="1100" dirty="0" err="1"/>
              <a:t>Motyer</a:t>
            </a:r>
            <a:r>
              <a:rPr lang="en-US" sz="1100" dirty="0"/>
              <a:t>. </a:t>
            </a:r>
            <a:r>
              <a:rPr lang="en-US" sz="1100" i="1" dirty="0"/>
              <a:t>The Prophecy of Isaiah </a:t>
            </a:r>
            <a:r>
              <a:rPr lang="en-US" sz="1100" dirty="0"/>
              <a:t>(InterVarsity Press, 1996). </a:t>
            </a:r>
          </a:p>
        </p:txBody>
      </p:sp>
    </p:spTree>
    <p:extLst>
      <p:ext uri="{BB962C8B-B14F-4D97-AF65-F5344CB8AC3E}">
        <p14:creationId xmlns:p14="http://schemas.microsoft.com/office/powerpoint/2010/main" val="29712263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10603</TotalTime>
  <Words>7400</Words>
  <Application>Microsoft Office PowerPoint</Application>
  <PresentationFormat>Widescreen</PresentationFormat>
  <Paragraphs>954</Paragraphs>
  <Slides>26</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Third Cycle: Two Cities in Contrast: Endurance through to Glory Isaiah 24-27</vt:lpstr>
      <vt:lpstr>PowerPoint Presentation</vt:lpstr>
      <vt:lpstr>PowerPoint Presentation</vt:lpstr>
      <vt:lpstr>PowerPoint Presentation</vt:lpstr>
      <vt:lpstr>PowerPoint Presentation</vt:lpstr>
      <vt:lpstr>Servant Songs and Calls to Praise in the Book of the Servant</vt:lpstr>
      <vt:lpstr>PowerPoint Presentation</vt:lpstr>
      <vt:lpstr>PowerPoint Presentation</vt:lpstr>
      <vt:lpstr>PowerPoint Presentation</vt:lpstr>
      <vt:lpstr>PowerPoint Presentation</vt:lpstr>
      <vt:lpstr>The Three Waves of Exile and Return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dc:title>
  <dc:creator>Michael Brent</dc:creator>
  <cp:lastModifiedBy>Michael Brent</cp:lastModifiedBy>
  <cp:revision>2</cp:revision>
  <cp:lastPrinted>2021-11-01T17:57:29Z</cp:lastPrinted>
  <dcterms:created xsi:type="dcterms:W3CDTF">2018-03-21T15:45:33Z</dcterms:created>
  <dcterms:modified xsi:type="dcterms:W3CDTF">2023-04-22T13:43:45Z</dcterms:modified>
</cp:coreProperties>
</file>