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notesMasterIdLst>
    <p:notesMasterId r:id="rId28"/>
  </p:notesMasterIdLst>
  <p:sldIdLst>
    <p:sldId id="280" r:id="rId2"/>
    <p:sldId id="285" r:id="rId3"/>
    <p:sldId id="281" r:id="rId4"/>
    <p:sldId id="282" r:id="rId5"/>
    <p:sldId id="283" r:id="rId6"/>
    <p:sldId id="286" r:id="rId7"/>
    <p:sldId id="287" r:id="rId8"/>
    <p:sldId id="290" r:id="rId9"/>
    <p:sldId id="292" r:id="rId10"/>
    <p:sldId id="291" r:id="rId11"/>
    <p:sldId id="295" r:id="rId12"/>
    <p:sldId id="293" r:id="rId13"/>
    <p:sldId id="294" r:id="rId14"/>
    <p:sldId id="299" r:id="rId15"/>
    <p:sldId id="296" r:id="rId16"/>
    <p:sldId id="307" r:id="rId17"/>
    <p:sldId id="309" r:id="rId18"/>
    <p:sldId id="310" r:id="rId19"/>
    <p:sldId id="308" r:id="rId20"/>
    <p:sldId id="311" r:id="rId21"/>
    <p:sldId id="300" r:id="rId22"/>
    <p:sldId id="303" r:id="rId23"/>
    <p:sldId id="301" r:id="rId24"/>
    <p:sldId id="305" r:id="rId25"/>
    <p:sldId id="312" r:id="rId26"/>
    <p:sldId id="306" r:id="rId27"/>
  </p:sldIdLst>
  <p:sldSz cx="12192000" cy="6858000"/>
  <p:notesSz cx="7077075" cy="9363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ABF4D"/>
    <a:srgbClr val="5381D7"/>
    <a:srgbClr val="FFD205"/>
    <a:srgbClr val="E6E6E6"/>
    <a:srgbClr val="FFD10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02DC6AB-D7BA-42FD-8D82-9FA3AB7822FC}" v="552" dt="2023-04-22T13:41:06.77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524" autoAdjust="0"/>
    <p:restoredTop sz="80860" autoAdjust="0"/>
  </p:normalViewPr>
  <p:slideViewPr>
    <p:cSldViewPr snapToGrid="0">
      <p:cViewPr>
        <p:scale>
          <a:sx n="83" d="100"/>
          <a:sy n="83" d="100"/>
        </p:scale>
        <p:origin x="2022" y="60"/>
      </p:cViewPr>
      <p:guideLst/>
    </p:cSldViewPr>
  </p:slideViewPr>
  <p:outlineViewPr>
    <p:cViewPr>
      <p:scale>
        <a:sx n="33" d="100"/>
        <a:sy n="33" d="100"/>
      </p:scale>
      <p:origin x="0" y="0"/>
    </p:cViewPr>
  </p:outlin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chael Brent" userId="efbb700b7c4874dd" providerId="LiveId" clId="{A02DC6AB-D7BA-42FD-8D82-9FA3AB7822FC}"/>
    <pc:docChg chg="undo redo custSel addSld delSld modSld sldOrd">
      <pc:chgData name="Michael Brent" userId="efbb700b7c4874dd" providerId="LiveId" clId="{A02DC6AB-D7BA-42FD-8D82-9FA3AB7822FC}" dt="2023-04-22T13:43:36.958" v="11383" actId="20577"/>
      <pc:docMkLst>
        <pc:docMk/>
      </pc:docMkLst>
      <pc:sldChg chg="addSp delSp modSp mod">
        <pc:chgData name="Michael Brent" userId="efbb700b7c4874dd" providerId="LiveId" clId="{A02DC6AB-D7BA-42FD-8D82-9FA3AB7822FC}" dt="2022-10-03T07:46:47.020" v="10058" actId="478"/>
        <pc:sldMkLst>
          <pc:docMk/>
          <pc:sldMk cId="2103504663" sldId="280"/>
        </pc:sldMkLst>
        <pc:spChg chg="add del mod">
          <ac:chgData name="Michael Brent" userId="efbb700b7c4874dd" providerId="LiveId" clId="{A02DC6AB-D7BA-42FD-8D82-9FA3AB7822FC}" dt="2022-10-03T07:46:31.222" v="10057" actId="478"/>
          <ac:spMkLst>
            <pc:docMk/>
            <pc:sldMk cId="2103504663" sldId="280"/>
            <ac:spMk id="2" creationId="{AE891D43-6E86-1FEC-9B38-93EEE9CB6041}"/>
          </ac:spMkLst>
        </pc:spChg>
        <pc:spChg chg="add del mod">
          <ac:chgData name="Michael Brent" userId="efbb700b7c4874dd" providerId="LiveId" clId="{A02DC6AB-D7BA-42FD-8D82-9FA3AB7822FC}" dt="2022-10-03T07:46:47.020" v="10058" actId="478"/>
          <ac:spMkLst>
            <pc:docMk/>
            <pc:sldMk cId="2103504663" sldId="280"/>
            <ac:spMk id="6" creationId="{955D0B66-F120-65FD-3E82-1F7BD4998C9F}"/>
          </ac:spMkLst>
        </pc:spChg>
        <pc:graphicFrameChg chg="add del mod">
          <ac:chgData name="Michael Brent" userId="efbb700b7c4874dd" providerId="LiveId" clId="{A02DC6AB-D7BA-42FD-8D82-9FA3AB7822FC}" dt="2022-04-01T10:05:55.089" v="720" actId="478"/>
          <ac:graphicFrameMkLst>
            <pc:docMk/>
            <pc:sldMk cId="2103504663" sldId="280"/>
            <ac:graphicFrameMk id="2" creationId="{28B9F11C-7E90-4E75-B74B-ED39CEA8B4DA}"/>
          </ac:graphicFrameMkLst>
        </pc:graphicFrameChg>
        <pc:graphicFrameChg chg="mod">
          <ac:chgData name="Michael Brent" userId="efbb700b7c4874dd" providerId="LiveId" clId="{A02DC6AB-D7BA-42FD-8D82-9FA3AB7822FC}" dt="2022-04-01T10:05:27.283" v="718"/>
          <ac:graphicFrameMkLst>
            <pc:docMk/>
            <pc:sldMk cId="2103504663" sldId="280"/>
            <ac:graphicFrameMk id="4" creationId="{C0FE931F-EAB1-48E5-BC0F-1A1E3B3466F1}"/>
          </ac:graphicFrameMkLst>
        </pc:graphicFrameChg>
      </pc:sldChg>
      <pc:sldChg chg="modSp del mod">
        <pc:chgData name="Michael Brent" userId="efbb700b7c4874dd" providerId="LiveId" clId="{A02DC6AB-D7BA-42FD-8D82-9FA3AB7822FC}" dt="2023-03-28T08:06:33.255" v="10960" actId="2696"/>
        <pc:sldMkLst>
          <pc:docMk/>
          <pc:sldMk cId="2548416833" sldId="288"/>
        </pc:sldMkLst>
        <pc:spChg chg="mod">
          <ac:chgData name="Michael Brent" userId="efbb700b7c4874dd" providerId="LiveId" clId="{A02DC6AB-D7BA-42FD-8D82-9FA3AB7822FC}" dt="2022-04-01T17:05:00.882" v="948" actId="20577"/>
          <ac:spMkLst>
            <pc:docMk/>
            <pc:sldMk cId="2548416833" sldId="288"/>
            <ac:spMk id="4" creationId="{A2F7B730-E0B9-41A8-9156-EBDACB12BAAE}"/>
          </ac:spMkLst>
        </pc:spChg>
      </pc:sldChg>
      <pc:sldChg chg="ord">
        <pc:chgData name="Michael Brent" userId="efbb700b7c4874dd" providerId="LiveId" clId="{A02DC6AB-D7BA-42FD-8D82-9FA3AB7822FC}" dt="2022-04-01T09:46:04.278" v="48"/>
        <pc:sldMkLst>
          <pc:docMk/>
          <pc:sldMk cId="1534990569" sldId="291"/>
        </pc:sldMkLst>
      </pc:sldChg>
      <pc:sldChg chg="modSp mod">
        <pc:chgData name="Michael Brent" userId="efbb700b7c4874dd" providerId="LiveId" clId="{A02DC6AB-D7BA-42FD-8D82-9FA3AB7822FC}" dt="2022-05-10T09:12:13.638" v="2028" actId="1036"/>
        <pc:sldMkLst>
          <pc:docMk/>
          <pc:sldMk cId="2979092531" sldId="294"/>
        </pc:sldMkLst>
        <pc:spChg chg="mod">
          <ac:chgData name="Michael Brent" userId="efbb700b7c4874dd" providerId="LiveId" clId="{A02DC6AB-D7BA-42FD-8D82-9FA3AB7822FC}" dt="2022-05-10T09:12:13.638" v="2028" actId="1036"/>
          <ac:spMkLst>
            <pc:docMk/>
            <pc:sldMk cId="2979092531" sldId="294"/>
            <ac:spMk id="6" creationId="{572C97F6-47D2-4443-99DA-AB41D583ACC5}"/>
          </ac:spMkLst>
        </pc:spChg>
        <pc:graphicFrameChg chg="modGraphic">
          <ac:chgData name="Michael Brent" userId="efbb700b7c4874dd" providerId="LiveId" clId="{A02DC6AB-D7BA-42FD-8D82-9FA3AB7822FC}" dt="2022-04-20T09:39:18.883" v="972" actId="20577"/>
          <ac:graphicFrameMkLst>
            <pc:docMk/>
            <pc:sldMk cId="2979092531" sldId="294"/>
            <ac:graphicFrameMk id="4" creationId="{C0FE931F-EAB1-48E5-BC0F-1A1E3B3466F1}"/>
          </ac:graphicFrameMkLst>
        </pc:graphicFrameChg>
      </pc:sldChg>
      <pc:sldChg chg="modSp add mod ord">
        <pc:chgData name="Michael Brent" userId="efbb700b7c4874dd" providerId="LiveId" clId="{A02DC6AB-D7BA-42FD-8D82-9FA3AB7822FC}" dt="2022-04-01T17:03:04.472" v="933" actId="14100"/>
        <pc:sldMkLst>
          <pc:docMk/>
          <pc:sldMk cId="526824375" sldId="295"/>
        </pc:sldMkLst>
        <pc:spChg chg="mod">
          <ac:chgData name="Michael Brent" userId="efbb700b7c4874dd" providerId="LiveId" clId="{A02DC6AB-D7BA-42FD-8D82-9FA3AB7822FC}" dt="2022-04-01T17:03:04.472" v="933" actId="14100"/>
          <ac:spMkLst>
            <pc:docMk/>
            <pc:sldMk cId="526824375" sldId="295"/>
            <ac:spMk id="6" creationId="{3BC6846A-A085-4EB9-AF0F-39CB55A64D8D}"/>
          </ac:spMkLst>
        </pc:spChg>
        <pc:graphicFrameChg chg="mod modGraphic">
          <ac:chgData name="Michael Brent" userId="efbb700b7c4874dd" providerId="LiveId" clId="{A02DC6AB-D7BA-42FD-8D82-9FA3AB7822FC}" dt="2022-04-01T17:01:04.501" v="898" actId="20577"/>
          <ac:graphicFrameMkLst>
            <pc:docMk/>
            <pc:sldMk cId="526824375" sldId="295"/>
            <ac:graphicFrameMk id="4" creationId="{C0FE931F-EAB1-48E5-BC0F-1A1E3B3466F1}"/>
          </ac:graphicFrameMkLst>
        </pc:graphicFrameChg>
      </pc:sldChg>
      <pc:sldChg chg="delSp modSp add del mod ord modAnim">
        <pc:chgData name="Michael Brent" userId="efbb700b7c4874dd" providerId="LiveId" clId="{A02DC6AB-D7BA-42FD-8D82-9FA3AB7822FC}" dt="2022-04-01T16:52:42.815" v="721" actId="47"/>
        <pc:sldMkLst>
          <pc:docMk/>
          <pc:sldMk cId="3995998038" sldId="295"/>
        </pc:sldMkLst>
        <pc:spChg chg="mod">
          <ac:chgData name="Michael Brent" userId="efbb700b7c4874dd" providerId="LiveId" clId="{A02DC6AB-D7BA-42FD-8D82-9FA3AB7822FC}" dt="2022-04-01T09:58:03.652" v="715" actId="20577"/>
          <ac:spMkLst>
            <pc:docMk/>
            <pc:sldMk cId="3995998038" sldId="295"/>
            <ac:spMk id="6" creationId="{3BC6846A-A085-4EB9-AF0F-39CB55A64D8D}"/>
          </ac:spMkLst>
        </pc:spChg>
        <pc:grpChg chg="del">
          <ac:chgData name="Michael Brent" userId="efbb700b7c4874dd" providerId="LiveId" clId="{A02DC6AB-D7BA-42FD-8D82-9FA3AB7822FC}" dt="2022-04-01T09:45:08.295" v="4" actId="478"/>
          <ac:grpSpMkLst>
            <pc:docMk/>
            <pc:sldMk cId="3995998038" sldId="295"/>
            <ac:grpSpMk id="2" creationId="{AF727669-DDF1-4120-8C91-AAA6B755225D}"/>
          </ac:grpSpMkLst>
        </pc:grpChg>
        <pc:grpChg chg="del">
          <ac:chgData name="Michael Brent" userId="efbb700b7c4874dd" providerId="LiveId" clId="{A02DC6AB-D7BA-42FD-8D82-9FA3AB7822FC}" dt="2022-04-01T09:45:08.295" v="4" actId="478"/>
          <ac:grpSpMkLst>
            <pc:docMk/>
            <pc:sldMk cId="3995998038" sldId="295"/>
            <ac:grpSpMk id="7" creationId="{C91A931E-D829-4435-ADD1-DD66C74A061E}"/>
          </ac:grpSpMkLst>
        </pc:grpChg>
        <pc:grpChg chg="del">
          <ac:chgData name="Michael Brent" userId="efbb700b7c4874dd" providerId="LiveId" clId="{A02DC6AB-D7BA-42FD-8D82-9FA3AB7822FC}" dt="2022-04-01T09:45:08.295" v="4" actId="478"/>
          <ac:grpSpMkLst>
            <pc:docMk/>
            <pc:sldMk cId="3995998038" sldId="295"/>
            <ac:grpSpMk id="18" creationId="{C680BD73-AFB3-476E-AEBC-6A5AE2AE7457}"/>
          </ac:grpSpMkLst>
        </pc:grpChg>
        <pc:grpChg chg="del">
          <ac:chgData name="Michael Brent" userId="efbb700b7c4874dd" providerId="LiveId" clId="{A02DC6AB-D7BA-42FD-8D82-9FA3AB7822FC}" dt="2022-04-01T09:45:08.295" v="4" actId="478"/>
          <ac:grpSpMkLst>
            <pc:docMk/>
            <pc:sldMk cId="3995998038" sldId="295"/>
            <ac:grpSpMk id="19" creationId="{736BDF63-5D1F-47A5-938D-D40C3871F20A}"/>
          </ac:grpSpMkLst>
        </pc:grpChg>
        <pc:grpChg chg="del">
          <ac:chgData name="Michael Brent" userId="efbb700b7c4874dd" providerId="LiveId" clId="{A02DC6AB-D7BA-42FD-8D82-9FA3AB7822FC}" dt="2022-04-01T09:45:08.295" v="4" actId="478"/>
          <ac:grpSpMkLst>
            <pc:docMk/>
            <pc:sldMk cId="3995998038" sldId="295"/>
            <ac:grpSpMk id="24" creationId="{DC1388C7-2232-48E8-AFAF-43037881F7F3}"/>
          </ac:grpSpMkLst>
        </pc:grpChg>
        <pc:grpChg chg="del">
          <ac:chgData name="Michael Brent" userId="efbb700b7c4874dd" providerId="LiveId" clId="{A02DC6AB-D7BA-42FD-8D82-9FA3AB7822FC}" dt="2022-04-01T09:45:08.295" v="4" actId="478"/>
          <ac:grpSpMkLst>
            <pc:docMk/>
            <pc:sldMk cId="3995998038" sldId="295"/>
            <ac:grpSpMk id="25" creationId="{CA6AC705-E263-462F-BB0A-E7405DC30AFA}"/>
          </ac:grpSpMkLst>
        </pc:grpChg>
        <pc:grpChg chg="del">
          <ac:chgData name="Michael Brent" userId="efbb700b7c4874dd" providerId="LiveId" clId="{A02DC6AB-D7BA-42FD-8D82-9FA3AB7822FC}" dt="2022-04-01T09:45:08.295" v="4" actId="478"/>
          <ac:grpSpMkLst>
            <pc:docMk/>
            <pc:sldMk cId="3995998038" sldId="295"/>
            <ac:grpSpMk id="29" creationId="{21FE5DB7-019A-4CC3-985E-5617F1EF4C55}"/>
          </ac:grpSpMkLst>
        </pc:grpChg>
        <pc:grpChg chg="del">
          <ac:chgData name="Michael Brent" userId="efbb700b7c4874dd" providerId="LiveId" clId="{A02DC6AB-D7BA-42FD-8D82-9FA3AB7822FC}" dt="2022-04-01T09:45:08.295" v="4" actId="478"/>
          <ac:grpSpMkLst>
            <pc:docMk/>
            <pc:sldMk cId="3995998038" sldId="295"/>
            <ac:grpSpMk id="30" creationId="{E09ACF4D-B7F8-419E-B133-C8759E4E2227}"/>
          </ac:grpSpMkLst>
        </pc:grpChg>
        <pc:graphicFrameChg chg="mod modGraphic">
          <ac:chgData name="Michael Brent" userId="efbb700b7c4874dd" providerId="LiveId" clId="{A02DC6AB-D7BA-42FD-8D82-9FA3AB7822FC}" dt="2022-04-01T09:56:04.937" v="694" actId="20577"/>
          <ac:graphicFrameMkLst>
            <pc:docMk/>
            <pc:sldMk cId="3995998038" sldId="295"/>
            <ac:graphicFrameMk id="4" creationId="{C0FE931F-EAB1-48E5-BC0F-1A1E3B3466F1}"/>
          </ac:graphicFrameMkLst>
        </pc:graphicFrameChg>
        <pc:picChg chg="del">
          <ac:chgData name="Michael Brent" userId="efbb700b7c4874dd" providerId="LiveId" clId="{A02DC6AB-D7BA-42FD-8D82-9FA3AB7822FC}" dt="2022-04-01T09:45:08.295" v="4" actId="478"/>
          <ac:picMkLst>
            <pc:docMk/>
            <pc:sldMk cId="3995998038" sldId="295"/>
            <ac:picMk id="5" creationId="{6D9D6A0E-F874-425C-A7D6-FB4B92A035C9}"/>
          </ac:picMkLst>
        </pc:picChg>
        <pc:picChg chg="del">
          <ac:chgData name="Michael Brent" userId="efbb700b7c4874dd" providerId="LiveId" clId="{A02DC6AB-D7BA-42FD-8D82-9FA3AB7822FC}" dt="2022-04-01T09:45:08.295" v="4" actId="478"/>
          <ac:picMkLst>
            <pc:docMk/>
            <pc:sldMk cId="3995998038" sldId="295"/>
            <ac:picMk id="8" creationId="{5FD9C57B-5085-44C3-A80B-77FD11BCDD74}"/>
          </ac:picMkLst>
        </pc:picChg>
      </pc:sldChg>
      <pc:sldChg chg="addSp delSp modSp add mod">
        <pc:chgData name="Michael Brent" userId="efbb700b7c4874dd" providerId="LiveId" clId="{A02DC6AB-D7BA-42FD-8D82-9FA3AB7822FC}" dt="2022-05-10T09:12:24.387" v="2045" actId="1036"/>
        <pc:sldMkLst>
          <pc:docMk/>
          <pc:sldMk cId="1359586340" sldId="296"/>
        </pc:sldMkLst>
        <pc:spChg chg="mod">
          <ac:chgData name="Michael Brent" userId="efbb700b7c4874dd" providerId="LiveId" clId="{A02DC6AB-D7BA-42FD-8D82-9FA3AB7822FC}" dt="2022-05-10T09:12:24.387" v="2045" actId="1036"/>
          <ac:spMkLst>
            <pc:docMk/>
            <pc:sldMk cId="1359586340" sldId="296"/>
            <ac:spMk id="6" creationId="{572C97F6-47D2-4443-99DA-AB41D583ACC5}"/>
          </ac:spMkLst>
        </pc:spChg>
        <pc:graphicFrameChg chg="add del mod">
          <ac:chgData name="Michael Brent" userId="efbb700b7c4874dd" providerId="LiveId" clId="{A02DC6AB-D7BA-42FD-8D82-9FA3AB7822FC}" dt="2022-05-10T08:49:40.614" v="1301" actId="478"/>
          <ac:graphicFrameMkLst>
            <pc:docMk/>
            <pc:sldMk cId="1359586340" sldId="296"/>
            <ac:graphicFrameMk id="2" creationId="{FBF59190-9BF1-7E21-6156-74F3BA725C1A}"/>
          </ac:graphicFrameMkLst>
        </pc:graphicFrameChg>
        <pc:graphicFrameChg chg="mod modGraphic">
          <ac:chgData name="Michael Brent" userId="efbb700b7c4874dd" providerId="LiveId" clId="{A02DC6AB-D7BA-42FD-8D82-9FA3AB7822FC}" dt="2022-05-10T08:55:27.546" v="1724" actId="20577"/>
          <ac:graphicFrameMkLst>
            <pc:docMk/>
            <pc:sldMk cId="1359586340" sldId="296"/>
            <ac:graphicFrameMk id="4" creationId="{C0FE931F-EAB1-48E5-BC0F-1A1E3B3466F1}"/>
          </ac:graphicFrameMkLst>
        </pc:graphicFrameChg>
      </pc:sldChg>
      <pc:sldChg chg="add del">
        <pc:chgData name="Michael Brent" userId="efbb700b7c4874dd" providerId="LiveId" clId="{A02DC6AB-D7BA-42FD-8D82-9FA3AB7822FC}" dt="2022-04-01T16:52:46.971" v="722" actId="47"/>
        <pc:sldMkLst>
          <pc:docMk/>
          <pc:sldMk cId="2858384472" sldId="296"/>
        </pc:sldMkLst>
      </pc:sldChg>
      <pc:sldChg chg="addSp delSp modSp add del mod">
        <pc:chgData name="Michael Brent" userId="efbb700b7c4874dd" providerId="LiveId" clId="{A02DC6AB-D7BA-42FD-8D82-9FA3AB7822FC}" dt="2022-08-19T15:46:00.655" v="9125" actId="2696"/>
        <pc:sldMkLst>
          <pc:docMk/>
          <pc:sldMk cId="3861383663" sldId="297"/>
        </pc:sldMkLst>
        <pc:spChg chg="add del mod">
          <ac:chgData name="Michael Brent" userId="efbb700b7c4874dd" providerId="LiveId" clId="{A02DC6AB-D7BA-42FD-8D82-9FA3AB7822FC}" dt="2022-05-10T15:23:35.278" v="2972" actId="21"/>
          <ac:spMkLst>
            <pc:docMk/>
            <pc:sldMk cId="3861383663" sldId="297"/>
            <ac:spMk id="5" creationId="{E5CCB8BB-12A3-0FCF-4C22-B2F6FFCBBED8}"/>
          </ac:spMkLst>
        </pc:spChg>
        <pc:spChg chg="del mod">
          <ac:chgData name="Michael Brent" userId="efbb700b7c4874dd" providerId="LiveId" clId="{A02DC6AB-D7BA-42FD-8D82-9FA3AB7822FC}" dt="2022-08-19T15:45:51.705" v="9124" actId="478"/>
          <ac:spMkLst>
            <pc:docMk/>
            <pc:sldMk cId="3861383663" sldId="297"/>
            <ac:spMk id="6" creationId="{572C97F6-47D2-4443-99DA-AB41D583ACC5}"/>
          </ac:spMkLst>
        </pc:spChg>
        <pc:graphicFrameChg chg="add del mod">
          <ac:chgData name="Michael Brent" userId="efbb700b7c4874dd" providerId="LiveId" clId="{A02DC6AB-D7BA-42FD-8D82-9FA3AB7822FC}" dt="2022-05-10T09:05:31.677" v="1769" actId="478"/>
          <ac:graphicFrameMkLst>
            <pc:docMk/>
            <pc:sldMk cId="3861383663" sldId="297"/>
            <ac:graphicFrameMk id="2" creationId="{3C656A3D-0DD8-01ED-66C4-1F50E654689A}"/>
          </ac:graphicFrameMkLst>
        </pc:graphicFrameChg>
        <pc:graphicFrameChg chg="del mod modGraphic">
          <ac:chgData name="Michael Brent" userId="efbb700b7c4874dd" providerId="LiveId" clId="{A02DC6AB-D7BA-42FD-8D82-9FA3AB7822FC}" dt="2022-08-19T15:45:47.259" v="9123" actId="478"/>
          <ac:graphicFrameMkLst>
            <pc:docMk/>
            <pc:sldMk cId="3861383663" sldId="297"/>
            <ac:graphicFrameMk id="4" creationId="{C0FE931F-EAB1-48E5-BC0F-1A1E3B3466F1}"/>
          </ac:graphicFrameMkLst>
        </pc:graphicFrameChg>
        <pc:picChg chg="add del mod modCrop">
          <ac:chgData name="Michael Brent" userId="efbb700b7c4874dd" providerId="LiveId" clId="{A02DC6AB-D7BA-42FD-8D82-9FA3AB7822FC}" dt="2022-07-04T13:47:44.981" v="4117"/>
          <ac:picMkLst>
            <pc:docMk/>
            <pc:sldMk cId="3861383663" sldId="297"/>
            <ac:picMk id="3" creationId="{4AD5DED5-F45D-745A-5E4B-8BFF9E647571}"/>
          </ac:picMkLst>
        </pc:picChg>
      </pc:sldChg>
      <pc:sldChg chg="addSp delSp modSp add del mod">
        <pc:chgData name="Michael Brent" userId="efbb700b7c4874dd" providerId="LiveId" clId="{A02DC6AB-D7BA-42FD-8D82-9FA3AB7822FC}" dt="2022-10-03T07:43:09.559" v="9980" actId="47"/>
        <pc:sldMkLst>
          <pc:docMk/>
          <pc:sldMk cId="2820963346" sldId="298"/>
        </pc:sldMkLst>
        <pc:spChg chg="add del">
          <ac:chgData name="Michael Brent" userId="efbb700b7c4874dd" providerId="LiveId" clId="{A02DC6AB-D7BA-42FD-8D82-9FA3AB7822FC}" dt="2022-08-19T14:56:59.721" v="8065" actId="22"/>
          <ac:spMkLst>
            <pc:docMk/>
            <pc:sldMk cId="2820963346" sldId="298"/>
            <ac:spMk id="3" creationId="{8192C35B-B6E3-329C-6D00-E5F026825960}"/>
          </ac:spMkLst>
        </pc:spChg>
        <pc:spChg chg="add del mod">
          <ac:chgData name="Michael Brent" userId="efbb700b7c4874dd" providerId="LiveId" clId="{A02DC6AB-D7BA-42FD-8D82-9FA3AB7822FC}" dt="2022-05-10T15:24:50.902" v="2983" actId="478"/>
          <ac:spMkLst>
            <pc:docMk/>
            <pc:sldMk cId="2820963346" sldId="298"/>
            <ac:spMk id="5" creationId="{E3AF6BFB-678F-536E-5F97-33B11F4CB470}"/>
          </ac:spMkLst>
        </pc:spChg>
        <pc:spChg chg="del mod">
          <ac:chgData name="Michael Brent" userId="efbb700b7c4874dd" providerId="LiveId" clId="{A02DC6AB-D7BA-42FD-8D82-9FA3AB7822FC}" dt="2022-08-19T15:34:58.455" v="8882" actId="478"/>
          <ac:spMkLst>
            <pc:docMk/>
            <pc:sldMk cId="2820963346" sldId="298"/>
            <ac:spMk id="6" creationId="{572C97F6-47D2-4443-99DA-AB41D583ACC5}"/>
          </ac:spMkLst>
        </pc:spChg>
        <pc:spChg chg="add del mod">
          <ac:chgData name="Michael Brent" userId="efbb700b7c4874dd" providerId="LiveId" clId="{A02DC6AB-D7BA-42FD-8D82-9FA3AB7822FC}" dt="2022-08-19T15:35:23.668" v="8919" actId="478"/>
          <ac:spMkLst>
            <pc:docMk/>
            <pc:sldMk cId="2820963346" sldId="298"/>
            <ac:spMk id="7" creationId="{7BC46F4C-53EA-5398-D612-F672324795CA}"/>
          </ac:spMkLst>
        </pc:spChg>
        <pc:spChg chg="add del mod">
          <ac:chgData name="Michael Brent" userId="efbb700b7c4874dd" providerId="LiveId" clId="{A02DC6AB-D7BA-42FD-8D82-9FA3AB7822FC}" dt="2022-08-19T15:07:48.213" v="8179" actId="478"/>
          <ac:spMkLst>
            <pc:docMk/>
            <pc:sldMk cId="2820963346" sldId="298"/>
            <ac:spMk id="8" creationId="{9DE3231A-7CC9-77D5-FCBC-74CF062461CC}"/>
          </ac:spMkLst>
        </pc:spChg>
        <pc:spChg chg="add mod">
          <ac:chgData name="Michael Brent" userId="efbb700b7c4874dd" providerId="LiveId" clId="{A02DC6AB-D7BA-42FD-8D82-9FA3AB7822FC}" dt="2022-08-19T15:37:14.945" v="8954" actId="1036"/>
          <ac:spMkLst>
            <pc:docMk/>
            <pc:sldMk cId="2820963346" sldId="298"/>
            <ac:spMk id="12" creationId="{71DCA5C9-4F0B-77EC-66D1-747808C25F81}"/>
          </ac:spMkLst>
        </pc:spChg>
        <pc:spChg chg="add del mod">
          <ac:chgData name="Michael Brent" userId="efbb700b7c4874dd" providerId="LiveId" clId="{A02DC6AB-D7BA-42FD-8D82-9FA3AB7822FC}" dt="2022-10-03T07:43:01.117" v="9979" actId="21"/>
          <ac:spMkLst>
            <pc:docMk/>
            <pc:sldMk cId="2820963346" sldId="298"/>
            <ac:spMk id="13" creationId="{907F1529-F704-FF65-324F-43AAD4AA1D8D}"/>
          </ac:spMkLst>
        </pc:spChg>
        <pc:graphicFrameChg chg="mod modGraphic">
          <ac:chgData name="Michael Brent" userId="efbb700b7c4874dd" providerId="LiveId" clId="{A02DC6AB-D7BA-42FD-8D82-9FA3AB7822FC}" dt="2022-08-19T15:36:59.516" v="8924" actId="1076"/>
          <ac:graphicFrameMkLst>
            <pc:docMk/>
            <pc:sldMk cId="2820963346" sldId="298"/>
            <ac:graphicFrameMk id="4" creationId="{C0FE931F-EAB1-48E5-BC0F-1A1E3B3466F1}"/>
          </ac:graphicFrameMkLst>
        </pc:graphicFrameChg>
        <pc:graphicFrameChg chg="add del mod">
          <ac:chgData name="Michael Brent" userId="efbb700b7c4874dd" providerId="LiveId" clId="{A02DC6AB-D7BA-42FD-8D82-9FA3AB7822FC}" dt="2022-08-19T15:07:34.133" v="8176" actId="478"/>
          <ac:graphicFrameMkLst>
            <pc:docMk/>
            <pc:sldMk cId="2820963346" sldId="298"/>
            <ac:graphicFrameMk id="5" creationId="{54410F11-AA9B-D770-4B4F-A2910F438CA9}"/>
          </ac:graphicFrameMkLst>
        </pc:graphicFrameChg>
        <pc:graphicFrameChg chg="add del mod modGraphic">
          <ac:chgData name="Michael Brent" userId="efbb700b7c4874dd" providerId="LiveId" clId="{A02DC6AB-D7BA-42FD-8D82-9FA3AB7822FC}" dt="2022-08-19T15:37:06.527" v="8925" actId="478"/>
          <ac:graphicFrameMkLst>
            <pc:docMk/>
            <pc:sldMk cId="2820963346" sldId="298"/>
            <ac:graphicFrameMk id="9" creationId="{CE49C9F2-D36D-E262-1F47-820CFDE64F77}"/>
          </ac:graphicFrameMkLst>
        </pc:graphicFrameChg>
        <pc:graphicFrameChg chg="add del mod">
          <ac:chgData name="Michael Brent" userId="efbb700b7c4874dd" providerId="LiveId" clId="{A02DC6AB-D7BA-42FD-8D82-9FA3AB7822FC}" dt="2022-08-19T15:17:41.615" v="8280"/>
          <ac:graphicFrameMkLst>
            <pc:docMk/>
            <pc:sldMk cId="2820963346" sldId="298"/>
            <ac:graphicFrameMk id="10" creationId="{A08A457F-A0FD-B5D7-B615-285D2CEA4182}"/>
          </ac:graphicFrameMkLst>
        </pc:graphicFrameChg>
        <pc:graphicFrameChg chg="add del mod modGraphic">
          <ac:chgData name="Michael Brent" userId="efbb700b7c4874dd" providerId="LiveId" clId="{A02DC6AB-D7BA-42FD-8D82-9FA3AB7822FC}" dt="2022-08-19T15:17:40.373" v="8278"/>
          <ac:graphicFrameMkLst>
            <pc:docMk/>
            <pc:sldMk cId="2820963346" sldId="298"/>
            <ac:graphicFrameMk id="11" creationId="{81ACC00F-4628-AC0A-56DC-1E5827B67B3F}"/>
          </ac:graphicFrameMkLst>
        </pc:graphicFrameChg>
      </pc:sldChg>
      <pc:sldChg chg="modSp add del mod">
        <pc:chgData name="Michael Brent" userId="efbb700b7c4874dd" providerId="LiveId" clId="{A02DC6AB-D7BA-42FD-8D82-9FA3AB7822FC}" dt="2022-05-10T09:03:16.126" v="1752" actId="47"/>
        <pc:sldMkLst>
          <pc:docMk/>
          <pc:sldMk cId="3817917878" sldId="298"/>
        </pc:sldMkLst>
        <pc:graphicFrameChg chg="mod modGraphic">
          <ac:chgData name="Michael Brent" userId="efbb700b7c4874dd" providerId="LiveId" clId="{A02DC6AB-D7BA-42FD-8D82-9FA3AB7822FC}" dt="2022-05-10T08:56:32.944" v="1751" actId="20577"/>
          <ac:graphicFrameMkLst>
            <pc:docMk/>
            <pc:sldMk cId="3817917878" sldId="298"/>
            <ac:graphicFrameMk id="4" creationId="{C0FE931F-EAB1-48E5-BC0F-1A1E3B3466F1}"/>
          </ac:graphicFrameMkLst>
        </pc:graphicFrameChg>
      </pc:sldChg>
      <pc:sldChg chg="addSp delSp modSp add mod ord">
        <pc:chgData name="Michael Brent" userId="efbb700b7c4874dd" providerId="LiveId" clId="{A02DC6AB-D7BA-42FD-8D82-9FA3AB7822FC}" dt="2023-04-11T15:39:45.157" v="10961" actId="478"/>
        <pc:sldMkLst>
          <pc:docMk/>
          <pc:sldMk cId="2740809073" sldId="299"/>
        </pc:sldMkLst>
        <pc:spChg chg="mod">
          <ac:chgData name="Michael Brent" userId="efbb700b7c4874dd" providerId="LiveId" clId="{A02DC6AB-D7BA-42FD-8D82-9FA3AB7822FC}" dt="2022-05-10T13:12:13.933" v="2750" actId="20577"/>
          <ac:spMkLst>
            <pc:docMk/>
            <pc:sldMk cId="2740809073" sldId="299"/>
            <ac:spMk id="2" creationId="{E6EB79C9-F173-4DA3-909E-8CE7ADECF756}"/>
          </ac:spMkLst>
        </pc:spChg>
        <pc:spChg chg="add del mod">
          <ac:chgData name="Michael Brent" userId="efbb700b7c4874dd" providerId="LiveId" clId="{A02DC6AB-D7BA-42FD-8D82-9FA3AB7822FC}" dt="2023-04-11T15:39:45.157" v="10961" actId="478"/>
          <ac:spMkLst>
            <pc:docMk/>
            <pc:sldMk cId="2740809073" sldId="299"/>
            <ac:spMk id="3" creationId="{B6E7CA8A-4575-947B-39AE-B66B7AD7283B}"/>
          </ac:spMkLst>
        </pc:spChg>
        <pc:spChg chg="mod">
          <ac:chgData name="Michael Brent" userId="efbb700b7c4874dd" providerId="LiveId" clId="{A02DC6AB-D7BA-42FD-8D82-9FA3AB7822FC}" dt="2022-05-10T13:10:01.767" v="2726" actId="20577"/>
          <ac:spMkLst>
            <pc:docMk/>
            <pc:sldMk cId="2740809073" sldId="299"/>
            <ac:spMk id="4" creationId="{15324DC6-656F-4581-9661-991AD096A5C2}"/>
          </ac:spMkLst>
        </pc:spChg>
        <pc:spChg chg="del">
          <ac:chgData name="Michael Brent" userId="efbb700b7c4874dd" providerId="LiveId" clId="{A02DC6AB-D7BA-42FD-8D82-9FA3AB7822FC}" dt="2022-05-10T10:49:45.745" v="2525" actId="478"/>
          <ac:spMkLst>
            <pc:docMk/>
            <pc:sldMk cId="2740809073" sldId="299"/>
            <ac:spMk id="5" creationId="{C308D086-1714-4301-85AD-C7E3AA090BE6}"/>
          </ac:spMkLst>
        </pc:spChg>
        <pc:spChg chg="add del">
          <ac:chgData name="Michael Brent" userId="efbb700b7c4874dd" providerId="LiveId" clId="{A02DC6AB-D7BA-42FD-8D82-9FA3AB7822FC}" dt="2022-05-10T10:48:40.710" v="2518" actId="22"/>
          <ac:spMkLst>
            <pc:docMk/>
            <pc:sldMk cId="2740809073" sldId="299"/>
            <ac:spMk id="6" creationId="{9DF65DD3-C0CD-010A-94D4-F04ABCDED439}"/>
          </ac:spMkLst>
        </pc:spChg>
        <pc:spChg chg="add mod">
          <ac:chgData name="Michael Brent" userId="efbb700b7c4874dd" providerId="LiveId" clId="{A02DC6AB-D7BA-42FD-8D82-9FA3AB7822FC}" dt="2022-05-10T13:12:55.665" v="2781" actId="20577"/>
          <ac:spMkLst>
            <pc:docMk/>
            <pc:sldMk cId="2740809073" sldId="299"/>
            <ac:spMk id="9" creationId="{83D192F7-7EBC-B9E6-8CCB-8914064D72E5}"/>
          </ac:spMkLst>
        </pc:spChg>
        <pc:spChg chg="add mod">
          <ac:chgData name="Michael Brent" userId="efbb700b7c4874dd" providerId="LiveId" clId="{A02DC6AB-D7BA-42FD-8D82-9FA3AB7822FC}" dt="2022-05-10T13:13:41.783" v="2904" actId="1038"/>
          <ac:spMkLst>
            <pc:docMk/>
            <pc:sldMk cId="2740809073" sldId="299"/>
            <ac:spMk id="10" creationId="{F9F95C9C-ACE2-4E4E-EAA2-73C593D96AB7}"/>
          </ac:spMkLst>
        </pc:spChg>
        <pc:spChg chg="add mod">
          <ac:chgData name="Michael Brent" userId="efbb700b7c4874dd" providerId="LiveId" clId="{A02DC6AB-D7BA-42FD-8D82-9FA3AB7822FC}" dt="2022-05-10T13:14:43.879" v="2970" actId="20577"/>
          <ac:spMkLst>
            <pc:docMk/>
            <pc:sldMk cId="2740809073" sldId="299"/>
            <ac:spMk id="11" creationId="{052F6D14-2EDF-F6F1-6169-BFFB1B525710}"/>
          </ac:spMkLst>
        </pc:spChg>
        <pc:graphicFrameChg chg="add del mod">
          <ac:chgData name="Michael Brent" userId="efbb700b7c4874dd" providerId="LiveId" clId="{A02DC6AB-D7BA-42FD-8D82-9FA3AB7822FC}" dt="2022-05-10T10:49:03.191" v="2521" actId="478"/>
          <ac:graphicFrameMkLst>
            <pc:docMk/>
            <pc:sldMk cId="2740809073" sldId="299"/>
            <ac:graphicFrameMk id="7" creationId="{F08F55B6-821C-1FCF-1483-57B3CE298B4F}"/>
          </ac:graphicFrameMkLst>
        </pc:graphicFrameChg>
        <pc:graphicFrameChg chg="add mod">
          <ac:chgData name="Michael Brent" userId="efbb700b7c4874dd" providerId="LiveId" clId="{A02DC6AB-D7BA-42FD-8D82-9FA3AB7822FC}" dt="2022-05-10T10:49:26.850" v="2523" actId="1076"/>
          <ac:graphicFrameMkLst>
            <pc:docMk/>
            <pc:sldMk cId="2740809073" sldId="299"/>
            <ac:graphicFrameMk id="8" creationId="{9BD72E63-B370-6E3A-E783-CF9116F0CFAC}"/>
          </ac:graphicFrameMkLst>
        </pc:graphicFrameChg>
      </pc:sldChg>
      <pc:sldChg chg="addSp delSp modSp add mod">
        <pc:chgData name="Michael Brent" userId="efbb700b7c4874dd" providerId="LiveId" clId="{A02DC6AB-D7BA-42FD-8D82-9FA3AB7822FC}" dt="2022-10-03T07:43:17.919" v="10030" actId="1036"/>
        <pc:sldMkLst>
          <pc:docMk/>
          <pc:sldMk cId="1348381036" sldId="300"/>
        </pc:sldMkLst>
        <pc:spChg chg="add mod">
          <ac:chgData name="Michael Brent" userId="efbb700b7c4874dd" providerId="LiveId" clId="{A02DC6AB-D7BA-42FD-8D82-9FA3AB7822FC}" dt="2022-10-03T07:43:17.919" v="10030" actId="1036"/>
          <ac:spMkLst>
            <pc:docMk/>
            <pc:sldMk cId="1348381036" sldId="300"/>
            <ac:spMk id="2" creationId="{27616A68-9E79-44F1-3D5C-755531088862}"/>
          </ac:spMkLst>
        </pc:spChg>
        <pc:spChg chg="del">
          <ac:chgData name="Michael Brent" userId="efbb700b7c4874dd" providerId="LiveId" clId="{A02DC6AB-D7BA-42FD-8D82-9FA3AB7822FC}" dt="2022-05-10T15:28:04.459" v="3238" actId="478"/>
          <ac:spMkLst>
            <pc:docMk/>
            <pc:sldMk cId="1348381036" sldId="300"/>
            <ac:spMk id="5" creationId="{E3AF6BFB-678F-536E-5F97-33B11F4CB470}"/>
          </ac:spMkLst>
        </pc:spChg>
        <pc:spChg chg="add del mod">
          <ac:chgData name="Michael Brent" userId="efbb700b7c4874dd" providerId="LiveId" clId="{A02DC6AB-D7BA-42FD-8D82-9FA3AB7822FC}" dt="2022-05-10T15:25:11.460" v="2985"/>
          <ac:spMkLst>
            <pc:docMk/>
            <pc:sldMk cId="1348381036" sldId="300"/>
            <ac:spMk id="7" creationId="{87088F6B-3024-346F-B0CE-A82677B3B75E}"/>
          </ac:spMkLst>
        </pc:spChg>
        <pc:spChg chg="add del mod">
          <ac:chgData name="Michael Brent" userId="efbb700b7c4874dd" providerId="LiveId" clId="{A02DC6AB-D7BA-42FD-8D82-9FA3AB7822FC}" dt="2022-05-10T15:25:21.960" v="2987" actId="478"/>
          <ac:spMkLst>
            <pc:docMk/>
            <pc:sldMk cId="1348381036" sldId="300"/>
            <ac:spMk id="8" creationId="{A32EAC6F-BB84-AED4-22B7-A284DF357682}"/>
          </ac:spMkLst>
        </pc:spChg>
        <pc:graphicFrameChg chg="add mod modGraphic">
          <ac:chgData name="Michael Brent" userId="efbb700b7c4874dd" providerId="LiveId" clId="{A02DC6AB-D7BA-42FD-8D82-9FA3AB7822FC}" dt="2022-05-10T15:29:14.844" v="3244" actId="20577"/>
          <ac:graphicFrameMkLst>
            <pc:docMk/>
            <pc:sldMk cId="1348381036" sldId="300"/>
            <ac:graphicFrameMk id="9" creationId="{C67166EC-9C7B-D7FA-4E0B-1F71D6DA3D5D}"/>
          </ac:graphicFrameMkLst>
        </pc:graphicFrameChg>
      </pc:sldChg>
      <pc:sldChg chg="addSp modSp add mod ord modNotesTx">
        <pc:chgData name="Michael Brent" userId="efbb700b7c4874dd" providerId="LiveId" clId="{A02DC6AB-D7BA-42FD-8D82-9FA3AB7822FC}" dt="2022-11-28T11:40:10.044" v="10643" actId="20577"/>
        <pc:sldMkLst>
          <pc:docMk/>
          <pc:sldMk cId="1686901273" sldId="301"/>
        </pc:sldMkLst>
        <pc:spChg chg="mod">
          <ac:chgData name="Michael Brent" userId="efbb700b7c4874dd" providerId="LiveId" clId="{A02DC6AB-D7BA-42FD-8D82-9FA3AB7822FC}" dt="2022-05-10T15:42:39.146" v="3529" actId="20577"/>
          <ac:spMkLst>
            <pc:docMk/>
            <pc:sldMk cId="1686901273" sldId="301"/>
            <ac:spMk id="5" creationId="{E2C4B64C-CDD7-47AE-9ECA-7422B329D42B}"/>
          </ac:spMkLst>
        </pc:spChg>
        <pc:graphicFrameChg chg="add mod">
          <ac:chgData name="Michael Brent" userId="efbb700b7c4874dd" providerId="LiveId" clId="{A02DC6AB-D7BA-42FD-8D82-9FA3AB7822FC}" dt="2022-05-10T15:40:29.252" v="3253"/>
          <ac:graphicFrameMkLst>
            <pc:docMk/>
            <pc:sldMk cId="1686901273" sldId="301"/>
            <ac:graphicFrameMk id="2" creationId="{3505038F-A971-384A-D3F9-513EB66C45A7}"/>
          </ac:graphicFrameMkLst>
        </pc:graphicFrameChg>
        <pc:graphicFrameChg chg="mod modGraphic">
          <ac:chgData name="Michael Brent" userId="efbb700b7c4874dd" providerId="LiveId" clId="{A02DC6AB-D7BA-42FD-8D82-9FA3AB7822FC}" dt="2022-05-10T16:37:23.259" v="4004"/>
          <ac:graphicFrameMkLst>
            <pc:docMk/>
            <pc:sldMk cId="1686901273" sldId="301"/>
            <ac:graphicFrameMk id="4" creationId="{C0FE931F-EAB1-48E5-BC0F-1A1E3B3466F1}"/>
          </ac:graphicFrameMkLst>
        </pc:graphicFrameChg>
      </pc:sldChg>
      <pc:sldChg chg="add del">
        <pc:chgData name="Michael Brent" userId="efbb700b7c4874dd" providerId="LiveId" clId="{A02DC6AB-D7BA-42FD-8D82-9FA3AB7822FC}" dt="2022-05-10T15:47:13.984" v="3548" actId="47"/>
        <pc:sldMkLst>
          <pc:docMk/>
          <pc:sldMk cId="2119862726" sldId="302"/>
        </pc:sldMkLst>
      </pc:sldChg>
      <pc:sldChg chg="add del ord">
        <pc:chgData name="Michael Brent" userId="efbb700b7c4874dd" providerId="LiveId" clId="{A02DC6AB-D7BA-42FD-8D82-9FA3AB7822FC}" dt="2022-05-10T15:45:55.395" v="3536" actId="47"/>
        <pc:sldMkLst>
          <pc:docMk/>
          <pc:sldMk cId="4019461582" sldId="302"/>
        </pc:sldMkLst>
      </pc:sldChg>
      <pc:sldChg chg="add del">
        <pc:chgData name="Michael Brent" userId="efbb700b7c4874dd" providerId="LiveId" clId="{A02DC6AB-D7BA-42FD-8D82-9FA3AB7822FC}" dt="2022-05-10T15:45:46.269" v="3535" actId="2890"/>
        <pc:sldMkLst>
          <pc:docMk/>
          <pc:sldMk cId="1626132979" sldId="303"/>
        </pc:sldMkLst>
      </pc:sldChg>
      <pc:sldChg chg="add ord modNotesTx">
        <pc:chgData name="Michael Brent" userId="efbb700b7c4874dd" providerId="LiveId" clId="{A02DC6AB-D7BA-42FD-8D82-9FA3AB7822FC}" dt="2022-11-28T11:37:52.361" v="10393" actId="20577"/>
        <pc:sldMkLst>
          <pc:docMk/>
          <pc:sldMk cId="2910506753" sldId="303"/>
        </pc:sldMkLst>
      </pc:sldChg>
      <pc:sldChg chg="add del">
        <pc:chgData name="Michael Brent" userId="efbb700b7c4874dd" providerId="LiveId" clId="{A02DC6AB-D7BA-42FD-8D82-9FA3AB7822FC}" dt="2022-05-10T15:47:23.192" v="3551" actId="47"/>
        <pc:sldMkLst>
          <pc:docMk/>
          <pc:sldMk cId="2013679332" sldId="304"/>
        </pc:sldMkLst>
      </pc:sldChg>
      <pc:sldChg chg="addSp delSp modSp add mod modNotesTx">
        <pc:chgData name="Michael Brent" userId="efbb700b7c4874dd" providerId="LiveId" clId="{A02DC6AB-D7BA-42FD-8D82-9FA3AB7822FC}" dt="2023-04-22T13:41:50.763" v="11352" actId="1036"/>
        <pc:sldMkLst>
          <pc:docMk/>
          <pc:sldMk cId="2348641870" sldId="305"/>
        </pc:sldMkLst>
        <pc:spChg chg="mod">
          <ac:chgData name="Michael Brent" userId="efbb700b7c4874dd" providerId="LiveId" clId="{A02DC6AB-D7BA-42FD-8D82-9FA3AB7822FC}" dt="2023-04-22T13:41:50.763" v="11352" actId="1036"/>
          <ac:spMkLst>
            <pc:docMk/>
            <pc:sldMk cId="2348641870" sldId="305"/>
            <ac:spMk id="5" creationId="{E2C4B64C-CDD7-47AE-9ECA-7422B329D42B}"/>
          </ac:spMkLst>
        </pc:spChg>
        <pc:spChg chg="add del mod">
          <ac:chgData name="Michael Brent" userId="efbb700b7c4874dd" providerId="LiveId" clId="{A02DC6AB-D7BA-42FD-8D82-9FA3AB7822FC}" dt="2022-11-28T11:40:46.854" v="10646" actId="478"/>
          <ac:spMkLst>
            <pc:docMk/>
            <pc:sldMk cId="2348641870" sldId="305"/>
            <ac:spMk id="6" creationId="{C983A90F-106B-72A4-29D8-B4034CCD3945}"/>
          </ac:spMkLst>
        </pc:spChg>
        <pc:graphicFrameChg chg="add mod">
          <ac:chgData name="Michael Brent" userId="efbb700b7c4874dd" providerId="LiveId" clId="{A02DC6AB-D7BA-42FD-8D82-9FA3AB7822FC}" dt="2022-05-10T15:52:05.038" v="3573"/>
          <ac:graphicFrameMkLst>
            <pc:docMk/>
            <pc:sldMk cId="2348641870" sldId="305"/>
            <ac:graphicFrameMk id="3" creationId="{A65E01B7-8FEF-F41A-FA2C-FF205B755A44}"/>
          </ac:graphicFrameMkLst>
        </pc:graphicFrameChg>
        <pc:graphicFrameChg chg="mod modGraphic">
          <ac:chgData name="Michael Brent" userId="efbb700b7c4874dd" providerId="LiveId" clId="{A02DC6AB-D7BA-42FD-8D82-9FA3AB7822FC}" dt="2022-05-10T16:36:53.232" v="4003" actId="20577"/>
          <ac:graphicFrameMkLst>
            <pc:docMk/>
            <pc:sldMk cId="2348641870" sldId="305"/>
            <ac:graphicFrameMk id="4" creationId="{C0FE931F-EAB1-48E5-BC0F-1A1E3B3466F1}"/>
          </ac:graphicFrameMkLst>
        </pc:graphicFrameChg>
      </pc:sldChg>
      <pc:sldChg chg="modSp add mod modNotesTx">
        <pc:chgData name="Michael Brent" userId="efbb700b7c4874dd" providerId="LiveId" clId="{A02DC6AB-D7BA-42FD-8D82-9FA3AB7822FC}" dt="2022-11-28T11:44:49.728" v="10959" actId="20577"/>
        <pc:sldMkLst>
          <pc:docMk/>
          <pc:sldMk cId="178221198" sldId="306"/>
        </pc:sldMkLst>
        <pc:graphicFrameChg chg="mod modGraphic">
          <ac:chgData name="Michael Brent" userId="efbb700b7c4874dd" providerId="LiveId" clId="{A02DC6AB-D7BA-42FD-8D82-9FA3AB7822FC}" dt="2022-05-10T16:43:06.794" v="4113" actId="20577"/>
          <ac:graphicFrameMkLst>
            <pc:docMk/>
            <pc:sldMk cId="178221198" sldId="306"/>
            <ac:graphicFrameMk id="4" creationId="{C0FE931F-EAB1-48E5-BC0F-1A1E3B3466F1}"/>
          </ac:graphicFrameMkLst>
        </pc:graphicFrameChg>
      </pc:sldChg>
      <pc:sldChg chg="delSp modSp add mod">
        <pc:chgData name="Michael Brent" userId="efbb700b7c4874dd" providerId="LiveId" clId="{A02DC6AB-D7BA-42FD-8D82-9FA3AB7822FC}" dt="2022-07-19T13:32:46.793" v="7859" actId="20577"/>
        <pc:sldMkLst>
          <pc:docMk/>
          <pc:sldMk cId="1370246420" sldId="307"/>
        </pc:sldMkLst>
        <pc:spChg chg="del">
          <ac:chgData name="Michael Brent" userId="efbb700b7c4874dd" providerId="LiveId" clId="{A02DC6AB-D7BA-42FD-8D82-9FA3AB7822FC}" dt="2022-07-19T07:08:32.709" v="4119" actId="478"/>
          <ac:spMkLst>
            <pc:docMk/>
            <pc:sldMk cId="1370246420" sldId="307"/>
            <ac:spMk id="6" creationId="{572C97F6-47D2-4443-99DA-AB41D583ACC5}"/>
          </ac:spMkLst>
        </pc:spChg>
        <pc:graphicFrameChg chg="mod modGraphic">
          <ac:chgData name="Michael Brent" userId="efbb700b7c4874dd" providerId="LiveId" clId="{A02DC6AB-D7BA-42FD-8D82-9FA3AB7822FC}" dt="2022-07-19T13:32:46.793" v="7859" actId="20577"/>
          <ac:graphicFrameMkLst>
            <pc:docMk/>
            <pc:sldMk cId="1370246420" sldId="307"/>
            <ac:graphicFrameMk id="4" creationId="{C0FE931F-EAB1-48E5-BC0F-1A1E3B3466F1}"/>
          </ac:graphicFrameMkLst>
        </pc:graphicFrameChg>
      </pc:sldChg>
      <pc:sldChg chg="addSp delSp modSp add mod">
        <pc:chgData name="Michael Brent" userId="efbb700b7c4874dd" providerId="LiveId" clId="{A02DC6AB-D7BA-42FD-8D82-9FA3AB7822FC}" dt="2022-08-17T21:56:59.614" v="8063" actId="113"/>
        <pc:sldMkLst>
          <pc:docMk/>
          <pc:sldMk cId="4216987247" sldId="308"/>
        </pc:sldMkLst>
        <pc:spChg chg="add mod">
          <ac:chgData name="Michael Brent" userId="efbb700b7c4874dd" providerId="LiveId" clId="{A02DC6AB-D7BA-42FD-8D82-9FA3AB7822FC}" dt="2022-08-17T21:56:59.614" v="8063" actId="113"/>
          <ac:spMkLst>
            <pc:docMk/>
            <pc:sldMk cId="4216987247" sldId="308"/>
            <ac:spMk id="2" creationId="{8A79BA6B-0319-81AF-9554-C2FFA1F6E52E}"/>
          </ac:spMkLst>
        </pc:spChg>
        <pc:spChg chg="add mod">
          <ac:chgData name="Michael Brent" userId="efbb700b7c4874dd" providerId="LiveId" clId="{A02DC6AB-D7BA-42FD-8D82-9FA3AB7822FC}" dt="2022-08-17T21:34:35.567" v="8061" actId="14100"/>
          <ac:spMkLst>
            <pc:docMk/>
            <pc:sldMk cId="4216987247" sldId="308"/>
            <ac:spMk id="3" creationId="{9BB5A22C-14E9-872D-7CF7-C33992184993}"/>
          </ac:spMkLst>
        </pc:spChg>
        <pc:spChg chg="add mod">
          <ac:chgData name="Michael Brent" userId="efbb700b7c4874dd" providerId="LiveId" clId="{A02DC6AB-D7BA-42FD-8D82-9FA3AB7822FC}" dt="2022-08-17T21:34:02.800" v="8040" actId="1038"/>
          <ac:spMkLst>
            <pc:docMk/>
            <pc:sldMk cId="4216987247" sldId="308"/>
            <ac:spMk id="5" creationId="{04E49AC6-D2BF-7DC9-63CA-E08F4F7911AB}"/>
          </ac:spMkLst>
        </pc:spChg>
        <pc:spChg chg="del">
          <ac:chgData name="Michael Brent" userId="efbb700b7c4874dd" providerId="LiveId" clId="{A02DC6AB-D7BA-42FD-8D82-9FA3AB7822FC}" dt="2022-08-17T21:30:07.543" v="7863" actId="478"/>
          <ac:spMkLst>
            <pc:docMk/>
            <pc:sldMk cId="4216987247" sldId="308"/>
            <ac:spMk id="6" creationId="{572C97F6-47D2-4443-99DA-AB41D583ACC5}"/>
          </ac:spMkLst>
        </pc:spChg>
        <pc:spChg chg="add mod">
          <ac:chgData name="Michael Brent" userId="efbb700b7c4874dd" providerId="LiveId" clId="{A02DC6AB-D7BA-42FD-8D82-9FA3AB7822FC}" dt="2022-08-17T21:34:02.800" v="8040" actId="1038"/>
          <ac:spMkLst>
            <pc:docMk/>
            <pc:sldMk cId="4216987247" sldId="308"/>
            <ac:spMk id="7" creationId="{C816F6F0-56B2-8056-0A06-08C1FCBD81D0}"/>
          </ac:spMkLst>
        </pc:spChg>
        <pc:spChg chg="add mod">
          <ac:chgData name="Michael Brent" userId="efbb700b7c4874dd" providerId="LiveId" clId="{A02DC6AB-D7BA-42FD-8D82-9FA3AB7822FC}" dt="2022-08-17T21:34:02.800" v="8040" actId="1038"/>
          <ac:spMkLst>
            <pc:docMk/>
            <pc:sldMk cId="4216987247" sldId="308"/>
            <ac:spMk id="8" creationId="{1D9D9D78-D2FB-5F03-A61C-0B7B014363DA}"/>
          </ac:spMkLst>
        </pc:spChg>
        <pc:spChg chg="add mod">
          <ac:chgData name="Michael Brent" userId="efbb700b7c4874dd" providerId="LiveId" clId="{A02DC6AB-D7BA-42FD-8D82-9FA3AB7822FC}" dt="2022-08-17T21:34:02.800" v="8040" actId="1038"/>
          <ac:spMkLst>
            <pc:docMk/>
            <pc:sldMk cId="4216987247" sldId="308"/>
            <ac:spMk id="9" creationId="{8C742C9E-5BCB-B675-166C-C0819C11230D}"/>
          </ac:spMkLst>
        </pc:spChg>
        <pc:graphicFrameChg chg="del modGraphic">
          <ac:chgData name="Michael Brent" userId="efbb700b7c4874dd" providerId="LiveId" clId="{A02DC6AB-D7BA-42FD-8D82-9FA3AB7822FC}" dt="2022-08-17T21:30:10.838" v="7864" actId="478"/>
          <ac:graphicFrameMkLst>
            <pc:docMk/>
            <pc:sldMk cId="4216987247" sldId="308"/>
            <ac:graphicFrameMk id="4" creationId="{C0FE931F-EAB1-48E5-BC0F-1A1E3B3466F1}"/>
          </ac:graphicFrameMkLst>
        </pc:graphicFrameChg>
      </pc:sldChg>
      <pc:sldChg chg="modSp add mod ord">
        <pc:chgData name="Michael Brent" userId="efbb700b7c4874dd" providerId="LiveId" clId="{A02DC6AB-D7BA-42FD-8D82-9FA3AB7822FC}" dt="2022-08-19T15:59:40.538" v="9558" actId="948"/>
        <pc:sldMkLst>
          <pc:docMk/>
          <pc:sldMk cId="223621126" sldId="309"/>
        </pc:sldMkLst>
        <pc:graphicFrameChg chg="mod">
          <ac:chgData name="Michael Brent" userId="efbb700b7c4874dd" providerId="LiveId" clId="{A02DC6AB-D7BA-42FD-8D82-9FA3AB7822FC}" dt="2022-08-19T15:36:29.464" v="8922" actId="1076"/>
          <ac:graphicFrameMkLst>
            <pc:docMk/>
            <pc:sldMk cId="223621126" sldId="309"/>
            <ac:graphicFrameMk id="4" creationId="{C0FE931F-EAB1-48E5-BC0F-1A1E3B3466F1}"/>
          </ac:graphicFrameMkLst>
        </pc:graphicFrameChg>
        <pc:graphicFrameChg chg="mod modGraphic">
          <ac:chgData name="Michael Brent" userId="efbb700b7c4874dd" providerId="LiveId" clId="{A02DC6AB-D7BA-42FD-8D82-9FA3AB7822FC}" dt="2022-08-19T15:59:40.538" v="9558" actId="948"/>
          <ac:graphicFrameMkLst>
            <pc:docMk/>
            <pc:sldMk cId="223621126" sldId="309"/>
            <ac:graphicFrameMk id="9" creationId="{CE49C9F2-D36D-E262-1F47-820CFDE64F77}"/>
          </ac:graphicFrameMkLst>
        </pc:graphicFrameChg>
      </pc:sldChg>
      <pc:sldChg chg="addSp modSp add mod">
        <pc:chgData name="Michael Brent" userId="efbb700b7c4874dd" providerId="LiveId" clId="{A02DC6AB-D7BA-42FD-8D82-9FA3AB7822FC}" dt="2022-08-19T15:40:33.521" v="9121" actId="20577"/>
        <pc:sldMkLst>
          <pc:docMk/>
          <pc:sldMk cId="3897416956" sldId="310"/>
        </pc:sldMkLst>
        <pc:spChg chg="add mod">
          <ac:chgData name="Michael Brent" userId="efbb700b7c4874dd" providerId="LiveId" clId="{A02DC6AB-D7BA-42FD-8D82-9FA3AB7822FC}" dt="2022-08-19T15:40:33.521" v="9121" actId="20577"/>
          <ac:spMkLst>
            <pc:docMk/>
            <pc:sldMk cId="3897416956" sldId="310"/>
            <ac:spMk id="2" creationId="{AD8FBD2F-4E76-7C48-0FAC-E95FF986F85F}"/>
          </ac:spMkLst>
        </pc:spChg>
      </pc:sldChg>
      <pc:sldChg chg="modSp add">
        <pc:chgData name="Michael Brent" userId="efbb700b7c4874dd" providerId="LiveId" clId="{A02DC6AB-D7BA-42FD-8D82-9FA3AB7822FC}" dt="2022-08-19T15:58:46.731" v="9549"/>
        <pc:sldMkLst>
          <pc:docMk/>
          <pc:sldMk cId="2421623179" sldId="311"/>
        </pc:sldMkLst>
        <pc:graphicFrameChg chg="mod">
          <ac:chgData name="Michael Brent" userId="efbb700b7c4874dd" providerId="LiveId" clId="{A02DC6AB-D7BA-42FD-8D82-9FA3AB7822FC}" dt="2022-08-19T15:58:46.731" v="9549"/>
          <ac:graphicFrameMkLst>
            <pc:docMk/>
            <pc:sldMk cId="2421623179" sldId="311"/>
            <ac:graphicFrameMk id="9" creationId="{CE49C9F2-D36D-E262-1F47-820CFDE64F77}"/>
          </ac:graphicFrameMkLst>
        </pc:graphicFrameChg>
      </pc:sldChg>
      <pc:sldChg chg="addSp delSp modSp add mod modNotesTx">
        <pc:chgData name="Michael Brent" userId="efbb700b7c4874dd" providerId="LiveId" clId="{A02DC6AB-D7BA-42FD-8D82-9FA3AB7822FC}" dt="2023-04-22T13:43:36.958" v="11383" actId="20577"/>
        <pc:sldMkLst>
          <pc:docMk/>
          <pc:sldMk cId="2224100542" sldId="312"/>
        </pc:sldMkLst>
        <pc:spChg chg="mod">
          <ac:chgData name="Michael Brent" userId="efbb700b7c4874dd" providerId="LiveId" clId="{A02DC6AB-D7BA-42FD-8D82-9FA3AB7822FC}" dt="2023-04-22T13:42:20.122" v="11374" actId="1035"/>
          <ac:spMkLst>
            <pc:docMk/>
            <pc:sldMk cId="2224100542" sldId="312"/>
            <ac:spMk id="5" creationId="{E2C4B64C-CDD7-47AE-9ECA-7422B329D42B}"/>
          </ac:spMkLst>
        </pc:spChg>
        <pc:spChg chg="add del mod">
          <ac:chgData name="Michael Brent" userId="efbb700b7c4874dd" providerId="LiveId" clId="{A02DC6AB-D7BA-42FD-8D82-9FA3AB7822FC}" dt="2023-04-22T13:22:52.806" v="10969" actId="478"/>
          <ac:spMkLst>
            <pc:docMk/>
            <pc:sldMk cId="2224100542" sldId="312"/>
            <ac:spMk id="7" creationId="{5AC6F296-1BC7-A5CA-A4F6-253327DB2C9F}"/>
          </ac:spMkLst>
        </pc:spChg>
        <pc:graphicFrameChg chg="del">
          <ac:chgData name="Michael Brent" userId="efbb700b7c4874dd" providerId="LiveId" clId="{A02DC6AB-D7BA-42FD-8D82-9FA3AB7822FC}" dt="2023-04-22T13:38:01.411" v="11292" actId="478"/>
          <ac:graphicFrameMkLst>
            <pc:docMk/>
            <pc:sldMk cId="2224100542" sldId="312"/>
            <ac:graphicFrameMk id="2" creationId="{3505038F-A971-384A-D3F9-513EB66C45A7}"/>
          </ac:graphicFrameMkLst>
        </pc:graphicFrameChg>
        <pc:graphicFrameChg chg="del">
          <ac:chgData name="Michael Brent" userId="efbb700b7c4874dd" providerId="LiveId" clId="{A02DC6AB-D7BA-42FD-8D82-9FA3AB7822FC}" dt="2023-04-22T13:38:01.411" v="11292" actId="478"/>
          <ac:graphicFrameMkLst>
            <pc:docMk/>
            <pc:sldMk cId="2224100542" sldId="312"/>
            <ac:graphicFrameMk id="3" creationId="{A65E01B7-8FEF-F41A-FA2C-FF205B755A44}"/>
          </ac:graphicFrameMkLst>
        </pc:graphicFrameChg>
        <pc:graphicFrameChg chg="mod">
          <ac:chgData name="Michael Brent" userId="efbb700b7c4874dd" providerId="LiveId" clId="{A02DC6AB-D7BA-42FD-8D82-9FA3AB7822FC}" dt="2023-04-22T13:42:20.122" v="11374" actId="1035"/>
          <ac:graphicFrameMkLst>
            <pc:docMk/>
            <pc:sldMk cId="2224100542" sldId="312"/>
            <ac:graphicFrameMk id="4" creationId="{C0FE931F-EAB1-48E5-BC0F-1A1E3B3466F1}"/>
          </ac:graphicFrameMkLst>
        </pc:graphicFrameChg>
        <pc:graphicFrameChg chg="add mod modGraphic">
          <ac:chgData name="Michael Brent" userId="efbb700b7c4874dd" providerId="LiveId" clId="{A02DC6AB-D7BA-42FD-8D82-9FA3AB7822FC}" dt="2023-04-22T13:42:20.122" v="11374" actId="1035"/>
          <ac:graphicFrameMkLst>
            <pc:docMk/>
            <pc:sldMk cId="2224100542" sldId="312"/>
            <ac:graphicFrameMk id="8" creationId="{82C4C203-0F6D-9786-0442-49B4A1153253}"/>
          </ac:graphicFrameMkLst>
        </pc:graphicFrameChg>
        <pc:graphicFrameChg chg="add del mod">
          <ac:chgData name="Michael Brent" userId="efbb700b7c4874dd" providerId="LiveId" clId="{A02DC6AB-D7BA-42FD-8D82-9FA3AB7822FC}" dt="2023-04-22T13:39:38.898" v="11316"/>
          <ac:graphicFrameMkLst>
            <pc:docMk/>
            <pc:sldMk cId="2224100542" sldId="312"/>
            <ac:graphicFrameMk id="9" creationId="{52B83D35-BA85-AF60-A642-D9FB567E29CF}"/>
          </ac:graphicFrameMkLst>
        </pc:graphicFrameChg>
        <pc:graphicFrameChg chg="add del mod">
          <ac:chgData name="Michael Brent" userId="efbb700b7c4874dd" providerId="LiveId" clId="{A02DC6AB-D7BA-42FD-8D82-9FA3AB7822FC}" dt="2023-04-22T13:40:15.115" v="11320"/>
          <ac:graphicFrameMkLst>
            <pc:docMk/>
            <pc:sldMk cId="2224100542" sldId="312"/>
            <ac:graphicFrameMk id="10" creationId="{D0F26E9A-64C4-2A00-44A7-3333E98745AE}"/>
          </ac:graphicFrameMkLst>
        </pc:graphicFrameChg>
        <pc:graphicFrameChg chg="add del mod">
          <ac:chgData name="Michael Brent" userId="efbb700b7c4874dd" providerId="LiveId" clId="{A02DC6AB-D7BA-42FD-8D82-9FA3AB7822FC}" dt="2023-04-22T13:40:28.549" v="11323" actId="478"/>
          <ac:graphicFrameMkLst>
            <pc:docMk/>
            <pc:sldMk cId="2224100542" sldId="312"/>
            <ac:graphicFrameMk id="11" creationId="{8B8803E2-1139-0882-684F-2CAC09374F4B}"/>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69780"/>
          </a:xfrm>
          <a:prstGeom prst="rect">
            <a:avLst/>
          </a:prstGeom>
        </p:spPr>
        <p:txBody>
          <a:bodyPr vert="horz" lIns="93936" tIns="46968" rIns="93936" bIns="46968" rtlCol="0"/>
          <a:lstStyle>
            <a:lvl1pPr algn="l">
              <a:defRPr sz="1200"/>
            </a:lvl1pPr>
          </a:lstStyle>
          <a:p>
            <a:endParaRPr lang="en-US"/>
          </a:p>
        </p:txBody>
      </p:sp>
      <p:sp>
        <p:nvSpPr>
          <p:cNvPr id="3" name="Date Placeholder 2"/>
          <p:cNvSpPr>
            <a:spLocks noGrp="1"/>
          </p:cNvSpPr>
          <p:nvPr>
            <p:ph type="dt" idx="1"/>
          </p:nvPr>
        </p:nvSpPr>
        <p:spPr>
          <a:xfrm>
            <a:off x="4008705" y="0"/>
            <a:ext cx="3066733" cy="469780"/>
          </a:xfrm>
          <a:prstGeom prst="rect">
            <a:avLst/>
          </a:prstGeom>
        </p:spPr>
        <p:txBody>
          <a:bodyPr vert="horz" lIns="93936" tIns="46968" rIns="93936" bIns="46968" rtlCol="0"/>
          <a:lstStyle>
            <a:lvl1pPr algn="r">
              <a:defRPr sz="1200"/>
            </a:lvl1pPr>
          </a:lstStyle>
          <a:p>
            <a:fld id="{81D3B024-E957-4231-9A35-132294FF6AD1}" type="datetimeFigureOut">
              <a:rPr lang="en-US" smtClean="0"/>
              <a:t>4/22/2023</a:t>
            </a:fld>
            <a:endParaRPr lang="en-US"/>
          </a:p>
        </p:txBody>
      </p:sp>
      <p:sp>
        <p:nvSpPr>
          <p:cNvPr id="4" name="Slide Image Placeholder 3"/>
          <p:cNvSpPr>
            <a:spLocks noGrp="1" noRot="1" noChangeAspect="1"/>
          </p:cNvSpPr>
          <p:nvPr>
            <p:ph type="sldImg" idx="2"/>
          </p:nvPr>
        </p:nvSpPr>
        <p:spPr>
          <a:xfrm>
            <a:off x="728663" y="1169988"/>
            <a:ext cx="5619750" cy="3160712"/>
          </a:xfrm>
          <a:prstGeom prst="rect">
            <a:avLst/>
          </a:prstGeom>
          <a:noFill/>
          <a:ln w="12700">
            <a:solidFill>
              <a:prstClr val="black"/>
            </a:solidFill>
          </a:ln>
        </p:spPr>
        <p:txBody>
          <a:bodyPr vert="horz" lIns="93936" tIns="46968" rIns="93936" bIns="46968" rtlCol="0" anchor="ctr"/>
          <a:lstStyle/>
          <a:p>
            <a:endParaRPr lang="en-US"/>
          </a:p>
        </p:txBody>
      </p:sp>
      <p:sp>
        <p:nvSpPr>
          <p:cNvPr id="5" name="Notes Placeholder 4"/>
          <p:cNvSpPr>
            <a:spLocks noGrp="1"/>
          </p:cNvSpPr>
          <p:nvPr>
            <p:ph type="body" sz="quarter" idx="3"/>
          </p:nvPr>
        </p:nvSpPr>
        <p:spPr>
          <a:xfrm>
            <a:off x="707708" y="4505980"/>
            <a:ext cx="5661660" cy="3686711"/>
          </a:xfrm>
          <a:prstGeom prst="rect">
            <a:avLst/>
          </a:prstGeom>
        </p:spPr>
        <p:txBody>
          <a:bodyPr vert="horz" lIns="93936" tIns="46968" rIns="93936" bIns="46968"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93297"/>
            <a:ext cx="3066733" cy="469779"/>
          </a:xfrm>
          <a:prstGeom prst="rect">
            <a:avLst/>
          </a:prstGeom>
        </p:spPr>
        <p:txBody>
          <a:bodyPr vert="horz" lIns="93936" tIns="46968" rIns="93936" bIns="46968" rtlCol="0" anchor="b"/>
          <a:lstStyle>
            <a:lvl1pPr algn="l">
              <a:defRPr sz="1200"/>
            </a:lvl1pPr>
          </a:lstStyle>
          <a:p>
            <a:endParaRPr lang="en-US"/>
          </a:p>
        </p:txBody>
      </p:sp>
      <p:sp>
        <p:nvSpPr>
          <p:cNvPr id="7" name="Slide Number Placeholder 6"/>
          <p:cNvSpPr>
            <a:spLocks noGrp="1"/>
          </p:cNvSpPr>
          <p:nvPr>
            <p:ph type="sldNum" sz="quarter" idx="5"/>
          </p:nvPr>
        </p:nvSpPr>
        <p:spPr>
          <a:xfrm>
            <a:off x="4008705" y="8893297"/>
            <a:ext cx="3066733" cy="469779"/>
          </a:xfrm>
          <a:prstGeom prst="rect">
            <a:avLst/>
          </a:prstGeom>
        </p:spPr>
        <p:txBody>
          <a:bodyPr vert="horz" lIns="93936" tIns="46968" rIns="93936" bIns="46968" rtlCol="0" anchor="b"/>
          <a:lstStyle>
            <a:lvl1pPr algn="r">
              <a:defRPr sz="1200"/>
            </a:lvl1pPr>
          </a:lstStyle>
          <a:p>
            <a:fld id="{3EFD3D09-4450-4076-92FA-1F8B1BC8B7B1}" type="slidenum">
              <a:rPr lang="en-US" smtClean="0"/>
              <a:t>‹#›</a:t>
            </a:fld>
            <a:endParaRPr lang="en-US"/>
          </a:p>
        </p:txBody>
      </p:sp>
    </p:spTree>
    <p:extLst>
      <p:ext uri="{BB962C8B-B14F-4D97-AF65-F5344CB8AC3E}">
        <p14:creationId xmlns:p14="http://schemas.microsoft.com/office/powerpoint/2010/main" val="14867921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Book of the Anointed Conqueror</a:t>
            </a:r>
          </a:p>
          <a:p>
            <a:endParaRPr lang="en-US" dirty="0"/>
          </a:p>
          <a:p>
            <a:r>
              <a:rPr lang="en-US" dirty="0"/>
              <a:t>The Lord’s true people find themselves subject to oppression and tension within a mixed community (56:6–57:21).</a:t>
            </a:r>
          </a:p>
          <a:p>
            <a:endParaRPr lang="en-US" dirty="0"/>
          </a:p>
          <a:p>
            <a:r>
              <a:rPr lang="en-US" dirty="0"/>
              <a:t>There is set before them, however, the expectation of an anointed one (59:14–63:6) whose work of salvation meets their needs, whose work of righteousness fulfils all that God requires, and whose work of vengeance deals with every opposing force.</a:t>
            </a:r>
          </a:p>
          <a:p>
            <a:endParaRPr lang="en-US" dirty="0"/>
          </a:p>
          <a:p>
            <a:r>
              <a:rPr lang="en-US" dirty="0"/>
              <a:t>Hence they pray (63:7–64:12) and hold on to the promises (65:1–66:24), confidently expecting the eternal glory of the new creation. In a word, once more the </a:t>
            </a:r>
            <a:r>
              <a:rPr lang="en-US" dirty="0" err="1"/>
              <a:t>Isaianic</a:t>
            </a:r>
            <a:r>
              <a:rPr lang="en-US" dirty="0"/>
              <a:t> literature centralizes faith—the faith that persists, prays and waits in hope.</a:t>
            </a:r>
          </a:p>
          <a:p>
            <a:pPr lvl="1"/>
            <a:r>
              <a:rPr lang="en-US" dirty="0"/>
              <a:t> </a:t>
            </a:r>
            <a:r>
              <a:rPr lang="en-US" dirty="0" err="1"/>
              <a:t>Motyer</a:t>
            </a:r>
            <a:r>
              <a:rPr lang="en-US" dirty="0"/>
              <a:t>, J. A. (1996).  (p. 23). Downers Grove, IL: InterVarsity Press.</a:t>
            </a:r>
          </a:p>
          <a:p>
            <a:r>
              <a:rPr lang="en-US" b="0" i="0" u="none" strike="noStrike" baseline="0" dirty="0"/>
              <a:t> </a:t>
            </a:r>
            <a:r>
              <a:rPr lang="en-US" dirty="0"/>
              <a:t> </a:t>
            </a:r>
          </a:p>
        </p:txBody>
      </p:sp>
      <p:sp>
        <p:nvSpPr>
          <p:cNvPr id="4" name="Slide Number Placeholder 3"/>
          <p:cNvSpPr>
            <a:spLocks noGrp="1"/>
          </p:cNvSpPr>
          <p:nvPr>
            <p:ph type="sldNum" sz="quarter" idx="5"/>
          </p:nvPr>
        </p:nvSpPr>
        <p:spPr/>
        <p:txBody>
          <a:bodyPr/>
          <a:lstStyle/>
          <a:p>
            <a:fld id="{3EFD3D09-4450-4076-92FA-1F8B1BC8B7B1}" type="slidenum">
              <a:rPr lang="en-US" smtClean="0"/>
              <a:t>1</a:t>
            </a:fld>
            <a:endParaRPr lang="en-US"/>
          </a:p>
        </p:txBody>
      </p:sp>
    </p:spTree>
    <p:extLst>
      <p:ext uri="{BB962C8B-B14F-4D97-AF65-F5344CB8AC3E}">
        <p14:creationId xmlns:p14="http://schemas.microsoft.com/office/powerpoint/2010/main" val="339543047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EFD3D09-4450-4076-92FA-1F8B1BC8B7B1}" type="slidenum">
              <a:rPr lang="en-US" smtClean="0"/>
              <a:t>11</a:t>
            </a:fld>
            <a:endParaRPr lang="en-US"/>
          </a:p>
        </p:txBody>
      </p:sp>
    </p:spTree>
    <p:extLst>
      <p:ext uri="{BB962C8B-B14F-4D97-AF65-F5344CB8AC3E}">
        <p14:creationId xmlns:p14="http://schemas.microsoft.com/office/powerpoint/2010/main" val="13543348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EFD3D09-4450-4076-92FA-1F8B1BC8B7B1}" type="slidenum">
              <a:rPr lang="en-US" smtClean="0"/>
              <a:t>12</a:t>
            </a:fld>
            <a:endParaRPr lang="en-US"/>
          </a:p>
        </p:txBody>
      </p:sp>
    </p:spTree>
    <p:extLst>
      <p:ext uri="{BB962C8B-B14F-4D97-AF65-F5344CB8AC3E}">
        <p14:creationId xmlns:p14="http://schemas.microsoft.com/office/powerpoint/2010/main" val="143044558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EFD3D09-4450-4076-92FA-1F8B1BC8B7B1}" type="slidenum">
              <a:rPr lang="en-US" smtClean="0"/>
              <a:t>13</a:t>
            </a:fld>
            <a:endParaRPr lang="en-US"/>
          </a:p>
        </p:txBody>
      </p:sp>
    </p:spTree>
    <p:extLst>
      <p:ext uri="{BB962C8B-B14F-4D97-AF65-F5344CB8AC3E}">
        <p14:creationId xmlns:p14="http://schemas.microsoft.com/office/powerpoint/2010/main" val="251621612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EFD3D09-4450-4076-92FA-1F8B1BC8B7B1}" type="slidenum">
              <a:rPr lang="en-US" smtClean="0"/>
              <a:t>14</a:t>
            </a:fld>
            <a:endParaRPr lang="en-US"/>
          </a:p>
        </p:txBody>
      </p:sp>
    </p:spTree>
    <p:extLst>
      <p:ext uri="{BB962C8B-B14F-4D97-AF65-F5344CB8AC3E}">
        <p14:creationId xmlns:p14="http://schemas.microsoft.com/office/powerpoint/2010/main" val="81411443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EFD3D09-4450-4076-92FA-1F8B1BC8B7B1}" type="slidenum">
              <a:rPr lang="en-US" smtClean="0"/>
              <a:t>15</a:t>
            </a:fld>
            <a:endParaRPr lang="en-US"/>
          </a:p>
        </p:txBody>
      </p:sp>
    </p:spTree>
    <p:extLst>
      <p:ext uri="{BB962C8B-B14F-4D97-AF65-F5344CB8AC3E}">
        <p14:creationId xmlns:p14="http://schemas.microsoft.com/office/powerpoint/2010/main" val="386422015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EFD3D09-4450-4076-92FA-1F8B1BC8B7B1}" type="slidenum">
              <a:rPr lang="en-US" smtClean="0"/>
              <a:t>16</a:t>
            </a:fld>
            <a:endParaRPr lang="en-US"/>
          </a:p>
        </p:txBody>
      </p:sp>
    </p:spTree>
    <p:extLst>
      <p:ext uri="{BB962C8B-B14F-4D97-AF65-F5344CB8AC3E}">
        <p14:creationId xmlns:p14="http://schemas.microsoft.com/office/powerpoint/2010/main" val="55904892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EFD3D09-4450-4076-92FA-1F8B1BC8B7B1}" type="slidenum">
              <a:rPr lang="en-US" smtClean="0"/>
              <a:t>17</a:t>
            </a:fld>
            <a:endParaRPr lang="en-US"/>
          </a:p>
        </p:txBody>
      </p:sp>
    </p:spTree>
    <p:extLst>
      <p:ext uri="{BB962C8B-B14F-4D97-AF65-F5344CB8AC3E}">
        <p14:creationId xmlns:p14="http://schemas.microsoft.com/office/powerpoint/2010/main" val="80824871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EFD3D09-4450-4076-92FA-1F8B1BC8B7B1}" type="slidenum">
              <a:rPr lang="en-US" smtClean="0"/>
              <a:t>18</a:t>
            </a:fld>
            <a:endParaRPr lang="en-US"/>
          </a:p>
        </p:txBody>
      </p:sp>
    </p:spTree>
    <p:extLst>
      <p:ext uri="{BB962C8B-B14F-4D97-AF65-F5344CB8AC3E}">
        <p14:creationId xmlns:p14="http://schemas.microsoft.com/office/powerpoint/2010/main" val="311479143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EFD3D09-4450-4076-92FA-1F8B1BC8B7B1}" type="slidenum">
              <a:rPr lang="en-US" smtClean="0"/>
              <a:t>19</a:t>
            </a:fld>
            <a:endParaRPr lang="en-US"/>
          </a:p>
        </p:txBody>
      </p:sp>
    </p:spTree>
    <p:extLst>
      <p:ext uri="{BB962C8B-B14F-4D97-AF65-F5344CB8AC3E}">
        <p14:creationId xmlns:p14="http://schemas.microsoft.com/office/powerpoint/2010/main" val="388142955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EFD3D09-4450-4076-92FA-1F8B1BC8B7B1}" type="slidenum">
              <a:rPr lang="en-US" smtClean="0"/>
              <a:t>20</a:t>
            </a:fld>
            <a:endParaRPr lang="en-US"/>
          </a:p>
        </p:txBody>
      </p:sp>
    </p:spTree>
    <p:extLst>
      <p:ext uri="{BB962C8B-B14F-4D97-AF65-F5344CB8AC3E}">
        <p14:creationId xmlns:p14="http://schemas.microsoft.com/office/powerpoint/2010/main" val="2587746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Book of the Anointed Conqueror</a:t>
            </a:r>
          </a:p>
          <a:p>
            <a:endParaRPr lang="en-US" dirty="0"/>
          </a:p>
          <a:p>
            <a:r>
              <a:rPr lang="en-US" dirty="0"/>
              <a:t>The Lord’s true people find themselves subject to oppression and tension within a mixed community (56:6–57:21).</a:t>
            </a:r>
          </a:p>
          <a:p>
            <a:endParaRPr lang="en-US" dirty="0"/>
          </a:p>
          <a:p>
            <a:r>
              <a:rPr lang="en-US" dirty="0"/>
              <a:t>There is set before them, however, the expectation of an anointed one (59:14–63:6) whose work of salvation meets their needs, whose work of righteousness fulfils all that God requires, and whose work of vengeance deals with every opposing force.</a:t>
            </a:r>
          </a:p>
          <a:p>
            <a:endParaRPr lang="en-US" dirty="0"/>
          </a:p>
          <a:p>
            <a:r>
              <a:rPr lang="en-US" dirty="0"/>
              <a:t>Hence they pray (63:7–64:12) and hold on to the promises (65:1–66:24), confidently expecting the eternal glory of the new creation. In a word, once more the </a:t>
            </a:r>
            <a:r>
              <a:rPr lang="en-US" dirty="0" err="1"/>
              <a:t>Isaianic</a:t>
            </a:r>
            <a:r>
              <a:rPr lang="en-US" dirty="0"/>
              <a:t> literature centralizes faith—the faith that persists, prays and waits in hope.</a:t>
            </a:r>
          </a:p>
          <a:p>
            <a:pPr lvl="1"/>
            <a:r>
              <a:rPr lang="en-US" dirty="0"/>
              <a:t> </a:t>
            </a:r>
            <a:r>
              <a:rPr lang="en-US" dirty="0" err="1"/>
              <a:t>Motyer</a:t>
            </a:r>
            <a:r>
              <a:rPr lang="en-US" dirty="0"/>
              <a:t>, J. A. (1996).  (p. 23). Downers Grove, IL: InterVarsity Press.</a:t>
            </a:r>
          </a:p>
          <a:p>
            <a:r>
              <a:rPr lang="en-US" b="0" i="0" u="none" strike="noStrike" baseline="0" dirty="0"/>
              <a:t> </a:t>
            </a:r>
            <a:r>
              <a:rPr lang="en-US" dirty="0"/>
              <a:t> </a:t>
            </a:r>
          </a:p>
        </p:txBody>
      </p:sp>
      <p:sp>
        <p:nvSpPr>
          <p:cNvPr id="4" name="Slide Number Placeholder 3"/>
          <p:cNvSpPr>
            <a:spLocks noGrp="1"/>
          </p:cNvSpPr>
          <p:nvPr>
            <p:ph type="sldNum" sz="quarter" idx="5"/>
          </p:nvPr>
        </p:nvSpPr>
        <p:spPr/>
        <p:txBody>
          <a:bodyPr/>
          <a:lstStyle/>
          <a:p>
            <a:fld id="{3EFD3D09-4450-4076-92FA-1F8B1BC8B7B1}" type="slidenum">
              <a:rPr lang="en-US" smtClean="0"/>
              <a:t>2</a:t>
            </a:fld>
            <a:endParaRPr lang="en-US"/>
          </a:p>
        </p:txBody>
      </p:sp>
    </p:spTree>
    <p:extLst>
      <p:ext uri="{BB962C8B-B14F-4D97-AF65-F5344CB8AC3E}">
        <p14:creationId xmlns:p14="http://schemas.microsoft.com/office/powerpoint/2010/main" val="307518298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EFD3D09-4450-4076-92FA-1F8B1BC8B7B1}" type="slidenum">
              <a:rPr lang="en-US" smtClean="0"/>
              <a:t>21</a:t>
            </a:fld>
            <a:endParaRPr lang="en-US"/>
          </a:p>
        </p:txBody>
      </p:sp>
    </p:spTree>
    <p:extLst>
      <p:ext uri="{BB962C8B-B14F-4D97-AF65-F5344CB8AC3E}">
        <p14:creationId xmlns:p14="http://schemas.microsoft.com/office/powerpoint/2010/main" val="135425378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Oswalt also has three main divisions, though he includes the two divine warrior sections (59:15b-21 and 63:1-6) as the end of A and beginning of C whereas Motyer has those sections as the beginning and end of B.</a:t>
            </a:r>
          </a:p>
        </p:txBody>
      </p:sp>
      <p:sp>
        <p:nvSpPr>
          <p:cNvPr id="4" name="Slide Number Placeholder 3"/>
          <p:cNvSpPr>
            <a:spLocks noGrp="1"/>
          </p:cNvSpPr>
          <p:nvPr>
            <p:ph type="sldNum" sz="quarter" idx="5"/>
          </p:nvPr>
        </p:nvSpPr>
        <p:spPr/>
        <p:txBody>
          <a:bodyPr/>
          <a:lstStyle/>
          <a:p>
            <a:fld id="{3EFD3D09-4450-4076-92FA-1F8B1BC8B7B1}" type="slidenum">
              <a:rPr lang="en-US" smtClean="0"/>
              <a:t>22</a:t>
            </a:fld>
            <a:endParaRPr lang="en-US"/>
          </a:p>
        </p:txBody>
      </p:sp>
    </p:spTree>
    <p:extLst>
      <p:ext uri="{BB962C8B-B14F-4D97-AF65-F5344CB8AC3E}">
        <p14:creationId xmlns:p14="http://schemas.microsoft.com/office/powerpoint/2010/main" val="36183373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Oswalt has only two parts here. He includes 56:1-8 as the first subdivision of A 56-57 and his B is the same as Motyer’s C.</a:t>
            </a:r>
          </a:p>
        </p:txBody>
      </p:sp>
      <p:sp>
        <p:nvSpPr>
          <p:cNvPr id="4" name="Slide Number Placeholder 3"/>
          <p:cNvSpPr>
            <a:spLocks noGrp="1"/>
          </p:cNvSpPr>
          <p:nvPr>
            <p:ph type="sldNum" sz="quarter" idx="5"/>
          </p:nvPr>
        </p:nvSpPr>
        <p:spPr/>
        <p:txBody>
          <a:bodyPr/>
          <a:lstStyle/>
          <a:p>
            <a:fld id="{3EFD3D09-4450-4076-92FA-1F8B1BC8B7B1}" type="slidenum">
              <a:rPr lang="en-US" smtClean="0"/>
              <a:t>23</a:t>
            </a:fld>
            <a:endParaRPr lang="en-US"/>
          </a:p>
        </p:txBody>
      </p:sp>
    </p:spTree>
    <p:extLst>
      <p:ext uri="{BB962C8B-B14F-4D97-AF65-F5344CB8AC3E}">
        <p14:creationId xmlns:p14="http://schemas.microsoft.com/office/powerpoint/2010/main" val="53766873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Oswalt divides this into two parts. First, he does not include the divine warrior passages on either end which make up Motyer’s A-B and F. Oswalt’s A is 60 and his B is 61-62.</a:t>
            </a:r>
          </a:p>
          <a:p>
            <a:endParaRPr lang="en-US" dirty="0"/>
          </a:p>
          <a:p>
            <a:r>
              <a:rPr lang="en-US" dirty="0"/>
              <a:t>Motyer also has this section broken down by the four songs of the conqueror. And he shows parallels to the servant songs.</a:t>
            </a:r>
          </a:p>
          <a:p>
            <a:r>
              <a:rPr lang="en-US" dirty="0"/>
              <a:t>59:14-60:22 (Covers the first three sections above. Motyer has 59:14-20 as preface to all the songs.)</a:t>
            </a:r>
          </a:p>
          <a:p>
            <a:r>
              <a:rPr lang="en-US" dirty="0"/>
              <a:t>61:1-9</a:t>
            </a:r>
          </a:p>
          <a:p>
            <a:r>
              <a:rPr lang="en-US" dirty="0"/>
              <a:t>61:10-62:12</a:t>
            </a:r>
          </a:p>
          <a:p>
            <a:r>
              <a:rPr lang="en-US" dirty="0"/>
              <a:t>63:1-6</a:t>
            </a:r>
          </a:p>
          <a:p>
            <a:endParaRPr lang="en-US" dirty="0"/>
          </a:p>
        </p:txBody>
      </p:sp>
      <p:sp>
        <p:nvSpPr>
          <p:cNvPr id="4" name="Slide Number Placeholder 3"/>
          <p:cNvSpPr>
            <a:spLocks noGrp="1"/>
          </p:cNvSpPr>
          <p:nvPr>
            <p:ph type="sldNum" sz="quarter" idx="5"/>
          </p:nvPr>
        </p:nvSpPr>
        <p:spPr/>
        <p:txBody>
          <a:bodyPr/>
          <a:lstStyle/>
          <a:p>
            <a:fld id="{3EFD3D09-4450-4076-92FA-1F8B1BC8B7B1}" type="slidenum">
              <a:rPr lang="en-US" smtClean="0"/>
              <a:t>24</a:t>
            </a:fld>
            <a:endParaRPr lang="en-US"/>
          </a:p>
        </p:txBody>
      </p:sp>
    </p:spTree>
    <p:extLst>
      <p:ext uri="{BB962C8B-B14F-4D97-AF65-F5344CB8AC3E}">
        <p14:creationId xmlns:p14="http://schemas.microsoft.com/office/powerpoint/2010/main" val="223085607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Motyer, </a:t>
            </a:r>
            <a:r>
              <a:rPr lang="en-US" i="1" dirty="0"/>
              <a:t>The Prophecy of Isaiah, </a:t>
            </a:r>
            <a:r>
              <a:rPr lang="en-US" dirty="0"/>
              <a:t>489-490.</a:t>
            </a:r>
          </a:p>
          <a:p>
            <a:endParaRPr lang="en-US" dirty="0"/>
          </a:p>
          <a:p>
            <a:pPr algn="l" rtl="0"/>
            <a:r>
              <a:rPr lang="en-US" sz="1200" dirty="0"/>
              <a:t>The individual of 61:1, like the Servant, is endowed with the Lord’s Spirit (42:1; 59:21; 61:1), and both have a priority ministry of the word (42:1–4; 49:1–2; 59:21; 61:1) and specifically a word of comfort (50:4; 61:2–3). Further points of identity will emerge below. In addition, the four Songs of the Anointed One have the same pattern as the Servant Songs.</a:t>
            </a:r>
          </a:p>
          <a:p>
            <a:pPr algn="l" rtl="0"/>
            <a:r>
              <a:rPr lang="en-US" sz="1200" dirty="0"/>
              <a:t>a. In each case the first and fourth Songs are reports, and the second and third are testimonies.</a:t>
            </a:r>
          </a:p>
          <a:p>
            <a:pPr algn="l" rtl="0"/>
            <a:r>
              <a:rPr lang="en-US" sz="1200" dirty="0"/>
              <a:t>b. In each case the first Song is about status and task, the second about ministry and objective, the third about personal commitment and the fourth about the completion of the work undertaken.</a:t>
            </a:r>
          </a:p>
          <a:p>
            <a:pPr algn="l" rtl="0"/>
            <a:r>
              <a:rPr lang="en-US" sz="1200" dirty="0"/>
              <a:t>c. In each case the anonymity of the individual in the third Song is the same; only in the context of the whole is the place of the third Song fully recognized.</a:t>
            </a:r>
          </a:p>
          <a:p>
            <a:pPr algn="l" rtl="0"/>
            <a:r>
              <a:rPr lang="en-US" sz="1200" dirty="0"/>
              <a:t>d. Even the unobtrusiveness of the individual’s entrance on the scene in the first Song in each series is the same; we find ourselves suddenly thinking in ‘Servant’ or ‘Anointed One’ terms.</a:t>
            </a:r>
          </a:p>
          <a:p>
            <a:pPr algn="l" rtl="0"/>
            <a:r>
              <a:rPr lang="en-US" sz="1200" dirty="0"/>
              <a:t>e. Each Servant Song was followed by a ‘tailpiece’ appropriate to the Song; here, the first three Songs are followed by oracles on the glory of Zion, the particular sort of confirmation of the Anointed One’s task and message suited to chapters 56–66, where the wonder of the coming Zion is the ‘story-line’. It could even be that 63:7–66:24 is an extended tailpiece to the final Song (63:1–6), bringing, as it does, the ‘glorious Zion’ theme to a grand climax.</a:t>
            </a:r>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3EFD3D09-4450-4076-92FA-1F8B1BC8B7B1}" type="slidenum">
              <a:rPr lang="en-US" smtClean="0"/>
              <a:t>25</a:t>
            </a:fld>
            <a:endParaRPr lang="en-US"/>
          </a:p>
        </p:txBody>
      </p:sp>
    </p:spTree>
    <p:extLst>
      <p:ext uri="{BB962C8B-B14F-4D97-AF65-F5344CB8AC3E}">
        <p14:creationId xmlns:p14="http://schemas.microsoft.com/office/powerpoint/2010/main" val="108118888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Oswalt also has </a:t>
            </a:r>
            <a:r>
              <a:rPr lang="en-US"/>
              <a:t>two parts but </a:t>
            </a:r>
            <a:r>
              <a:rPr lang="en-US" dirty="0"/>
              <a:t>dividing at 65:16/17.</a:t>
            </a:r>
          </a:p>
        </p:txBody>
      </p:sp>
      <p:sp>
        <p:nvSpPr>
          <p:cNvPr id="4" name="Slide Number Placeholder 3"/>
          <p:cNvSpPr>
            <a:spLocks noGrp="1"/>
          </p:cNvSpPr>
          <p:nvPr>
            <p:ph type="sldNum" sz="quarter" idx="5"/>
          </p:nvPr>
        </p:nvSpPr>
        <p:spPr/>
        <p:txBody>
          <a:bodyPr/>
          <a:lstStyle/>
          <a:p>
            <a:fld id="{3EFD3D09-4450-4076-92FA-1F8B1BC8B7B1}" type="slidenum">
              <a:rPr lang="en-US" smtClean="0"/>
              <a:t>26</a:t>
            </a:fld>
            <a:endParaRPr lang="en-US"/>
          </a:p>
        </p:txBody>
      </p:sp>
    </p:spTree>
    <p:extLst>
      <p:ext uri="{BB962C8B-B14F-4D97-AF65-F5344CB8AC3E}">
        <p14:creationId xmlns:p14="http://schemas.microsoft.com/office/powerpoint/2010/main" val="16263461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EFD3D09-4450-4076-92FA-1F8B1BC8B7B1}" type="slidenum">
              <a:rPr lang="en-US" smtClean="0"/>
              <a:t>3</a:t>
            </a:fld>
            <a:endParaRPr lang="en-US"/>
          </a:p>
        </p:txBody>
      </p:sp>
    </p:spTree>
    <p:extLst>
      <p:ext uri="{BB962C8B-B14F-4D97-AF65-F5344CB8AC3E}">
        <p14:creationId xmlns:p14="http://schemas.microsoft.com/office/powerpoint/2010/main" val="3104259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EFD3D09-4450-4076-92FA-1F8B1BC8B7B1}" type="slidenum">
              <a:rPr lang="en-US" smtClean="0"/>
              <a:t>4</a:t>
            </a:fld>
            <a:endParaRPr lang="en-US"/>
          </a:p>
        </p:txBody>
      </p:sp>
    </p:spTree>
    <p:extLst>
      <p:ext uri="{BB962C8B-B14F-4D97-AF65-F5344CB8AC3E}">
        <p14:creationId xmlns:p14="http://schemas.microsoft.com/office/powerpoint/2010/main" val="4435711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EFD3D09-4450-4076-92FA-1F8B1BC8B7B1}" type="slidenum">
              <a:rPr lang="en-US" smtClean="0"/>
              <a:t>5</a:t>
            </a:fld>
            <a:endParaRPr lang="en-US"/>
          </a:p>
        </p:txBody>
      </p:sp>
    </p:spTree>
    <p:extLst>
      <p:ext uri="{BB962C8B-B14F-4D97-AF65-F5344CB8AC3E}">
        <p14:creationId xmlns:p14="http://schemas.microsoft.com/office/powerpoint/2010/main" val="6396630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EFD3D09-4450-4076-92FA-1F8B1BC8B7B1}" type="slidenum">
              <a:rPr lang="en-US" smtClean="0"/>
              <a:t>6</a:t>
            </a:fld>
            <a:endParaRPr lang="en-US"/>
          </a:p>
        </p:txBody>
      </p:sp>
    </p:spTree>
    <p:extLst>
      <p:ext uri="{BB962C8B-B14F-4D97-AF65-F5344CB8AC3E}">
        <p14:creationId xmlns:p14="http://schemas.microsoft.com/office/powerpoint/2010/main" val="3402575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EFD3D09-4450-4076-92FA-1F8B1BC8B7B1}" type="slidenum">
              <a:rPr lang="en-US" smtClean="0"/>
              <a:t>7</a:t>
            </a:fld>
            <a:endParaRPr lang="en-US"/>
          </a:p>
        </p:txBody>
      </p:sp>
    </p:spTree>
    <p:extLst>
      <p:ext uri="{BB962C8B-B14F-4D97-AF65-F5344CB8AC3E}">
        <p14:creationId xmlns:p14="http://schemas.microsoft.com/office/powerpoint/2010/main" val="7851043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EFD3D09-4450-4076-92FA-1F8B1BC8B7B1}" type="slidenum">
              <a:rPr lang="en-US" smtClean="0"/>
              <a:t>8</a:t>
            </a:fld>
            <a:endParaRPr lang="en-US"/>
          </a:p>
        </p:txBody>
      </p:sp>
    </p:spTree>
    <p:extLst>
      <p:ext uri="{BB962C8B-B14F-4D97-AF65-F5344CB8AC3E}">
        <p14:creationId xmlns:p14="http://schemas.microsoft.com/office/powerpoint/2010/main" val="4009091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EFD3D09-4450-4076-92FA-1F8B1BC8B7B1}" type="slidenum">
              <a:rPr lang="en-US" smtClean="0"/>
              <a:t>10</a:t>
            </a:fld>
            <a:endParaRPr lang="en-US"/>
          </a:p>
        </p:txBody>
      </p:sp>
    </p:spTree>
    <p:extLst>
      <p:ext uri="{BB962C8B-B14F-4D97-AF65-F5344CB8AC3E}">
        <p14:creationId xmlns:p14="http://schemas.microsoft.com/office/powerpoint/2010/main" val="30971272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BAA4CCF-5556-4441-8F8A-50CC3497FD5F}" type="datetimeFigureOut">
              <a:rPr lang="en-US" smtClean="0"/>
              <a:t>4/22/2023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91DBB8-A987-4237-A0F6-D59D8D49CB58}" type="slidenum">
              <a:rPr lang="en-US" smtClean="0"/>
              <a:t>‹#›</a:t>
            </a:fld>
            <a:endParaRPr lang="en-US"/>
          </a:p>
        </p:txBody>
      </p:sp>
    </p:spTree>
    <p:extLst>
      <p:ext uri="{BB962C8B-B14F-4D97-AF65-F5344CB8AC3E}">
        <p14:creationId xmlns:p14="http://schemas.microsoft.com/office/powerpoint/2010/main" val="20234328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BAA4CCF-5556-4441-8F8A-50CC3497FD5F}" type="datetimeFigureOut">
              <a:rPr lang="en-US" smtClean="0"/>
              <a:t>4/22/2023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91DBB8-A987-4237-A0F6-D59D8D49CB58}" type="slidenum">
              <a:rPr lang="en-US" smtClean="0"/>
              <a:t>‹#›</a:t>
            </a:fld>
            <a:endParaRPr lang="en-US"/>
          </a:p>
        </p:txBody>
      </p:sp>
    </p:spTree>
    <p:extLst>
      <p:ext uri="{BB962C8B-B14F-4D97-AF65-F5344CB8AC3E}">
        <p14:creationId xmlns:p14="http://schemas.microsoft.com/office/powerpoint/2010/main" val="8553646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BAA4CCF-5556-4441-8F8A-50CC3497FD5F}" type="datetimeFigureOut">
              <a:rPr lang="en-US" smtClean="0"/>
              <a:t>4/22/2023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91DBB8-A987-4237-A0F6-D59D8D49CB58}" type="slidenum">
              <a:rPr lang="en-US" smtClean="0"/>
              <a:t>‹#›</a:t>
            </a:fld>
            <a:endParaRPr lang="en-US"/>
          </a:p>
        </p:txBody>
      </p:sp>
    </p:spTree>
    <p:extLst>
      <p:ext uri="{BB962C8B-B14F-4D97-AF65-F5344CB8AC3E}">
        <p14:creationId xmlns:p14="http://schemas.microsoft.com/office/powerpoint/2010/main" val="14724142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17" name="Title 16"/>
          <p:cNvSpPr>
            <a:spLocks noGrp="1"/>
          </p:cNvSpPr>
          <p:nvPr>
            <p:ph type="title"/>
          </p:nvPr>
        </p:nvSpPr>
        <p:spPr>
          <a:xfrm>
            <a:off x="1704621" y="533400"/>
            <a:ext cx="9268179" cy="609600"/>
          </a:xfrm>
        </p:spPr>
        <p:txBody>
          <a:bodyPr rtlCol="0" anchor="b" anchorCtr="0">
            <a:normAutofit/>
          </a:bodyPr>
          <a:lstStyle>
            <a:lvl1pPr algn="l">
              <a:defRPr sz="2600" b="1" i="0"/>
            </a:lvl1pPr>
          </a:lstStyle>
          <a:p>
            <a:r>
              <a:rPr kumimoji="0" lang="en-US" dirty="0"/>
              <a:t>Click to edit Master title style</a:t>
            </a:r>
          </a:p>
        </p:txBody>
      </p:sp>
      <p:sp>
        <p:nvSpPr>
          <p:cNvPr id="11" name="Content Placeholder 8"/>
          <p:cNvSpPr>
            <a:spLocks noGrp="1"/>
          </p:cNvSpPr>
          <p:nvPr>
            <p:ph idx="12"/>
          </p:nvPr>
        </p:nvSpPr>
        <p:spPr>
          <a:xfrm>
            <a:off x="1704621" y="1295400"/>
            <a:ext cx="9268179" cy="4876800"/>
          </a:xfrm>
        </p:spPr>
        <p:txBody>
          <a:bodyPr>
            <a:noAutofit/>
          </a:bodyPr>
          <a:lstStyle>
            <a:lvl1pPr>
              <a:buNone/>
              <a:defRPr sz="2400" b="0" baseline="0">
                <a:solidFill>
                  <a:schemeClr val="tx1"/>
                </a:solidFill>
              </a:defRPr>
            </a:lvl1pPr>
            <a:lvl2pPr marL="0" indent="0">
              <a:buNone/>
              <a:defRPr/>
            </a:lvl2pPr>
            <a:lvl3pPr marL="0" indent="0">
              <a:buNone/>
              <a:defRPr/>
            </a:lvl3pPr>
            <a:lvl4pPr marL="0" indent="0">
              <a:buNone/>
              <a:defRPr/>
            </a:lvl4pPr>
            <a:lvl5pPr marL="0" indent="0">
              <a:buNone/>
              <a:defRPr/>
            </a:lvl5pPr>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cxnSp>
        <p:nvCxnSpPr>
          <p:cNvPr id="8" name="Straight Connector 7"/>
          <p:cNvCxnSpPr/>
          <p:nvPr userDrawn="1"/>
        </p:nvCxnSpPr>
        <p:spPr>
          <a:xfrm>
            <a:off x="1704622" y="1143000"/>
            <a:ext cx="8808565"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6368169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BAA4CCF-5556-4441-8F8A-50CC3497FD5F}" type="datetimeFigureOut">
              <a:rPr lang="en-US" smtClean="0"/>
              <a:t>4/22/2023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91DBB8-A987-4237-A0F6-D59D8D49CB58}" type="slidenum">
              <a:rPr lang="en-US" smtClean="0"/>
              <a:t>‹#›</a:t>
            </a:fld>
            <a:endParaRPr lang="en-US"/>
          </a:p>
        </p:txBody>
      </p:sp>
    </p:spTree>
    <p:extLst>
      <p:ext uri="{BB962C8B-B14F-4D97-AF65-F5344CB8AC3E}">
        <p14:creationId xmlns:p14="http://schemas.microsoft.com/office/powerpoint/2010/main" val="2193401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BAA4CCF-5556-4441-8F8A-50CC3497FD5F}" type="datetimeFigureOut">
              <a:rPr lang="en-US" smtClean="0"/>
              <a:t>4/22/2023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91DBB8-A987-4237-A0F6-D59D8D49CB58}" type="slidenum">
              <a:rPr lang="en-US" smtClean="0"/>
              <a:t>‹#›</a:t>
            </a:fld>
            <a:endParaRPr lang="en-US"/>
          </a:p>
        </p:txBody>
      </p:sp>
    </p:spTree>
    <p:extLst>
      <p:ext uri="{BB962C8B-B14F-4D97-AF65-F5344CB8AC3E}">
        <p14:creationId xmlns:p14="http://schemas.microsoft.com/office/powerpoint/2010/main" val="15646131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BAA4CCF-5556-4441-8F8A-50CC3497FD5F}" type="datetimeFigureOut">
              <a:rPr lang="en-US" smtClean="0"/>
              <a:t>4/22/2023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91DBB8-A987-4237-A0F6-D59D8D49CB58}" type="slidenum">
              <a:rPr lang="en-US" smtClean="0"/>
              <a:t>‹#›</a:t>
            </a:fld>
            <a:endParaRPr lang="en-US"/>
          </a:p>
        </p:txBody>
      </p:sp>
    </p:spTree>
    <p:extLst>
      <p:ext uri="{BB962C8B-B14F-4D97-AF65-F5344CB8AC3E}">
        <p14:creationId xmlns:p14="http://schemas.microsoft.com/office/powerpoint/2010/main" val="10710819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BAA4CCF-5556-4441-8F8A-50CC3497FD5F}" type="datetimeFigureOut">
              <a:rPr lang="en-US" smtClean="0"/>
              <a:t>4/22/2023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91DBB8-A987-4237-A0F6-D59D8D49CB58}" type="slidenum">
              <a:rPr lang="en-US" smtClean="0"/>
              <a:t>‹#›</a:t>
            </a:fld>
            <a:endParaRPr lang="en-US"/>
          </a:p>
        </p:txBody>
      </p:sp>
    </p:spTree>
    <p:extLst>
      <p:ext uri="{BB962C8B-B14F-4D97-AF65-F5344CB8AC3E}">
        <p14:creationId xmlns:p14="http://schemas.microsoft.com/office/powerpoint/2010/main" val="11536747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BAA4CCF-5556-4441-8F8A-50CC3497FD5F}" type="datetimeFigureOut">
              <a:rPr lang="en-US" smtClean="0"/>
              <a:t>4/22/2023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91DBB8-A987-4237-A0F6-D59D8D49CB58}" type="slidenum">
              <a:rPr lang="en-US" smtClean="0"/>
              <a:t>‹#›</a:t>
            </a:fld>
            <a:endParaRPr lang="en-US"/>
          </a:p>
        </p:txBody>
      </p:sp>
    </p:spTree>
    <p:extLst>
      <p:ext uri="{BB962C8B-B14F-4D97-AF65-F5344CB8AC3E}">
        <p14:creationId xmlns:p14="http://schemas.microsoft.com/office/powerpoint/2010/main" val="26612980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BAA4CCF-5556-4441-8F8A-50CC3497FD5F}" type="datetimeFigureOut">
              <a:rPr lang="en-US" smtClean="0"/>
              <a:t>4/22/2023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91DBB8-A987-4237-A0F6-D59D8D49CB58}" type="slidenum">
              <a:rPr lang="en-US" smtClean="0"/>
              <a:t>‹#›</a:t>
            </a:fld>
            <a:endParaRPr lang="en-US"/>
          </a:p>
        </p:txBody>
      </p:sp>
    </p:spTree>
    <p:extLst>
      <p:ext uri="{BB962C8B-B14F-4D97-AF65-F5344CB8AC3E}">
        <p14:creationId xmlns:p14="http://schemas.microsoft.com/office/powerpoint/2010/main" val="9221898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BAA4CCF-5556-4441-8F8A-50CC3497FD5F}" type="datetimeFigureOut">
              <a:rPr lang="en-US" smtClean="0"/>
              <a:t>4/22/2023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91DBB8-A987-4237-A0F6-D59D8D49CB58}" type="slidenum">
              <a:rPr lang="en-US" smtClean="0"/>
              <a:t>‹#›</a:t>
            </a:fld>
            <a:endParaRPr lang="en-US"/>
          </a:p>
        </p:txBody>
      </p:sp>
    </p:spTree>
    <p:extLst>
      <p:ext uri="{BB962C8B-B14F-4D97-AF65-F5344CB8AC3E}">
        <p14:creationId xmlns:p14="http://schemas.microsoft.com/office/powerpoint/2010/main" val="11905915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BAA4CCF-5556-4441-8F8A-50CC3497FD5F}" type="datetimeFigureOut">
              <a:rPr lang="en-US" smtClean="0"/>
              <a:t>4/22/2023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91DBB8-A987-4237-A0F6-D59D8D49CB58}" type="slidenum">
              <a:rPr lang="en-US" smtClean="0"/>
              <a:t>‹#›</a:t>
            </a:fld>
            <a:endParaRPr lang="en-US"/>
          </a:p>
        </p:txBody>
      </p:sp>
    </p:spTree>
    <p:extLst>
      <p:ext uri="{BB962C8B-B14F-4D97-AF65-F5344CB8AC3E}">
        <p14:creationId xmlns:p14="http://schemas.microsoft.com/office/powerpoint/2010/main" val="42569409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BAA4CCF-5556-4441-8F8A-50CC3497FD5F}" type="datetimeFigureOut">
              <a:rPr lang="en-US" smtClean="0"/>
              <a:t>4/22/2023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91DBB8-A987-4237-A0F6-D59D8D49CB58}" type="slidenum">
              <a:rPr lang="en-US" smtClean="0"/>
              <a:t>‹#›</a:t>
            </a:fld>
            <a:endParaRPr lang="en-US"/>
          </a:p>
        </p:txBody>
      </p:sp>
    </p:spTree>
    <p:extLst>
      <p:ext uri="{BB962C8B-B14F-4D97-AF65-F5344CB8AC3E}">
        <p14:creationId xmlns:p14="http://schemas.microsoft.com/office/powerpoint/2010/main" val="1149068432"/>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72"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microsoft.com/office/2007/relationships/hdphoto" Target="../media/hdphoto1.wdp"/></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C0FE931F-EAB1-48E5-BC0F-1A1E3B3466F1}"/>
              </a:ext>
            </a:extLst>
          </p:cNvPr>
          <p:cNvGraphicFramePr>
            <a:graphicFrameLocks noGrp="1"/>
          </p:cNvGraphicFramePr>
          <p:nvPr>
            <p:extLst>
              <p:ext uri="{D42A27DB-BD31-4B8C-83A1-F6EECF244321}">
                <p14:modId xmlns:p14="http://schemas.microsoft.com/office/powerpoint/2010/main" val="1841184393"/>
              </p:ext>
            </p:extLst>
          </p:nvPr>
        </p:nvGraphicFramePr>
        <p:xfrm>
          <a:off x="94633" y="204055"/>
          <a:ext cx="12009600" cy="6012000"/>
        </p:xfrm>
        <a:graphic>
          <a:graphicData uri="http://schemas.openxmlformats.org/drawingml/2006/table">
            <a:tbl>
              <a:tblPr/>
              <a:tblGrid>
                <a:gridCol w="799200">
                  <a:extLst>
                    <a:ext uri="{9D8B030D-6E8A-4147-A177-3AD203B41FA5}">
                      <a16:colId xmlns:a16="http://schemas.microsoft.com/office/drawing/2014/main" val="367927718"/>
                    </a:ext>
                  </a:extLst>
                </a:gridCol>
                <a:gridCol w="806400">
                  <a:extLst>
                    <a:ext uri="{9D8B030D-6E8A-4147-A177-3AD203B41FA5}">
                      <a16:colId xmlns:a16="http://schemas.microsoft.com/office/drawing/2014/main" val="1138308577"/>
                    </a:ext>
                  </a:extLst>
                </a:gridCol>
                <a:gridCol w="799200">
                  <a:extLst>
                    <a:ext uri="{9D8B030D-6E8A-4147-A177-3AD203B41FA5}">
                      <a16:colId xmlns:a16="http://schemas.microsoft.com/office/drawing/2014/main" val="4203433599"/>
                    </a:ext>
                  </a:extLst>
                </a:gridCol>
                <a:gridCol w="802800">
                  <a:extLst>
                    <a:ext uri="{9D8B030D-6E8A-4147-A177-3AD203B41FA5}">
                      <a16:colId xmlns:a16="http://schemas.microsoft.com/office/drawing/2014/main" val="4127287045"/>
                    </a:ext>
                  </a:extLst>
                </a:gridCol>
                <a:gridCol w="802800">
                  <a:extLst>
                    <a:ext uri="{9D8B030D-6E8A-4147-A177-3AD203B41FA5}">
                      <a16:colId xmlns:a16="http://schemas.microsoft.com/office/drawing/2014/main" val="2727586290"/>
                    </a:ext>
                  </a:extLst>
                </a:gridCol>
                <a:gridCol w="1000800">
                  <a:extLst>
                    <a:ext uri="{9D8B030D-6E8A-4147-A177-3AD203B41FA5}">
                      <a16:colId xmlns:a16="http://schemas.microsoft.com/office/drawing/2014/main" val="414223229"/>
                    </a:ext>
                  </a:extLst>
                </a:gridCol>
                <a:gridCol w="1000800">
                  <a:extLst>
                    <a:ext uri="{9D8B030D-6E8A-4147-A177-3AD203B41FA5}">
                      <a16:colId xmlns:a16="http://schemas.microsoft.com/office/drawing/2014/main" val="3918781014"/>
                    </a:ext>
                  </a:extLst>
                </a:gridCol>
                <a:gridCol w="1000800">
                  <a:extLst>
                    <a:ext uri="{9D8B030D-6E8A-4147-A177-3AD203B41FA5}">
                      <a16:colId xmlns:a16="http://schemas.microsoft.com/office/drawing/2014/main" val="588661401"/>
                    </a:ext>
                  </a:extLst>
                </a:gridCol>
                <a:gridCol w="1000800">
                  <a:extLst>
                    <a:ext uri="{9D8B030D-6E8A-4147-A177-3AD203B41FA5}">
                      <a16:colId xmlns:a16="http://schemas.microsoft.com/office/drawing/2014/main" val="817239226"/>
                    </a:ext>
                  </a:extLst>
                </a:gridCol>
                <a:gridCol w="1332000">
                  <a:extLst>
                    <a:ext uri="{9D8B030D-6E8A-4147-A177-3AD203B41FA5}">
                      <a16:colId xmlns:a16="http://schemas.microsoft.com/office/drawing/2014/main" val="1854060056"/>
                    </a:ext>
                  </a:extLst>
                </a:gridCol>
                <a:gridCol w="1332000">
                  <a:extLst>
                    <a:ext uri="{9D8B030D-6E8A-4147-A177-3AD203B41FA5}">
                      <a16:colId xmlns:a16="http://schemas.microsoft.com/office/drawing/2014/main" val="355799078"/>
                    </a:ext>
                  </a:extLst>
                </a:gridCol>
                <a:gridCol w="1332000">
                  <a:extLst>
                    <a:ext uri="{9D8B030D-6E8A-4147-A177-3AD203B41FA5}">
                      <a16:colId xmlns:a16="http://schemas.microsoft.com/office/drawing/2014/main" val="715588286"/>
                    </a:ext>
                  </a:extLst>
                </a:gridCol>
              </a:tblGrid>
              <a:tr h="648000">
                <a:tc gridSpan="12">
                  <a:txBody>
                    <a:bodyPr/>
                    <a:lstStyle/>
                    <a:p>
                      <a:pPr algn="ctr" fontAlgn="ctr"/>
                      <a:r>
                        <a:rPr lang="en-US" sz="2400" b="1" i="0" u="none" strike="noStrike" dirty="0">
                          <a:solidFill>
                            <a:srgbClr val="000000"/>
                          </a:solidFill>
                          <a:effectLst/>
                          <a:latin typeface="Calibri" panose="020F0502020204030204" pitchFamily="34" charset="0"/>
                        </a:rPr>
                        <a:t>Isaiah</a:t>
                      </a:r>
                    </a:p>
                    <a:p>
                      <a:pPr algn="ctr" fontAlgn="ctr"/>
                      <a:r>
                        <a:rPr lang="en-US" sz="1000" b="1" i="0" u="none" strike="noStrike" dirty="0">
                          <a:solidFill>
                            <a:srgbClr val="000000"/>
                          </a:solidFill>
                          <a:effectLst/>
                          <a:latin typeface="Calibri" panose="020F0502020204030204" pitchFamily="34" charset="0"/>
                        </a:rPr>
                        <a:t>“He will lift up a standard for the nations…he will set a sign among the peoples.”</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D205"/>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75616594"/>
                  </a:ext>
                </a:extLst>
              </a:tr>
              <a:tr h="648000">
                <a:tc gridSpan="5">
                  <a:txBody>
                    <a:bodyPr/>
                    <a:lstStyle/>
                    <a:p>
                      <a:pPr algn="ctr" fontAlgn="ctr"/>
                      <a:r>
                        <a:rPr lang="en-US" sz="1400" b="1" i="0" u="none" strike="noStrike" dirty="0">
                          <a:solidFill>
                            <a:srgbClr val="000000"/>
                          </a:solidFill>
                          <a:effectLst/>
                          <a:latin typeface="Calibri" panose="020F0502020204030204" pitchFamily="34" charset="0"/>
                        </a:rPr>
                        <a:t>Book of the King</a:t>
                      </a:r>
                      <a:br>
                        <a:rPr lang="en-US" sz="1400" b="1" i="0" u="none" strike="noStrike" dirty="0">
                          <a:solidFill>
                            <a:srgbClr val="000000"/>
                          </a:solidFill>
                          <a:effectLst/>
                          <a:latin typeface="Calibri" panose="020F0502020204030204" pitchFamily="34" charset="0"/>
                        </a:rPr>
                      </a:br>
                      <a:r>
                        <a:rPr lang="en-US" sz="1400" b="1" i="0" u="none" strike="noStrike" dirty="0">
                          <a:solidFill>
                            <a:srgbClr val="000000"/>
                          </a:solidFill>
                          <a:effectLst/>
                          <a:latin typeface="Calibri" panose="020F0502020204030204" pitchFamily="34" charset="0"/>
                        </a:rPr>
                        <a:t>1-39</a:t>
                      </a:r>
                    </a:p>
                  </a:txBody>
                  <a:tcPr marL="6350" marR="6350" marT="6350" marB="0" anchor="ctr">
                    <a:lnL w="28575" cap="flat" cmpd="sng" algn="ctr">
                      <a:solidFill>
                        <a:schemeClr val="bg1"/>
                      </a:solid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ABF4D"/>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algn="ctr" fontAlgn="ctr"/>
                      <a:r>
                        <a:rPr lang="en-US" sz="1400" b="1" i="0" u="none" strike="noStrike" dirty="0">
                          <a:solidFill>
                            <a:srgbClr val="000000"/>
                          </a:solidFill>
                          <a:effectLst/>
                          <a:latin typeface="Calibri" panose="020F0502020204030204" pitchFamily="34" charset="0"/>
                        </a:rPr>
                        <a:t>Book of the Servant</a:t>
                      </a:r>
                      <a:br>
                        <a:rPr lang="en-US" sz="1400" b="1" i="0" u="none" strike="noStrike" dirty="0">
                          <a:solidFill>
                            <a:srgbClr val="000000"/>
                          </a:solidFill>
                          <a:effectLst/>
                          <a:latin typeface="Calibri" panose="020F0502020204030204" pitchFamily="34" charset="0"/>
                        </a:rPr>
                      </a:br>
                      <a:r>
                        <a:rPr lang="en-US" sz="1400" b="1" i="0" u="none" strike="noStrike" dirty="0">
                          <a:solidFill>
                            <a:srgbClr val="000000"/>
                          </a:solidFill>
                          <a:effectLst/>
                          <a:latin typeface="Calibri" panose="020F0502020204030204" pitchFamily="34" charset="0"/>
                        </a:rPr>
                        <a:t>40-55</a:t>
                      </a:r>
                    </a:p>
                  </a:txBody>
                  <a:tcPr marL="6350" marR="6350" marT="6350"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ABF4D"/>
                    </a:solidFill>
                  </a:tcPr>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algn="ctr" fontAlgn="ctr"/>
                      <a:r>
                        <a:rPr lang="en-US" sz="1400" b="1" i="0" u="none" strike="noStrike" dirty="0">
                          <a:solidFill>
                            <a:srgbClr val="000000"/>
                          </a:solidFill>
                          <a:effectLst/>
                          <a:latin typeface="Calibri" panose="020F0502020204030204" pitchFamily="34" charset="0"/>
                        </a:rPr>
                        <a:t>Book of the Anointed Conqueror</a:t>
                      </a:r>
                      <a:br>
                        <a:rPr lang="en-US" sz="1400" b="1" i="0" u="none" strike="noStrike" dirty="0">
                          <a:solidFill>
                            <a:srgbClr val="000000"/>
                          </a:solidFill>
                          <a:effectLst/>
                          <a:latin typeface="Calibri" panose="020F0502020204030204" pitchFamily="34" charset="0"/>
                        </a:rPr>
                      </a:br>
                      <a:r>
                        <a:rPr lang="en-US" sz="1400" b="1" i="0" u="none" strike="noStrike" dirty="0">
                          <a:solidFill>
                            <a:srgbClr val="000000"/>
                          </a:solidFill>
                          <a:effectLst/>
                          <a:latin typeface="Calibri" panose="020F0502020204030204" pitchFamily="34" charset="0"/>
                        </a:rPr>
                        <a:t>56-66</a:t>
                      </a:r>
                    </a:p>
                  </a:txBody>
                  <a:tcPr marL="6350" marR="6350" marT="6350" marB="0" anchor="ctr">
                    <a:lnL w="28575"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ABF4D"/>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966027673"/>
                  </a:ext>
                </a:extLst>
              </a:tr>
              <a:tr h="1908000">
                <a:tc>
                  <a:txBody>
                    <a:bodyPr/>
                    <a:lstStyle/>
                    <a:p>
                      <a:pPr algn="ctr" fontAlgn="ctr"/>
                      <a:r>
                        <a:rPr lang="en-US" sz="1350" b="0" i="0" u="none" strike="noStrike" dirty="0">
                          <a:solidFill>
                            <a:schemeClr val="tx1"/>
                          </a:solidFill>
                          <a:effectLst/>
                          <a:latin typeface="Calibri" panose="020F0502020204030204" pitchFamily="34" charset="0"/>
                        </a:rPr>
                        <a:t>Preface: Diagnosis </a:t>
                      </a:r>
                      <a:br>
                        <a:rPr lang="en-US" sz="1350" b="0" i="0" u="none" strike="noStrike" dirty="0">
                          <a:solidFill>
                            <a:schemeClr val="tx1"/>
                          </a:solidFill>
                          <a:effectLst/>
                          <a:latin typeface="Calibri" panose="020F0502020204030204" pitchFamily="34" charset="0"/>
                        </a:rPr>
                      </a:br>
                      <a:r>
                        <a:rPr lang="en-US" sz="1350" b="0" i="0" u="none" strike="noStrike" dirty="0">
                          <a:solidFill>
                            <a:schemeClr val="tx1"/>
                          </a:solidFill>
                          <a:effectLst/>
                          <a:latin typeface="Calibri" panose="020F0502020204030204" pitchFamily="34" charset="0"/>
                        </a:rPr>
                        <a:t>and Prognosis</a:t>
                      </a:r>
                    </a:p>
                    <a:p>
                      <a:pPr algn="ctr" fontAlgn="ctr"/>
                      <a:br>
                        <a:rPr lang="en-US" sz="1350" b="0" i="0" u="none" strike="noStrike" dirty="0">
                          <a:solidFill>
                            <a:schemeClr val="tx1"/>
                          </a:solidFill>
                          <a:effectLst/>
                          <a:latin typeface="Calibri" panose="020F0502020204030204" pitchFamily="34" charset="0"/>
                        </a:rPr>
                      </a:br>
                      <a:r>
                        <a:rPr lang="en-US" sz="1350" b="0" i="0" u="none" strike="noStrike" dirty="0">
                          <a:solidFill>
                            <a:schemeClr val="tx1"/>
                          </a:solidFill>
                          <a:effectLst/>
                          <a:latin typeface="Calibri" panose="020F0502020204030204" pitchFamily="34" charset="0"/>
                        </a:rPr>
                        <a:t>1-5</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ctr" fontAlgn="ctr"/>
                      <a:r>
                        <a:rPr lang="en-US" sz="1350" b="0" i="0" u="none" strike="noStrike" dirty="0">
                          <a:solidFill>
                            <a:schemeClr val="tx1"/>
                          </a:solidFill>
                          <a:effectLst/>
                          <a:latin typeface="Calibri" panose="020F0502020204030204" pitchFamily="34" charset="0"/>
                        </a:rPr>
                        <a:t>The Triumph </a:t>
                      </a:r>
                    </a:p>
                    <a:p>
                      <a:pPr algn="ctr" fontAlgn="ctr"/>
                      <a:r>
                        <a:rPr lang="en-US" sz="1350" b="0" i="0" u="none" strike="noStrike" dirty="0">
                          <a:solidFill>
                            <a:schemeClr val="tx1"/>
                          </a:solidFill>
                          <a:effectLst/>
                          <a:latin typeface="Calibri" panose="020F0502020204030204" pitchFamily="34" charset="0"/>
                        </a:rPr>
                        <a:t>of Grace</a:t>
                      </a:r>
                    </a:p>
                    <a:p>
                      <a:pPr algn="ctr" fontAlgn="ctr"/>
                      <a:br>
                        <a:rPr lang="en-US" sz="1350" b="0" i="0" u="none" strike="noStrike" dirty="0">
                          <a:solidFill>
                            <a:schemeClr val="tx1"/>
                          </a:solidFill>
                          <a:effectLst/>
                          <a:latin typeface="Calibri" panose="020F0502020204030204" pitchFamily="34" charset="0"/>
                        </a:rPr>
                      </a:br>
                      <a:br>
                        <a:rPr lang="en-US" sz="1350" b="0" i="0" u="none" strike="noStrike" dirty="0">
                          <a:solidFill>
                            <a:schemeClr val="tx1"/>
                          </a:solidFill>
                          <a:effectLst/>
                          <a:latin typeface="Calibri" panose="020F0502020204030204" pitchFamily="34" charset="0"/>
                        </a:rPr>
                      </a:br>
                      <a:r>
                        <a:rPr lang="en-US" sz="1350" b="0" i="0" u="none" strike="noStrike" dirty="0">
                          <a:solidFill>
                            <a:schemeClr val="tx1"/>
                          </a:solidFill>
                          <a:effectLst/>
                          <a:latin typeface="Calibri" panose="020F0502020204030204" pitchFamily="34" charset="0"/>
                        </a:rPr>
                        <a:t>6-12</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ctr" fontAlgn="ctr"/>
                      <a:r>
                        <a:rPr lang="en-US" sz="1350" b="0" i="0" u="none" strike="noStrike" dirty="0">
                          <a:solidFill>
                            <a:schemeClr val="tx1"/>
                          </a:solidFill>
                          <a:effectLst/>
                          <a:latin typeface="Calibri" panose="020F0502020204030204" pitchFamily="34" charset="0"/>
                        </a:rPr>
                        <a:t>The Universal Kingdom</a:t>
                      </a:r>
                    </a:p>
                    <a:p>
                      <a:pPr algn="ctr" fontAlgn="ctr"/>
                      <a:br>
                        <a:rPr lang="en-US" sz="1350" b="0" i="0" u="none" strike="noStrike" dirty="0">
                          <a:solidFill>
                            <a:schemeClr val="tx1"/>
                          </a:solidFill>
                          <a:effectLst/>
                          <a:latin typeface="Calibri" panose="020F0502020204030204" pitchFamily="34" charset="0"/>
                        </a:rPr>
                      </a:br>
                      <a:br>
                        <a:rPr lang="en-US" sz="1350" b="0" i="0" u="none" strike="noStrike" dirty="0">
                          <a:solidFill>
                            <a:schemeClr val="tx1"/>
                          </a:solidFill>
                          <a:effectLst/>
                          <a:latin typeface="Calibri" panose="020F0502020204030204" pitchFamily="34" charset="0"/>
                        </a:rPr>
                      </a:br>
                      <a:r>
                        <a:rPr lang="en-US" sz="1350" b="0" i="0" u="none" strike="noStrike" dirty="0">
                          <a:solidFill>
                            <a:schemeClr val="tx1"/>
                          </a:solidFill>
                          <a:effectLst/>
                          <a:latin typeface="Calibri" panose="020F0502020204030204" pitchFamily="34" charset="0"/>
                        </a:rPr>
                        <a:t>13-27</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ctr" fontAlgn="ctr"/>
                      <a:r>
                        <a:rPr lang="en-US" sz="1350" b="0" i="0" u="none" strike="noStrike" dirty="0">
                          <a:solidFill>
                            <a:schemeClr val="tx1"/>
                          </a:solidFill>
                          <a:effectLst/>
                          <a:latin typeface="Calibri" panose="020F0502020204030204" pitchFamily="34" charset="0"/>
                        </a:rPr>
                        <a:t>The </a:t>
                      </a:r>
                      <a:br>
                        <a:rPr lang="en-US" sz="1350" b="0" i="0" u="none" strike="noStrike" dirty="0">
                          <a:solidFill>
                            <a:schemeClr val="tx1"/>
                          </a:solidFill>
                          <a:effectLst/>
                          <a:latin typeface="Calibri" panose="020F0502020204030204" pitchFamily="34" charset="0"/>
                        </a:rPr>
                      </a:br>
                      <a:r>
                        <a:rPr lang="en-US" sz="1350" b="0" i="0" u="none" strike="noStrike" dirty="0">
                          <a:solidFill>
                            <a:schemeClr val="tx1"/>
                          </a:solidFill>
                          <a:effectLst/>
                          <a:latin typeface="Calibri" panose="020F0502020204030204" pitchFamily="34" charset="0"/>
                        </a:rPr>
                        <a:t>Lord of History</a:t>
                      </a:r>
                    </a:p>
                    <a:p>
                      <a:pPr algn="ctr" fontAlgn="ctr"/>
                      <a:br>
                        <a:rPr lang="en-US" sz="1350" b="0" i="0" u="none" strike="noStrike" dirty="0">
                          <a:solidFill>
                            <a:schemeClr val="tx1"/>
                          </a:solidFill>
                          <a:effectLst/>
                          <a:latin typeface="Calibri" panose="020F0502020204030204" pitchFamily="34" charset="0"/>
                        </a:rPr>
                      </a:br>
                      <a:br>
                        <a:rPr lang="en-US" sz="1350" b="0" i="0" u="none" strike="noStrike" dirty="0">
                          <a:solidFill>
                            <a:schemeClr val="tx1"/>
                          </a:solidFill>
                          <a:effectLst/>
                          <a:latin typeface="Calibri" panose="020F0502020204030204" pitchFamily="34" charset="0"/>
                        </a:rPr>
                      </a:br>
                      <a:r>
                        <a:rPr lang="en-US" sz="1350" b="0" i="0" u="none" strike="noStrike" dirty="0">
                          <a:solidFill>
                            <a:schemeClr val="tx1"/>
                          </a:solidFill>
                          <a:effectLst/>
                          <a:latin typeface="Calibri" panose="020F0502020204030204" pitchFamily="34" charset="0"/>
                        </a:rPr>
                        <a:t>28-37</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ctr" fontAlgn="ctr"/>
                      <a:r>
                        <a:rPr lang="en-US" sz="1350" b="0" i="0" u="none" strike="noStrike" dirty="0">
                          <a:solidFill>
                            <a:schemeClr val="tx1"/>
                          </a:solidFill>
                          <a:effectLst/>
                          <a:latin typeface="Calibri" panose="020F0502020204030204" pitchFamily="34" charset="0"/>
                        </a:rPr>
                        <a:t>Bridge: Hezekiah's Fateful Choice</a:t>
                      </a:r>
                    </a:p>
                    <a:p>
                      <a:pPr algn="ctr" fontAlgn="ctr"/>
                      <a:br>
                        <a:rPr lang="en-US" sz="1350" b="0" i="0" u="none" strike="noStrike" dirty="0">
                          <a:solidFill>
                            <a:schemeClr val="tx1"/>
                          </a:solidFill>
                          <a:effectLst/>
                          <a:latin typeface="Calibri" panose="020F0502020204030204" pitchFamily="34" charset="0"/>
                        </a:rPr>
                      </a:br>
                      <a:r>
                        <a:rPr lang="en-US" sz="1350" b="0" i="0" u="none" strike="noStrike" dirty="0">
                          <a:solidFill>
                            <a:schemeClr val="tx1"/>
                          </a:solidFill>
                          <a:effectLst/>
                          <a:latin typeface="Calibri" panose="020F0502020204030204" pitchFamily="34" charset="0"/>
                        </a:rPr>
                        <a:t>38-39</a:t>
                      </a:r>
                    </a:p>
                  </a:txBody>
                  <a:tcPr marL="0" marR="0" marT="6350" marB="0" anchor="ctr">
                    <a:lnL w="28575" cap="flat" cmpd="sng" algn="ctr">
                      <a:solidFill>
                        <a:schemeClr val="bg1"/>
                      </a:solid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ctr" fontAlgn="ctr"/>
                      <a:r>
                        <a:rPr lang="en-US" sz="1350" b="0" i="0" u="none" strike="noStrike" dirty="0">
                          <a:solidFill>
                            <a:schemeClr val="tx1"/>
                          </a:solidFill>
                          <a:effectLst/>
                          <a:latin typeface="Calibri" panose="020F0502020204030204" pitchFamily="34" charset="0"/>
                        </a:rPr>
                        <a:t>The Consolation of the world </a:t>
                      </a:r>
                      <a:br>
                        <a:rPr lang="en-US" sz="1350" b="0" i="0" u="none" strike="noStrike" dirty="0">
                          <a:solidFill>
                            <a:schemeClr val="tx1"/>
                          </a:solidFill>
                          <a:effectLst/>
                          <a:latin typeface="Calibri" panose="020F0502020204030204" pitchFamily="34" charset="0"/>
                        </a:rPr>
                      </a:br>
                      <a:endParaRPr lang="en-US" sz="1350" b="0" i="0" u="none" strike="noStrike" dirty="0">
                        <a:solidFill>
                          <a:schemeClr val="tx1"/>
                        </a:solidFill>
                        <a:effectLst/>
                        <a:latin typeface="Calibri" panose="020F0502020204030204" pitchFamily="34" charset="0"/>
                      </a:endParaRPr>
                    </a:p>
                    <a:p>
                      <a:pPr algn="ctr" fontAlgn="ctr"/>
                      <a:br>
                        <a:rPr lang="en-US" sz="1350" b="0" i="0" u="none" strike="noStrike" dirty="0">
                          <a:solidFill>
                            <a:schemeClr val="tx1"/>
                          </a:solidFill>
                          <a:effectLst/>
                          <a:latin typeface="Calibri" panose="020F0502020204030204" pitchFamily="34" charset="0"/>
                        </a:rPr>
                      </a:br>
                      <a:r>
                        <a:rPr lang="en-US" sz="1350" b="0" i="0" u="none" strike="noStrike" dirty="0">
                          <a:solidFill>
                            <a:schemeClr val="tx1"/>
                          </a:solidFill>
                          <a:effectLst/>
                          <a:latin typeface="Calibri" panose="020F0502020204030204" pitchFamily="34" charset="0"/>
                        </a:rPr>
                        <a:t>40:1-42:17</a:t>
                      </a:r>
                    </a:p>
                  </a:txBody>
                  <a:tcPr marL="6350" marR="6350" marT="6350" marB="0" anchor="ctr">
                    <a:lnL w="28575"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ctr" fontAlgn="ctr"/>
                      <a:r>
                        <a:rPr lang="en-US" sz="1350" b="0" i="0" u="none" strike="noStrike" dirty="0">
                          <a:solidFill>
                            <a:schemeClr val="tx1"/>
                          </a:solidFill>
                          <a:effectLst/>
                          <a:latin typeface="Calibri" panose="020F0502020204030204" pitchFamily="34" charset="0"/>
                        </a:rPr>
                        <a:t>The Redemption of Israel</a:t>
                      </a:r>
                      <a:br>
                        <a:rPr lang="en-US" sz="1350" b="0" i="0" u="none" strike="noStrike" dirty="0">
                          <a:solidFill>
                            <a:schemeClr val="tx1"/>
                          </a:solidFill>
                          <a:effectLst/>
                          <a:latin typeface="Calibri" panose="020F0502020204030204" pitchFamily="34" charset="0"/>
                        </a:rPr>
                      </a:br>
                      <a:endParaRPr lang="en-US" sz="1350" b="0" i="0" u="none" strike="noStrike" dirty="0">
                        <a:solidFill>
                          <a:schemeClr val="tx1"/>
                        </a:solidFill>
                        <a:effectLst/>
                        <a:latin typeface="Calibri" panose="020F0502020204030204" pitchFamily="34" charset="0"/>
                      </a:endParaRPr>
                    </a:p>
                    <a:p>
                      <a:pPr algn="ctr" fontAlgn="ctr"/>
                      <a:br>
                        <a:rPr lang="en-US" sz="1350" b="0" i="0" u="none" strike="noStrike" dirty="0">
                          <a:solidFill>
                            <a:schemeClr val="tx1"/>
                          </a:solidFill>
                          <a:effectLst/>
                          <a:latin typeface="Calibri" panose="020F0502020204030204" pitchFamily="34" charset="0"/>
                        </a:rPr>
                      </a:br>
                      <a:r>
                        <a:rPr lang="en-US" sz="1350" b="0" i="0" u="none" strike="noStrike" dirty="0">
                          <a:solidFill>
                            <a:schemeClr val="tx1"/>
                          </a:solidFill>
                          <a:effectLst/>
                          <a:latin typeface="Calibri" panose="020F0502020204030204" pitchFamily="34" charset="0"/>
                        </a:rPr>
                        <a:t>42:18-44:23</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ctr" fontAlgn="ctr"/>
                      <a:r>
                        <a:rPr lang="en-US" sz="1350" b="0" i="0" u="none" strike="noStrike" dirty="0">
                          <a:solidFill>
                            <a:schemeClr val="tx1"/>
                          </a:solidFill>
                          <a:effectLst/>
                          <a:latin typeface="Calibri" panose="020F0502020204030204" pitchFamily="34" charset="0"/>
                        </a:rPr>
                        <a:t>The </a:t>
                      </a:r>
                      <a:br>
                        <a:rPr lang="en-US" sz="1350" b="0" i="0" u="none" strike="noStrike" dirty="0">
                          <a:solidFill>
                            <a:schemeClr val="tx1"/>
                          </a:solidFill>
                          <a:effectLst/>
                          <a:latin typeface="Calibri" panose="020F0502020204030204" pitchFamily="34" charset="0"/>
                        </a:rPr>
                      </a:br>
                      <a:r>
                        <a:rPr lang="en-US" sz="1350" b="0" i="0" u="none" strike="noStrike" dirty="0">
                          <a:solidFill>
                            <a:schemeClr val="tx1"/>
                          </a:solidFill>
                          <a:effectLst/>
                          <a:latin typeface="Calibri" panose="020F0502020204030204" pitchFamily="34" charset="0"/>
                        </a:rPr>
                        <a:t>Great Deliverance</a:t>
                      </a:r>
                      <a:br>
                        <a:rPr lang="en-US" sz="1350" b="0" i="0" u="none" strike="noStrike" dirty="0">
                          <a:solidFill>
                            <a:schemeClr val="tx1"/>
                          </a:solidFill>
                          <a:effectLst/>
                          <a:latin typeface="Calibri" panose="020F0502020204030204" pitchFamily="34" charset="0"/>
                        </a:rPr>
                      </a:br>
                      <a:endParaRPr lang="en-US" sz="1350" b="0" i="0" u="none" strike="noStrike" dirty="0">
                        <a:solidFill>
                          <a:schemeClr val="tx1"/>
                        </a:solidFill>
                        <a:effectLst/>
                        <a:latin typeface="Calibri" panose="020F0502020204030204" pitchFamily="34" charset="0"/>
                      </a:endParaRPr>
                    </a:p>
                    <a:p>
                      <a:pPr algn="ctr" fontAlgn="ctr"/>
                      <a:br>
                        <a:rPr lang="en-US" sz="1350" b="0" i="0" u="none" strike="noStrike" dirty="0">
                          <a:solidFill>
                            <a:schemeClr val="tx1"/>
                          </a:solidFill>
                          <a:effectLst/>
                          <a:latin typeface="Calibri" panose="020F0502020204030204" pitchFamily="34" charset="0"/>
                        </a:rPr>
                      </a:br>
                      <a:r>
                        <a:rPr lang="en-US" sz="1350" b="0" i="0" u="none" strike="noStrike" dirty="0">
                          <a:solidFill>
                            <a:schemeClr val="tx1"/>
                          </a:solidFill>
                          <a:effectLst/>
                          <a:latin typeface="Calibri" panose="020F0502020204030204" pitchFamily="34" charset="0"/>
                        </a:rPr>
                        <a:t>44:24-48:22</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ctr" fontAlgn="ctr"/>
                      <a:r>
                        <a:rPr lang="en-US" sz="1350" b="0" i="0" u="none" strike="noStrike" dirty="0">
                          <a:solidFill>
                            <a:schemeClr val="tx1"/>
                          </a:solidFill>
                          <a:effectLst/>
                          <a:latin typeface="Calibri" panose="020F0502020204030204" pitchFamily="34" charset="0"/>
                        </a:rPr>
                        <a:t>The </a:t>
                      </a:r>
                      <a:br>
                        <a:rPr lang="en-US" sz="1350" b="0" i="0" u="none" strike="noStrike" dirty="0">
                          <a:solidFill>
                            <a:schemeClr val="tx1"/>
                          </a:solidFill>
                          <a:effectLst/>
                          <a:latin typeface="Calibri" panose="020F0502020204030204" pitchFamily="34" charset="0"/>
                        </a:rPr>
                      </a:br>
                      <a:r>
                        <a:rPr lang="en-US" sz="1350" b="0" i="0" u="none" strike="noStrike" dirty="0">
                          <a:solidFill>
                            <a:schemeClr val="tx1"/>
                          </a:solidFill>
                          <a:effectLst/>
                          <a:latin typeface="Calibri" panose="020F0502020204030204" pitchFamily="34" charset="0"/>
                        </a:rPr>
                        <a:t>Greater Deliverance</a:t>
                      </a:r>
                      <a:br>
                        <a:rPr lang="en-US" sz="1350" b="0" i="0" u="none" strike="noStrike" dirty="0">
                          <a:solidFill>
                            <a:schemeClr val="tx1"/>
                          </a:solidFill>
                          <a:effectLst/>
                          <a:latin typeface="Calibri" panose="020F0502020204030204" pitchFamily="34" charset="0"/>
                        </a:rPr>
                      </a:br>
                      <a:endParaRPr lang="en-US" sz="1350" b="0" i="0" u="none" strike="noStrike" dirty="0">
                        <a:solidFill>
                          <a:schemeClr val="tx1"/>
                        </a:solidFill>
                        <a:effectLst/>
                        <a:latin typeface="Calibri" panose="020F0502020204030204" pitchFamily="34" charset="0"/>
                      </a:endParaRPr>
                    </a:p>
                    <a:p>
                      <a:pPr algn="ctr" fontAlgn="ctr"/>
                      <a:br>
                        <a:rPr lang="en-US" sz="1350" b="0" i="0" u="none" strike="noStrike" dirty="0">
                          <a:solidFill>
                            <a:schemeClr val="tx1"/>
                          </a:solidFill>
                          <a:effectLst/>
                          <a:latin typeface="Calibri" panose="020F0502020204030204" pitchFamily="34" charset="0"/>
                        </a:rPr>
                      </a:br>
                      <a:r>
                        <a:rPr lang="en-US" sz="1350" b="0" i="0" u="none" strike="noStrike" dirty="0">
                          <a:solidFill>
                            <a:schemeClr val="tx1"/>
                          </a:solidFill>
                          <a:effectLst/>
                          <a:latin typeface="Calibri" panose="020F0502020204030204" pitchFamily="34" charset="0"/>
                        </a:rPr>
                        <a:t>49:1-55:13</a:t>
                      </a:r>
                    </a:p>
                  </a:txBody>
                  <a:tcPr marL="6350" marR="6350" marT="6350" marB="0" anchor="ctr">
                    <a:lnL w="28575" cap="flat" cmpd="sng" algn="ctr">
                      <a:solidFill>
                        <a:schemeClr val="bg1"/>
                      </a:solid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ctr" fontAlgn="ctr"/>
                      <a:r>
                        <a:rPr lang="en-US" sz="1350" b="0" i="0" u="none" strike="noStrike" dirty="0">
                          <a:solidFill>
                            <a:schemeClr val="tx1"/>
                          </a:solidFill>
                          <a:effectLst/>
                          <a:latin typeface="Calibri" panose="020F0502020204030204" pitchFamily="34" charset="0"/>
                        </a:rPr>
                        <a:t>Ideal &amp; Actual:</a:t>
                      </a:r>
                      <a:br>
                        <a:rPr lang="en-US" sz="1350" b="0" i="0" u="none" strike="noStrike" dirty="0">
                          <a:solidFill>
                            <a:schemeClr val="tx1"/>
                          </a:solidFill>
                          <a:effectLst/>
                          <a:latin typeface="Calibri" panose="020F0502020204030204" pitchFamily="34" charset="0"/>
                        </a:rPr>
                      </a:br>
                      <a:r>
                        <a:rPr lang="en-US" sz="1350" b="0" i="0" u="none" strike="noStrike" dirty="0">
                          <a:solidFill>
                            <a:schemeClr val="tx1"/>
                          </a:solidFill>
                          <a:effectLst/>
                          <a:latin typeface="Calibri" panose="020F0502020204030204" pitchFamily="34" charset="0"/>
                        </a:rPr>
                        <a:t>Needs and Sins </a:t>
                      </a:r>
                    </a:p>
                    <a:p>
                      <a:pPr algn="ctr" fontAlgn="ctr"/>
                      <a:r>
                        <a:rPr lang="en-US" sz="1350" b="0" i="0" u="none" strike="noStrike" dirty="0">
                          <a:solidFill>
                            <a:schemeClr val="tx1"/>
                          </a:solidFill>
                          <a:effectLst/>
                          <a:latin typeface="Calibri" panose="020F0502020204030204" pitchFamily="34" charset="0"/>
                        </a:rPr>
                        <a:t>of the Lord's  People</a:t>
                      </a:r>
                    </a:p>
                    <a:p>
                      <a:pPr algn="ctr" fontAlgn="ctr"/>
                      <a:br>
                        <a:rPr lang="en-US" sz="1350" b="0" i="0" u="none" strike="noStrike" dirty="0">
                          <a:solidFill>
                            <a:schemeClr val="tx1"/>
                          </a:solidFill>
                          <a:effectLst/>
                          <a:latin typeface="Calibri" panose="020F0502020204030204" pitchFamily="34" charset="0"/>
                        </a:rPr>
                      </a:br>
                      <a:r>
                        <a:rPr lang="en-US" sz="1350" b="0" i="0" u="none" strike="noStrike" dirty="0">
                          <a:solidFill>
                            <a:schemeClr val="tx1"/>
                          </a:solidFill>
                          <a:effectLst/>
                          <a:latin typeface="Calibri" panose="020F0502020204030204" pitchFamily="34" charset="0"/>
                        </a:rPr>
                        <a:t>56:1-59:13</a:t>
                      </a:r>
                    </a:p>
                  </a:txBody>
                  <a:tcPr marL="6350" marR="6350" marT="6350" marB="0" anchor="ctr">
                    <a:lnL w="28575"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ctr" fontAlgn="ctr"/>
                      <a:r>
                        <a:rPr lang="en-US" sz="1350" b="0" i="0" u="none" strike="noStrike" dirty="0">
                          <a:solidFill>
                            <a:schemeClr val="tx1"/>
                          </a:solidFill>
                          <a:effectLst/>
                          <a:latin typeface="Calibri" panose="020F0502020204030204" pitchFamily="34" charset="0"/>
                        </a:rPr>
                        <a:t>The Coming of </a:t>
                      </a:r>
                    </a:p>
                    <a:p>
                      <a:pPr algn="ctr" fontAlgn="ctr"/>
                      <a:r>
                        <a:rPr lang="en-US" sz="1350" b="0" i="0" u="none" strike="noStrike" dirty="0">
                          <a:solidFill>
                            <a:schemeClr val="tx1"/>
                          </a:solidFill>
                          <a:effectLst/>
                          <a:latin typeface="Calibri" panose="020F0502020204030204" pitchFamily="34" charset="0"/>
                        </a:rPr>
                        <a:t>the Anointed Conqueror</a:t>
                      </a:r>
                      <a:br>
                        <a:rPr lang="en-US" sz="1350" b="0" i="0" u="none" strike="noStrike" dirty="0">
                          <a:solidFill>
                            <a:schemeClr val="tx1"/>
                          </a:solidFill>
                          <a:effectLst/>
                          <a:latin typeface="Calibri" panose="020F0502020204030204" pitchFamily="34" charset="0"/>
                        </a:rPr>
                      </a:br>
                      <a:endParaRPr lang="en-US" sz="1350" b="0" i="0" u="none" strike="noStrike" dirty="0">
                        <a:solidFill>
                          <a:schemeClr val="tx1"/>
                        </a:solidFill>
                        <a:effectLst/>
                        <a:latin typeface="Calibri" panose="020F0502020204030204" pitchFamily="34" charset="0"/>
                      </a:endParaRPr>
                    </a:p>
                    <a:p>
                      <a:pPr algn="ctr" fontAlgn="ctr"/>
                      <a:br>
                        <a:rPr lang="en-US" sz="1350" b="0" i="0" u="none" strike="noStrike" dirty="0">
                          <a:solidFill>
                            <a:schemeClr val="tx1"/>
                          </a:solidFill>
                          <a:effectLst/>
                          <a:latin typeface="Calibri" panose="020F0502020204030204" pitchFamily="34" charset="0"/>
                        </a:rPr>
                      </a:br>
                      <a:r>
                        <a:rPr lang="en-US" sz="1350" b="0" i="0" u="none" strike="noStrike" dirty="0">
                          <a:solidFill>
                            <a:schemeClr val="tx1"/>
                          </a:solidFill>
                          <a:effectLst/>
                          <a:latin typeface="Calibri" panose="020F0502020204030204" pitchFamily="34" charset="0"/>
                        </a:rPr>
                        <a:t>59:14-63:6</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ctr" fontAlgn="ctr"/>
                      <a:r>
                        <a:rPr lang="en-US" sz="1350" b="0" i="0" u="none" strike="noStrike" dirty="0">
                          <a:solidFill>
                            <a:schemeClr val="tx1"/>
                          </a:solidFill>
                          <a:effectLst/>
                          <a:latin typeface="Calibri" panose="020F0502020204030204" pitchFamily="34" charset="0"/>
                        </a:rPr>
                        <a:t>Prayer and Response: </a:t>
                      </a:r>
                    </a:p>
                    <a:p>
                      <a:pPr algn="ctr" fontAlgn="ctr"/>
                      <a:r>
                        <a:rPr lang="en-US" sz="1350" b="0" i="0" u="none" strike="noStrike" dirty="0">
                          <a:solidFill>
                            <a:schemeClr val="tx1"/>
                          </a:solidFill>
                          <a:effectLst/>
                          <a:latin typeface="Calibri" panose="020F0502020204030204" pitchFamily="34" charset="0"/>
                        </a:rPr>
                        <a:t>New Heaven </a:t>
                      </a:r>
                    </a:p>
                    <a:p>
                      <a:pPr algn="ctr" fontAlgn="ctr"/>
                      <a:r>
                        <a:rPr lang="en-US" sz="1350" b="0" i="0" u="none" strike="noStrike" dirty="0">
                          <a:solidFill>
                            <a:schemeClr val="tx1"/>
                          </a:solidFill>
                          <a:effectLst/>
                          <a:latin typeface="Calibri" panose="020F0502020204030204" pitchFamily="34" charset="0"/>
                        </a:rPr>
                        <a:t>and New Earth</a:t>
                      </a:r>
                    </a:p>
                    <a:p>
                      <a:pPr algn="ctr" fontAlgn="ctr"/>
                      <a:br>
                        <a:rPr lang="en-US" sz="1350" b="0" i="0" u="none" strike="noStrike" dirty="0">
                          <a:solidFill>
                            <a:schemeClr val="tx1"/>
                          </a:solidFill>
                          <a:effectLst/>
                          <a:latin typeface="Calibri" panose="020F0502020204030204" pitchFamily="34" charset="0"/>
                        </a:rPr>
                      </a:br>
                      <a:r>
                        <a:rPr lang="en-US" sz="1350" b="0" i="0" u="none" strike="noStrike" dirty="0">
                          <a:solidFill>
                            <a:schemeClr val="tx1"/>
                          </a:solidFill>
                          <a:effectLst/>
                          <a:latin typeface="Calibri" panose="020F0502020204030204" pitchFamily="34" charset="0"/>
                        </a:rPr>
                        <a:t>63:7-66:24</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a16="http://schemas.microsoft.com/office/drawing/2014/main" val="2900329317"/>
                  </a:ext>
                </a:extLst>
              </a:tr>
              <a:tr h="2808000">
                <a:tc>
                  <a:txBody>
                    <a:bodyPr/>
                    <a:lstStyle/>
                    <a:p>
                      <a:pPr algn="ctr" fontAlgn="ctr"/>
                      <a:r>
                        <a:rPr lang="en-US" sz="1000" b="0" i="0" u="none" strike="noStrike" dirty="0">
                          <a:solidFill>
                            <a:schemeClr val="tx1"/>
                          </a:solidFill>
                          <a:effectLst/>
                          <a:latin typeface="Calibri" panose="020F0502020204030204" pitchFamily="34" charset="0"/>
                        </a:rPr>
                        <a:t>In the role of covenant lawsuit prophet, Isaiah provides a diagnosis and prognosis of Judah’s spiritual condition that will end with an oracle of six woes.</a:t>
                      </a:r>
                    </a:p>
                  </a:txBody>
                  <a:tcPr marL="36000" marR="3600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ctr" fontAlgn="ctr"/>
                      <a:r>
                        <a:rPr lang="en-US" sz="1000" b="0" i="0" u="none" strike="noStrike" dirty="0">
                          <a:solidFill>
                            <a:schemeClr val="tx1"/>
                          </a:solidFill>
                          <a:effectLst/>
                          <a:latin typeface="Calibri" panose="020F0502020204030204" pitchFamily="34" charset="0"/>
                        </a:rPr>
                        <a:t> Isaiah’s vision of God serves as a prelude. The section begins with the faithless son of David Ahaz, then looks ahead to a true Son of David who will overcome    sin and oppression by God’s grace.</a:t>
                      </a:r>
                    </a:p>
                  </a:txBody>
                  <a:tcPr marL="36000" marR="3600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ctr" fontAlgn="ctr"/>
                      <a:r>
                        <a:rPr lang="en-US" sz="1000" b="0" i="0" u="none" strike="noStrike" dirty="0">
                          <a:solidFill>
                            <a:schemeClr val="tx1"/>
                          </a:solidFill>
                          <a:effectLst/>
                          <a:latin typeface="Calibri" panose="020F0502020204030204" pitchFamily="34" charset="0"/>
                        </a:rPr>
                        <a:t>These three cycles of five oracles concerning the nations show that the king of Zion will rescue and reign not only over a remnant from Israel but over a people from every nation.</a:t>
                      </a:r>
                    </a:p>
                  </a:txBody>
                  <a:tcPr marL="36000" marR="3600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ctr" fontAlgn="ctr"/>
                      <a:r>
                        <a:rPr lang="en-US" sz="1000" b="0" i="0" u="none" strike="noStrike" dirty="0">
                          <a:solidFill>
                            <a:schemeClr val="tx1"/>
                          </a:solidFill>
                          <a:effectLst/>
                          <a:latin typeface="Calibri" panose="020F0502020204030204" pitchFamily="34" charset="0"/>
                        </a:rPr>
                        <a:t>Isaiah denounces those who put faith in earthly kingdoms ending with Hezekiah who shows himself to be a repentant and  faithful son of David in contrast to Ahaz.</a:t>
                      </a:r>
                    </a:p>
                  </a:txBody>
                  <a:tcPr marL="36000" marR="3600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ctr" fontAlgn="ctr"/>
                      <a:r>
                        <a:rPr lang="en-US" sz="1000" b="0" i="0" u="none" strike="noStrike" dirty="0">
                          <a:solidFill>
                            <a:schemeClr val="tx1"/>
                          </a:solidFill>
                          <a:effectLst/>
                          <a:latin typeface="Calibri" panose="020F0502020204030204" pitchFamily="34" charset="0"/>
                        </a:rPr>
                        <a:t>This story bridges the 1</a:t>
                      </a:r>
                      <a:r>
                        <a:rPr lang="en-US" sz="1000" b="0" i="0" u="none" strike="noStrike" baseline="30000" dirty="0">
                          <a:solidFill>
                            <a:schemeClr val="tx1"/>
                          </a:solidFill>
                          <a:effectLst/>
                          <a:latin typeface="Calibri" panose="020F0502020204030204" pitchFamily="34" charset="0"/>
                        </a:rPr>
                        <a:t>st</a:t>
                      </a:r>
                      <a:r>
                        <a:rPr lang="en-US" sz="1000" b="0" i="0" u="none" strike="noStrike" dirty="0">
                          <a:solidFill>
                            <a:schemeClr val="tx1"/>
                          </a:solidFill>
                          <a:effectLst/>
                          <a:latin typeface="Calibri" panose="020F0502020204030204" pitchFamily="34" charset="0"/>
                        </a:rPr>
                        <a:t> two books. Hezekiah may be a more faithful Son of David, but he still fails future generations, raising the question, “What son of David can truly save</a:t>
                      </a:r>
                      <a:r>
                        <a:rPr lang="en-US" sz="800" b="0" i="0" u="none" strike="noStrike" dirty="0">
                          <a:solidFill>
                            <a:schemeClr val="tx1"/>
                          </a:solidFill>
                          <a:effectLst/>
                          <a:latin typeface="Calibri" panose="020F0502020204030204" pitchFamily="34" charset="0"/>
                        </a:rPr>
                        <a:t>.”</a:t>
                      </a:r>
                    </a:p>
                  </a:txBody>
                  <a:tcPr marL="36000" marR="36000" marT="6350" marB="0" anchor="ctr">
                    <a:lnL w="28575" cap="flat" cmpd="sng" algn="ctr">
                      <a:solidFill>
                        <a:schemeClr val="bg1"/>
                      </a:solid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ctr" fontAlgn="ctr"/>
                      <a:r>
                        <a:rPr lang="en-US" sz="1000" b="0" i="0" u="none" strike="noStrike" dirty="0">
                          <a:solidFill>
                            <a:schemeClr val="tx1"/>
                          </a:solidFill>
                          <a:effectLst/>
                          <a:latin typeface="Calibri" panose="020F0502020204030204" pitchFamily="34" charset="0"/>
                        </a:rPr>
                        <a:t>Isaiah first consoles Zion, beginning with three voices of consolation, then a recognition of God as Creator and world ruler  and ending with three images of consolation. Isaiah then consoles Gentiles with the 1</a:t>
                      </a:r>
                      <a:r>
                        <a:rPr lang="en-US" sz="1000" b="0" i="0" u="none" strike="noStrike" baseline="30000" dirty="0">
                          <a:solidFill>
                            <a:schemeClr val="tx1"/>
                          </a:solidFill>
                          <a:effectLst/>
                          <a:latin typeface="Calibri" panose="020F0502020204030204" pitchFamily="34" charset="0"/>
                        </a:rPr>
                        <a:t>st</a:t>
                      </a:r>
                      <a:r>
                        <a:rPr lang="en-US" sz="1000" b="0" i="0" u="none" strike="noStrike" dirty="0">
                          <a:solidFill>
                            <a:schemeClr val="tx1"/>
                          </a:solidFill>
                          <a:effectLst/>
                          <a:latin typeface="Calibri" panose="020F0502020204030204" pitchFamily="34" charset="0"/>
                        </a:rPr>
                        <a:t> of 4 servant songs.</a:t>
                      </a:r>
                    </a:p>
                  </a:txBody>
                  <a:tcPr marL="36000" marR="36000" marT="6350" marB="0" anchor="ctr">
                    <a:lnL w="28575"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ctr" fontAlgn="ctr"/>
                      <a:r>
                        <a:rPr lang="en-US" sz="1000" b="0" i="0" u="none" strike="noStrike" dirty="0">
                          <a:solidFill>
                            <a:schemeClr val="tx1"/>
                          </a:solidFill>
                          <a:effectLst/>
                          <a:latin typeface="Calibri" panose="020F0502020204030204" pitchFamily="34" charset="0"/>
                        </a:rPr>
                        <a:t>Beginning with a description of Israel as a blind and deaf servant (referring back to 6:9-10), Isaiah foretells both release from bondage and forgiveness of sin. These two needs are further developed in the next two sections. </a:t>
                      </a:r>
                    </a:p>
                  </a:txBody>
                  <a:tcPr marL="36000" marR="3600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ctr" fontAlgn="ctr"/>
                      <a:r>
                        <a:rPr lang="en-US" sz="1000" b="0" i="0" u="none" strike="noStrike">
                          <a:solidFill>
                            <a:schemeClr val="tx1"/>
                          </a:solidFill>
                          <a:effectLst/>
                          <a:latin typeface="Calibri" panose="020F0502020204030204" pitchFamily="34" charset="0"/>
                        </a:rPr>
                        <a:t>The 1</a:t>
                      </a:r>
                      <a:r>
                        <a:rPr lang="en-US" sz="1000" b="0" i="0" u="none" strike="noStrike" baseline="30000">
                          <a:solidFill>
                            <a:schemeClr val="tx1"/>
                          </a:solidFill>
                          <a:effectLst/>
                          <a:latin typeface="Calibri" panose="020F0502020204030204" pitchFamily="34" charset="0"/>
                        </a:rPr>
                        <a:t>st</a:t>
                      </a:r>
                      <a:r>
                        <a:rPr lang="en-US" sz="1000" b="0" i="0" u="none" strike="noStrike">
                          <a:solidFill>
                            <a:schemeClr val="tx1"/>
                          </a:solidFill>
                          <a:effectLst/>
                          <a:latin typeface="Calibri" panose="020F0502020204030204" pitchFamily="34" charset="0"/>
                        </a:rPr>
                        <a:t> </a:t>
                      </a:r>
                      <a:r>
                        <a:rPr lang="en-US" sz="1000" b="0" i="0" u="none" strike="noStrike" dirty="0">
                          <a:solidFill>
                            <a:schemeClr val="tx1"/>
                          </a:solidFill>
                          <a:effectLst/>
                          <a:latin typeface="Calibri" panose="020F0502020204030204" pitchFamily="34" charset="0"/>
                        </a:rPr>
                        <a:t>servant song occurred at the end of the 1</a:t>
                      </a:r>
                      <a:r>
                        <a:rPr lang="en-US" sz="1000" b="0" i="0" u="none" strike="noStrike" baseline="30000" dirty="0">
                          <a:solidFill>
                            <a:schemeClr val="tx1"/>
                          </a:solidFill>
                          <a:effectLst/>
                          <a:latin typeface="Calibri" panose="020F0502020204030204" pitchFamily="34" charset="0"/>
                        </a:rPr>
                        <a:t>st</a:t>
                      </a:r>
                      <a:r>
                        <a:rPr lang="en-US" sz="1000" b="0" i="0" u="none" strike="noStrike" dirty="0">
                          <a:solidFill>
                            <a:schemeClr val="tx1"/>
                          </a:solidFill>
                          <a:effectLst/>
                          <a:latin typeface="Calibri" panose="020F0502020204030204" pitchFamily="34" charset="0"/>
                        </a:rPr>
                        <a:t> section. Isaiah now speaks of the servant Cyrus, who will deliver Israel from exile but cannot save Israel from its own sin. </a:t>
                      </a:r>
                    </a:p>
                    <a:p>
                      <a:pPr algn="ctr" fontAlgn="ctr"/>
                      <a:r>
                        <a:rPr lang="en-US" sz="1000" b="0" i="0" u="none" strike="noStrike" dirty="0">
                          <a:solidFill>
                            <a:schemeClr val="tx1"/>
                          </a:solidFill>
                          <a:effectLst/>
                          <a:latin typeface="Calibri" panose="020F0502020204030204" pitchFamily="34" charset="0"/>
                        </a:rPr>
                        <a:t>This servant foreshadows another who can save from sin.</a:t>
                      </a:r>
                    </a:p>
                  </a:txBody>
                  <a:tcPr marL="36000" marR="3600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ctr" fontAlgn="ctr"/>
                      <a:r>
                        <a:rPr lang="en-US" sz="1000" b="0" i="0" u="none" strike="noStrike" dirty="0">
                          <a:solidFill>
                            <a:schemeClr val="tx1"/>
                          </a:solidFill>
                          <a:effectLst/>
                          <a:latin typeface="Calibri" panose="020F0502020204030204" pitchFamily="34" charset="0"/>
                        </a:rPr>
                        <a:t>Isaiah prophesies deliverance from sin in 3 more servant songs . The first 2 are followed by comment on Zion. The 3</a:t>
                      </a:r>
                      <a:r>
                        <a:rPr lang="en-US" sz="1000" b="0" i="0" u="none" strike="noStrike" baseline="30000" dirty="0">
                          <a:solidFill>
                            <a:schemeClr val="tx1"/>
                          </a:solidFill>
                          <a:effectLst/>
                          <a:latin typeface="Calibri" panose="020F0502020204030204" pitchFamily="34" charset="0"/>
                        </a:rPr>
                        <a:t>rd</a:t>
                      </a:r>
                      <a:r>
                        <a:rPr lang="en-US" sz="1000" b="0" i="0" u="none" strike="noStrike" dirty="0">
                          <a:solidFill>
                            <a:schemeClr val="tx1"/>
                          </a:solidFill>
                          <a:effectLst/>
                          <a:latin typeface="Calibri" panose="020F0502020204030204" pitchFamily="34" charset="0"/>
                        </a:rPr>
                        <a:t> doesn’t comment on Zion, possibly recognizing the  entire Book of the Conqueror as the final comment.</a:t>
                      </a:r>
                    </a:p>
                  </a:txBody>
                  <a:tcPr marL="36000" marR="36000" marT="6350" marB="0" anchor="ctr">
                    <a:lnL w="28575" cap="flat" cmpd="sng" algn="ctr">
                      <a:solidFill>
                        <a:schemeClr val="bg1"/>
                      </a:solid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ctr" fontAlgn="ctr"/>
                      <a:r>
                        <a:rPr lang="en-US" sz="1000" b="0" i="0" u="none" strike="noStrike" dirty="0">
                          <a:solidFill>
                            <a:schemeClr val="tx1"/>
                          </a:solidFill>
                          <a:effectLst/>
                          <a:latin typeface="Calibri" panose="020F0502020204030204" pitchFamily="34" charset="0"/>
                        </a:rPr>
                        <a:t>After deliverance from exile and sin, God’s people are called to “Preserve justice, and do righteousness (56:1)”, while awaiting final fulfillment of salvation. The Sabbath becomes a symbolic test that reveals the failure of God’s saved people to experience rest because of ongoing sin and outward opposition.</a:t>
                      </a:r>
                    </a:p>
                  </a:txBody>
                  <a:tcPr marL="36000" marR="36000" marT="6350" marB="0" anchor="ctr">
                    <a:lnL w="28575"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ctr" fontAlgn="ctr"/>
                      <a:r>
                        <a:rPr lang="en-US" sz="1000" b="0" i="0" u="none" strike="noStrike" dirty="0">
                          <a:solidFill>
                            <a:schemeClr val="tx1"/>
                          </a:solidFill>
                          <a:effectLst/>
                          <a:latin typeface="Calibri" panose="020F0502020204030204" pitchFamily="34" charset="0"/>
                        </a:rPr>
                        <a:t>After an initial preface (59:14-20), Isaiah provides 4 songs of an anointed one. As with the 4 servant songs, the first 3 songs are followed by commentary. The comments refer to a glorious Zion and inclusion of people from all nations. The last section of the book may serve as commentary for the 4th song.</a:t>
                      </a:r>
                    </a:p>
                  </a:txBody>
                  <a:tcPr marL="36000" marR="3600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ctr" fontAlgn="ctr"/>
                      <a:r>
                        <a:rPr lang="en-US" sz="1000" b="0" i="0" u="none" strike="noStrike" dirty="0">
                          <a:solidFill>
                            <a:schemeClr val="tx1"/>
                          </a:solidFill>
                          <a:effectLst/>
                          <a:latin typeface="Calibri" panose="020F0502020204030204" pitchFamily="34" charset="0"/>
                        </a:rPr>
                        <a:t>Salvific prophecies through Isaiah give the impression salvation has been fully accomplished only for us to later realize that a future element of salvation is yet unrealized. This section begins with the prayers of a people waiting in faith and ends with the promise of a new heaven and new earth preceded by a final reckoning.</a:t>
                      </a:r>
                    </a:p>
                  </a:txBody>
                  <a:tcPr marL="36000" marR="3600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a16="http://schemas.microsoft.com/office/drawing/2014/main" val="534717030"/>
                  </a:ext>
                </a:extLst>
              </a:tr>
            </a:tbl>
          </a:graphicData>
        </a:graphic>
      </p:graphicFrame>
      <p:sp>
        <p:nvSpPr>
          <p:cNvPr id="5" name="TextBox 4">
            <a:extLst>
              <a:ext uri="{FF2B5EF4-FFF2-40B4-BE49-F238E27FC236}">
                <a16:creationId xmlns:a16="http://schemas.microsoft.com/office/drawing/2014/main" id="{E2C4B64C-CDD7-47AE-9ECA-7422B329D42B}"/>
              </a:ext>
            </a:extLst>
          </p:cNvPr>
          <p:cNvSpPr txBox="1"/>
          <p:nvPr/>
        </p:nvSpPr>
        <p:spPr>
          <a:xfrm flipH="1">
            <a:off x="94633" y="6479079"/>
            <a:ext cx="12009600" cy="400110"/>
          </a:xfrm>
          <a:prstGeom prst="rect">
            <a:avLst/>
          </a:prstGeom>
          <a:noFill/>
        </p:spPr>
        <p:txBody>
          <a:bodyPr wrap="square" rtlCol="0">
            <a:spAutoFit/>
          </a:bodyPr>
          <a:lstStyle/>
          <a:p>
            <a:r>
              <a:rPr lang="en-US" sz="1000" dirty="0"/>
              <a:t>The titles and divisions are from Alec </a:t>
            </a:r>
            <a:r>
              <a:rPr lang="en-US" sz="1000" dirty="0" err="1"/>
              <a:t>Motyer’s</a:t>
            </a:r>
            <a:r>
              <a:rPr lang="en-US" sz="1000" dirty="0"/>
              <a:t> </a:t>
            </a:r>
            <a:r>
              <a:rPr lang="en-US" sz="1000" i="1" dirty="0"/>
              <a:t>The Prophecy of Isaiah: An Introduction and Commentary </a:t>
            </a:r>
            <a:r>
              <a:rPr lang="en-US" sz="1000" dirty="0"/>
              <a:t>(Downers Grove, IL: InterVarsity Press, 1996). One change concerns chapters 38-39 which bridge the first two books. </a:t>
            </a:r>
            <a:r>
              <a:rPr lang="en-US" sz="1000" dirty="0" err="1"/>
              <a:t>Motyer</a:t>
            </a:r>
            <a:r>
              <a:rPr lang="en-US" sz="1000" dirty="0"/>
              <a:t> recognizes those bridging chapters as the beginning of the second book, rather than the ending of the first book. The notes are from Michael Brent with influence from </a:t>
            </a:r>
            <a:r>
              <a:rPr lang="en-US" sz="1000" dirty="0" err="1"/>
              <a:t>Motyer</a:t>
            </a:r>
            <a:r>
              <a:rPr lang="en-US" sz="1000" dirty="0"/>
              <a:t> (Nov. 1, 2021).</a:t>
            </a:r>
          </a:p>
        </p:txBody>
      </p:sp>
      <p:cxnSp>
        <p:nvCxnSpPr>
          <p:cNvPr id="15" name="Straight Connector 14">
            <a:extLst>
              <a:ext uri="{FF2B5EF4-FFF2-40B4-BE49-F238E27FC236}">
                <a16:creationId xmlns:a16="http://schemas.microsoft.com/office/drawing/2014/main" id="{505BF3C6-E8D2-425F-83E8-ACFF1D708E30}"/>
              </a:ext>
            </a:extLst>
          </p:cNvPr>
          <p:cNvCxnSpPr/>
          <p:nvPr/>
        </p:nvCxnSpPr>
        <p:spPr>
          <a:xfrm>
            <a:off x="4105123" y="841423"/>
            <a:ext cx="0" cy="5364000"/>
          </a:xfrm>
          <a:prstGeom prst="line">
            <a:avLst/>
          </a:prstGeom>
          <a:ln w="28575">
            <a:solidFill>
              <a:schemeClr val="bg2">
                <a:lumMod val="25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346559DD-3E18-43E3-9563-2A4F89F191B9}"/>
              </a:ext>
            </a:extLst>
          </p:cNvPr>
          <p:cNvCxnSpPr/>
          <p:nvPr/>
        </p:nvCxnSpPr>
        <p:spPr>
          <a:xfrm>
            <a:off x="8097118" y="841423"/>
            <a:ext cx="0" cy="5364000"/>
          </a:xfrm>
          <a:prstGeom prst="line">
            <a:avLst/>
          </a:prstGeom>
          <a:ln w="28575">
            <a:solidFill>
              <a:schemeClr val="bg2">
                <a:lumMod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035046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C0FE931F-EAB1-48E5-BC0F-1A1E3B3466F1}"/>
              </a:ext>
            </a:extLst>
          </p:cNvPr>
          <p:cNvGraphicFramePr>
            <a:graphicFrameLocks noGrp="1"/>
          </p:cNvGraphicFramePr>
          <p:nvPr>
            <p:extLst>
              <p:ext uri="{D42A27DB-BD31-4B8C-83A1-F6EECF244321}">
                <p14:modId xmlns:p14="http://schemas.microsoft.com/office/powerpoint/2010/main" val="3397409173"/>
              </p:ext>
            </p:extLst>
          </p:nvPr>
        </p:nvGraphicFramePr>
        <p:xfrm>
          <a:off x="91200" y="204055"/>
          <a:ext cx="12009599" cy="3750649"/>
        </p:xfrm>
        <a:graphic>
          <a:graphicData uri="http://schemas.openxmlformats.org/drawingml/2006/table">
            <a:tbl>
              <a:tblPr/>
              <a:tblGrid>
                <a:gridCol w="1715657">
                  <a:extLst>
                    <a:ext uri="{9D8B030D-6E8A-4147-A177-3AD203B41FA5}">
                      <a16:colId xmlns:a16="http://schemas.microsoft.com/office/drawing/2014/main" val="367927718"/>
                    </a:ext>
                  </a:extLst>
                </a:gridCol>
                <a:gridCol w="1715657">
                  <a:extLst>
                    <a:ext uri="{9D8B030D-6E8A-4147-A177-3AD203B41FA5}">
                      <a16:colId xmlns:a16="http://schemas.microsoft.com/office/drawing/2014/main" val="598909075"/>
                    </a:ext>
                  </a:extLst>
                </a:gridCol>
                <a:gridCol w="1715657">
                  <a:extLst>
                    <a:ext uri="{9D8B030D-6E8A-4147-A177-3AD203B41FA5}">
                      <a16:colId xmlns:a16="http://schemas.microsoft.com/office/drawing/2014/main" val="384483223"/>
                    </a:ext>
                  </a:extLst>
                </a:gridCol>
                <a:gridCol w="1715657">
                  <a:extLst>
                    <a:ext uri="{9D8B030D-6E8A-4147-A177-3AD203B41FA5}">
                      <a16:colId xmlns:a16="http://schemas.microsoft.com/office/drawing/2014/main" val="552617932"/>
                    </a:ext>
                  </a:extLst>
                </a:gridCol>
                <a:gridCol w="1715657">
                  <a:extLst>
                    <a:ext uri="{9D8B030D-6E8A-4147-A177-3AD203B41FA5}">
                      <a16:colId xmlns:a16="http://schemas.microsoft.com/office/drawing/2014/main" val="3665891177"/>
                    </a:ext>
                  </a:extLst>
                </a:gridCol>
                <a:gridCol w="1715657">
                  <a:extLst>
                    <a:ext uri="{9D8B030D-6E8A-4147-A177-3AD203B41FA5}">
                      <a16:colId xmlns:a16="http://schemas.microsoft.com/office/drawing/2014/main" val="646119674"/>
                    </a:ext>
                  </a:extLst>
                </a:gridCol>
                <a:gridCol w="1715657">
                  <a:extLst>
                    <a:ext uri="{9D8B030D-6E8A-4147-A177-3AD203B41FA5}">
                      <a16:colId xmlns:a16="http://schemas.microsoft.com/office/drawing/2014/main" val="2727586290"/>
                    </a:ext>
                  </a:extLst>
                </a:gridCol>
              </a:tblGrid>
              <a:tr h="648000">
                <a:tc gridSpan="7">
                  <a:txBody>
                    <a:bodyPr/>
                    <a:lstStyle/>
                    <a:p>
                      <a:pPr algn="ctr" fontAlgn="ctr"/>
                      <a:r>
                        <a:rPr lang="en-US" sz="2400" b="1" i="0" u="none" strike="noStrike" dirty="0">
                          <a:solidFill>
                            <a:srgbClr val="000000"/>
                          </a:solidFill>
                          <a:effectLst/>
                          <a:latin typeface="Calibri" panose="020F0502020204030204" pitchFamily="34" charset="0"/>
                        </a:rPr>
                        <a:t>Isaiah</a:t>
                      </a:r>
                    </a:p>
                    <a:p>
                      <a:pPr algn="ctr" fontAlgn="ctr"/>
                      <a:r>
                        <a:rPr lang="en-US" sz="1000" b="1" i="0" u="none" strike="noStrike" dirty="0">
                          <a:solidFill>
                            <a:srgbClr val="000000"/>
                          </a:solidFill>
                          <a:effectLst/>
                          <a:latin typeface="Calibri" panose="020F0502020204030204" pitchFamily="34" charset="0"/>
                        </a:rPr>
                        <a:t>“He will lift up a standard for the nations…he will set a sign among the peoples.”</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FD205"/>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algn="ctr" fontAlgn="ctr"/>
                      <a:endParaRPr lang="en-US" sz="1000" b="1" i="0" u="none" strike="noStrike" dirty="0">
                        <a:solidFill>
                          <a:srgbClr val="000000"/>
                        </a:solidFill>
                        <a:effectLst/>
                        <a:latin typeface="Calibri" panose="020F0502020204030204" pitchFamily="34" charset="0"/>
                      </a:endParaRP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FD205"/>
                    </a:solidFill>
                  </a:tcPr>
                </a:tc>
                <a:extLst>
                  <a:ext uri="{0D108BD9-81ED-4DB2-BD59-A6C34878D82A}">
                    <a16:rowId xmlns:a16="http://schemas.microsoft.com/office/drawing/2014/main" val="475616594"/>
                  </a:ext>
                </a:extLst>
              </a:tr>
              <a:tr h="648000">
                <a:tc gridSpan="7">
                  <a:txBody>
                    <a:bodyPr/>
                    <a:lstStyle/>
                    <a:p>
                      <a:pPr algn="ctr" fontAlgn="ctr"/>
                      <a:r>
                        <a:rPr lang="en-US" sz="1400" b="1" i="0" u="none" strike="noStrike" dirty="0">
                          <a:solidFill>
                            <a:srgbClr val="000000"/>
                          </a:solidFill>
                          <a:effectLst/>
                          <a:latin typeface="Calibri" panose="020F0502020204030204" pitchFamily="34" charset="0"/>
                        </a:rPr>
                        <a:t>Book of the King</a:t>
                      </a:r>
                    </a:p>
                    <a:p>
                      <a:pPr algn="ctr" fontAlgn="ctr"/>
                      <a:r>
                        <a:rPr lang="en-US" sz="1400" b="1" i="0" u="none" strike="noStrike" dirty="0">
                          <a:solidFill>
                            <a:srgbClr val="000000"/>
                          </a:solidFill>
                          <a:effectLst/>
                          <a:latin typeface="Calibri" panose="020F0502020204030204" pitchFamily="34" charset="0"/>
                        </a:rPr>
                        <a:t>1-39</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ABF4D"/>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algn="ctr" fontAlgn="ctr"/>
                      <a:endParaRPr lang="en-US" sz="1400" b="1"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ABF4D"/>
                    </a:solidFill>
                  </a:tcPr>
                </a:tc>
                <a:extLst>
                  <a:ext uri="{0D108BD9-81ED-4DB2-BD59-A6C34878D82A}">
                    <a16:rowId xmlns:a16="http://schemas.microsoft.com/office/drawing/2014/main" val="2966027673"/>
                  </a:ext>
                </a:extLst>
              </a:tr>
              <a:tr h="648000">
                <a:tc gridSpan="7">
                  <a:txBody>
                    <a:bodyPr/>
                    <a:lstStyle/>
                    <a:p>
                      <a:pPr algn="ctr" fontAlgn="ctr"/>
                      <a:r>
                        <a:rPr lang="en-US" sz="1400" b="1" i="0" u="none" strike="noStrike" dirty="0">
                          <a:solidFill>
                            <a:schemeClr val="tx1"/>
                          </a:solidFill>
                          <a:effectLst/>
                          <a:latin typeface="Calibri" panose="020F0502020204030204" pitchFamily="34" charset="0"/>
                        </a:rPr>
                        <a:t>The Lord of History</a:t>
                      </a:r>
                      <a:br>
                        <a:rPr lang="en-US" sz="1400" b="1" i="0" u="none" strike="noStrike" dirty="0">
                          <a:solidFill>
                            <a:schemeClr val="tx1"/>
                          </a:solidFill>
                          <a:effectLst/>
                          <a:latin typeface="Calibri" panose="020F0502020204030204" pitchFamily="34" charset="0"/>
                        </a:rPr>
                      </a:br>
                      <a:r>
                        <a:rPr lang="en-US" sz="1400" b="1" i="0" u="none" strike="noStrike" dirty="0">
                          <a:solidFill>
                            <a:schemeClr val="tx1"/>
                          </a:solidFill>
                          <a:effectLst/>
                          <a:latin typeface="Calibri" panose="020F0502020204030204" pitchFamily="34" charset="0"/>
                        </a:rPr>
                        <a:t>28-37</a:t>
                      </a:r>
                    </a:p>
                  </a:txBody>
                  <a:tcPr marL="6350" marR="6350" marT="6350" marB="0" anchor="ctr">
                    <a:lnL w="28575" cap="flat" cmpd="sng" algn="ctr">
                      <a:solidFill>
                        <a:schemeClr val="bg1"/>
                      </a:solid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algn="ctr" fontAlgn="ctr"/>
                      <a:r>
                        <a:rPr lang="en-US" sz="1400" b="1" i="0" u="none" strike="noStrike" dirty="0">
                          <a:solidFill>
                            <a:schemeClr val="tx1"/>
                          </a:solidFill>
                          <a:effectLst/>
                          <a:latin typeface="Calibri" panose="020F0502020204030204" pitchFamily="34" charset="0"/>
                        </a:rPr>
                        <a:t>Bridge: </a:t>
                      </a:r>
                    </a:p>
                    <a:p>
                      <a:pPr algn="ctr" fontAlgn="ctr"/>
                      <a:r>
                        <a:rPr lang="en-US" sz="1400" b="1" i="0" u="none" strike="noStrike" dirty="0">
                          <a:solidFill>
                            <a:schemeClr val="tx1"/>
                          </a:solidFill>
                          <a:effectLst/>
                          <a:latin typeface="Calibri" panose="020F0502020204030204" pitchFamily="34" charset="0"/>
                        </a:rPr>
                        <a:t>Hezekiah's Fateful Choice</a:t>
                      </a:r>
                    </a:p>
                    <a:p>
                      <a:pPr algn="ctr" fontAlgn="ctr"/>
                      <a:br>
                        <a:rPr lang="en-US" sz="1400" b="1" i="0" u="none" strike="noStrike" dirty="0">
                          <a:solidFill>
                            <a:schemeClr val="tx1"/>
                          </a:solidFill>
                          <a:effectLst/>
                          <a:latin typeface="Calibri" panose="020F0502020204030204" pitchFamily="34" charset="0"/>
                        </a:rPr>
                      </a:br>
                      <a:r>
                        <a:rPr lang="en-US" sz="1400" b="1" i="0" u="none" strike="noStrike" dirty="0">
                          <a:solidFill>
                            <a:schemeClr val="tx1"/>
                          </a:solidFill>
                          <a:effectLst/>
                          <a:latin typeface="Calibri" panose="020F0502020204030204" pitchFamily="34" charset="0"/>
                        </a:rPr>
                        <a:t>38-39</a:t>
                      </a:r>
                    </a:p>
                  </a:txBody>
                  <a:tcPr marL="0" marR="0" marT="6350"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a16="http://schemas.microsoft.com/office/drawing/2014/main" val="2900329317"/>
                  </a:ext>
                </a:extLst>
              </a:tr>
              <a:tr h="648000">
                <a:tc gridSpan="6">
                  <a:txBody>
                    <a:bodyPr/>
                    <a:lstStyle/>
                    <a:p>
                      <a:pPr algn="ctr" fontAlgn="ctr"/>
                      <a:r>
                        <a:rPr lang="en-US" sz="1400" b="1" i="0" u="none" strike="noStrike" dirty="0">
                          <a:solidFill>
                            <a:schemeClr val="tx1"/>
                          </a:solidFill>
                          <a:effectLst/>
                          <a:latin typeface="Calibri" panose="020F0502020204030204" pitchFamily="34" charset="0"/>
                        </a:rPr>
                        <a:t>Six Woes</a:t>
                      </a:r>
                    </a:p>
                    <a:p>
                      <a:pPr algn="ctr" fontAlgn="ctr"/>
                      <a:r>
                        <a:rPr lang="en-US" sz="1400" b="1" i="0" u="none" strike="noStrike" dirty="0">
                          <a:solidFill>
                            <a:schemeClr val="tx1"/>
                          </a:solidFill>
                          <a:effectLst/>
                          <a:latin typeface="Calibri" panose="020F0502020204030204" pitchFamily="34" charset="0"/>
                        </a:rPr>
                        <a:t>28-35</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ctr"/>
                      <a:r>
                        <a:rPr lang="en-US" sz="1400" b="1" i="0" u="none" strike="noStrike" dirty="0">
                          <a:solidFill>
                            <a:schemeClr val="tx1"/>
                          </a:solidFill>
                          <a:effectLst/>
                          <a:latin typeface="Calibri" panose="020F0502020204030204" pitchFamily="34" charset="0"/>
                        </a:rPr>
                        <a:t>The Rock of History</a:t>
                      </a:r>
                    </a:p>
                    <a:p>
                      <a:pPr algn="ctr" fontAlgn="ctr"/>
                      <a:r>
                        <a:rPr lang="en-US" sz="1400" b="1" i="0" u="none" strike="noStrike" dirty="0">
                          <a:solidFill>
                            <a:schemeClr val="tx1"/>
                          </a:solidFill>
                          <a:effectLst/>
                          <a:latin typeface="Calibri" panose="020F0502020204030204" pitchFamily="34" charset="0"/>
                        </a:rPr>
                        <a:t>36-37</a:t>
                      </a:r>
                    </a:p>
                  </a:txBody>
                  <a:tcPr marL="0" marR="0" marT="6350" marB="0" anchor="ctr">
                    <a:lnL w="28575" cap="flat" cmpd="sng" algn="ctr">
                      <a:solidFill>
                        <a:schemeClr val="bg1"/>
                      </a:solid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extLst>
                  <a:ext uri="{0D108BD9-81ED-4DB2-BD59-A6C34878D82A}">
                    <a16:rowId xmlns:a16="http://schemas.microsoft.com/office/drawing/2014/main" val="3337534738"/>
                  </a:ext>
                </a:extLst>
              </a:tr>
              <a:tr h="1158649">
                <a:tc>
                  <a:txBody>
                    <a:bodyPr/>
                    <a:lstStyle/>
                    <a:p>
                      <a:pPr algn="ctr" fontAlgn="ctr"/>
                      <a:r>
                        <a:rPr lang="en-US" sz="1400" b="0" i="0" u="none" strike="noStrike" dirty="0">
                          <a:solidFill>
                            <a:schemeClr val="tx1"/>
                          </a:solidFill>
                          <a:effectLst/>
                          <a:latin typeface="Calibri" panose="020F0502020204030204" pitchFamily="34" charset="0"/>
                        </a:rPr>
                        <a:t>The One Foundation</a:t>
                      </a:r>
                    </a:p>
                    <a:p>
                      <a:pPr algn="ctr" fontAlgn="ctr"/>
                      <a:endParaRPr lang="en-US" sz="1400" b="0" i="0" u="none" strike="noStrike" dirty="0">
                        <a:solidFill>
                          <a:schemeClr val="tx1"/>
                        </a:solidFill>
                        <a:effectLst/>
                        <a:latin typeface="Calibri" panose="020F0502020204030204" pitchFamily="34" charset="0"/>
                      </a:endParaRPr>
                    </a:p>
                    <a:p>
                      <a:pPr algn="ctr" fontAlgn="ctr"/>
                      <a:r>
                        <a:rPr lang="en-US" sz="1400" b="0" i="0" u="none" strike="noStrike" dirty="0">
                          <a:solidFill>
                            <a:schemeClr val="tx1"/>
                          </a:solidFill>
                          <a:effectLst/>
                          <a:latin typeface="Calibri" panose="020F0502020204030204" pitchFamily="34" charset="0"/>
                        </a:rPr>
                        <a:t>28:1-29</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1400" b="0" i="0" u="none" strike="noStrike" dirty="0">
                          <a:solidFill>
                            <a:schemeClr val="tx1"/>
                          </a:solidFill>
                          <a:effectLst/>
                          <a:latin typeface="Calibri" panose="020F0502020204030204" pitchFamily="34" charset="0"/>
                        </a:rPr>
                        <a:t>A Problem Solved,</a:t>
                      </a:r>
                    </a:p>
                    <a:p>
                      <a:pPr algn="ctr" fontAlgn="ctr"/>
                      <a:r>
                        <a:rPr lang="en-US" sz="1400" b="0" i="0" u="none" strike="noStrike" dirty="0">
                          <a:solidFill>
                            <a:schemeClr val="tx1"/>
                          </a:solidFill>
                          <a:effectLst/>
                          <a:latin typeface="Calibri" panose="020F0502020204030204" pitchFamily="34" charset="0"/>
                        </a:rPr>
                        <a:t>a Problem Stated</a:t>
                      </a:r>
                    </a:p>
                    <a:p>
                      <a:pPr algn="ctr" fontAlgn="ctr"/>
                      <a:r>
                        <a:rPr lang="en-US" sz="1400" b="0" i="0" u="none" strike="noStrike" dirty="0">
                          <a:solidFill>
                            <a:schemeClr val="tx1"/>
                          </a:solidFill>
                          <a:effectLst/>
                          <a:latin typeface="Calibri" panose="020F0502020204030204" pitchFamily="34" charset="0"/>
                        </a:rPr>
                        <a:t>29:1-14</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65000"/>
                      </a:schemeClr>
                    </a:solidFill>
                  </a:tcPr>
                </a:tc>
                <a:tc>
                  <a:txBody>
                    <a:bodyPr/>
                    <a:lstStyle/>
                    <a:p>
                      <a:pPr algn="ctr" fontAlgn="ctr"/>
                      <a:r>
                        <a:rPr lang="en-US" sz="1400" b="0" i="0" u="none" strike="noStrike" dirty="0">
                          <a:solidFill>
                            <a:schemeClr val="tx1"/>
                          </a:solidFill>
                          <a:effectLst/>
                          <a:latin typeface="Calibri" panose="020F0502020204030204" pitchFamily="34" charset="0"/>
                        </a:rPr>
                        <a:t>Spiritual Transformation</a:t>
                      </a:r>
                    </a:p>
                    <a:p>
                      <a:pPr algn="ctr" fontAlgn="ctr"/>
                      <a:r>
                        <a:rPr lang="en-US" sz="1400" b="0" i="0" u="none" strike="noStrike" dirty="0">
                          <a:solidFill>
                            <a:schemeClr val="tx1"/>
                          </a:solidFill>
                          <a:effectLst/>
                          <a:latin typeface="Calibri" panose="020F0502020204030204" pitchFamily="34" charset="0"/>
                        </a:rPr>
                        <a:t>29:15-24</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a:txBody>
                    <a:bodyPr/>
                    <a:lstStyle/>
                    <a:p>
                      <a:pPr algn="ctr" fontAlgn="ctr"/>
                      <a:r>
                        <a:rPr lang="en-US" sz="1400" b="0" i="0" u="none" strike="noStrike" dirty="0">
                          <a:solidFill>
                            <a:schemeClr val="tx1"/>
                          </a:solidFill>
                          <a:effectLst/>
                          <a:latin typeface="Calibri" panose="020F0502020204030204" pitchFamily="34" charset="0"/>
                        </a:rPr>
                        <a:t>Human Faithfulness </a:t>
                      </a:r>
                    </a:p>
                    <a:p>
                      <a:pPr algn="ctr" fontAlgn="ctr"/>
                      <a:r>
                        <a:rPr lang="en-US" sz="1400" b="0" i="0" u="none" strike="noStrike" dirty="0">
                          <a:solidFill>
                            <a:schemeClr val="tx1"/>
                          </a:solidFill>
                          <a:effectLst/>
                          <a:latin typeface="Calibri" panose="020F0502020204030204" pitchFamily="34" charset="0"/>
                        </a:rPr>
                        <a:t>and</a:t>
                      </a:r>
                      <a:r>
                        <a:rPr lang="en-US" sz="1200" b="0" i="0" u="none" strike="noStrike" dirty="0">
                          <a:solidFill>
                            <a:schemeClr val="tx1"/>
                          </a:solidFill>
                          <a:effectLst/>
                          <a:latin typeface="Calibri" panose="020F0502020204030204" pitchFamily="34" charset="0"/>
                        </a:rPr>
                        <a:t> </a:t>
                      </a:r>
                      <a:r>
                        <a:rPr lang="en-US" sz="1400" b="0" i="0" u="none" strike="noStrike" dirty="0">
                          <a:solidFill>
                            <a:schemeClr val="tx1"/>
                          </a:solidFill>
                          <a:effectLst/>
                          <a:latin typeface="Calibri" panose="020F0502020204030204" pitchFamily="34" charset="0"/>
                        </a:rPr>
                        <a:t>God’s Faithfulness</a:t>
                      </a:r>
                    </a:p>
                    <a:p>
                      <a:pPr algn="ctr" fontAlgn="ctr"/>
                      <a:r>
                        <a:rPr lang="en-US" sz="1400" b="0" i="0" u="none" strike="noStrike" dirty="0">
                          <a:solidFill>
                            <a:schemeClr val="tx1"/>
                          </a:solidFill>
                          <a:effectLst/>
                          <a:latin typeface="Calibri" panose="020F0502020204030204" pitchFamily="34" charset="0"/>
                        </a:rPr>
                        <a:t>30:1-33</a:t>
                      </a:r>
                    </a:p>
                  </a:txBody>
                  <a:tcPr marL="0" marR="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fontAlgn="ctr"/>
                      <a:r>
                        <a:rPr lang="en-US" sz="1400" b="0" i="0" u="none" strike="noStrike" dirty="0">
                          <a:solidFill>
                            <a:schemeClr val="tx1"/>
                          </a:solidFill>
                          <a:effectLst/>
                          <a:latin typeface="Calibri" panose="020F0502020204030204" pitchFamily="34" charset="0"/>
                        </a:rPr>
                        <a:t>Deliverance </a:t>
                      </a:r>
                    </a:p>
                    <a:p>
                      <a:pPr algn="ctr" fontAlgn="ctr"/>
                      <a:r>
                        <a:rPr lang="en-US" sz="1400" b="0" i="0" u="none" strike="noStrike" dirty="0">
                          <a:solidFill>
                            <a:schemeClr val="tx1"/>
                          </a:solidFill>
                          <a:effectLst/>
                          <a:latin typeface="Calibri" panose="020F0502020204030204" pitchFamily="34" charset="0"/>
                        </a:rPr>
                        <a:t>and Renewal</a:t>
                      </a:r>
                    </a:p>
                    <a:p>
                      <a:pPr algn="ctr" fontAlgn="ctr"/>
                      <a:r>
                        <a:rPr lang="en-US" sz="1400" b="0" i="0" u="none" strike="noStrike" dirty="0">
                          <a:solidFill>
                            <a:schemeClr val="tx1"/>
                          </a:solidFill>
                          <a:effectLst/>
                          <a:latin typeface="Calibri" panose="020F0502020204030204" pitchFamily="34" charset="0"/>
                        </a:rPr>
                        <a:t>31:1-32:20</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65000"/>
                      </a:schemeClr>
                    </a:solidFill>
                  </a:tcPr>
                </a:tc>
                <a:tc>
                  <a:txBody>
                    <a:bodyPr/>
                    <a:lstStyle/>
                    <a:p>
                      <a:pPr algn="ctr" fontAlgn="ctr"/>
                      <a:r>
                        <a:rPr lang="en-US" sz="1400" b="0" i="0" u="none" strike="noStrike" dirty="0">
                          <a:solidFill>
                            <a:schemeClr val="tx1"/>
                          </a:solidFill>
                          <a:effectLst/>
                          <a:latin typeface="Calibri" panose="020F0502020204030204" pitchFamily="34" charset="0"/>
                        </a:rPr>
                        <a:t>Victory, Proclamation and Pilgrimage</a:t>
                      </a:r>
                    </a:p>
                    <a:p>
                      <a:pPr algn="ctr" fontAlgn="ctr"/>
                      <a:r>
                        <a:rPr lang="en-US" sz="1400" b="0" i="0" u="none" strike="noStrike" dirty="0">
                          <a:solidFill>
                            <a:schemeClr val="tx1"/>
                          </a:solidFill>
                          <a:effectLst/>
                          <a:latin typeface="Calibri" panose="020F0502020204030204" pitchFamily="34" charset="0"/>
                        </a:rPr>
                        <a:t>33:1-35:10</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a:txBody>
                    <a:bodyPr/>
                    <a:lstStyle/>
                    <a:p>
                      <a:pPr algn="ctr" fontAlgn="ctr"/>
                      <a:r>
                        <a:rPr lang="en-US" sz="1400" b="0" i="0" u="none" strike="noStrike" dirty="0">
                          <a:solidFill>
                            <a:schemeClr val="tx1"/>
                          </a:solidFill>
                          <a:effectLst/>
                          <a:latin typeface="Calibri" panose="020F0502020204030204" pitchFamily="34" charset="0"/>
                        </a:rPr>
                        <a:t>1</a:t>
                      </a:r>
                      <a:r>
                        <a:rPr lang="en-US" sz="1400" b="0" i="0" u="none" strike="noStrike" baseline="30000" dirty="0">
                          <a:solidFill>
                            <a:schemeClr val="tx1"/>
                          </a:solidFill>
                          <a:effectLst/>
                          <a:latin typeface="Calibri" panose="020F0502020204030204" pitchFamily="34" charset="0"/>
                        </a:rPr>
                        <a:t>st</a:t>
                      </a:r>
                      <a:r>
                        <a:rPr lang="en-US" sz="1400" b="0" i="0" u="none" strike="noStrike" dirty="0">
                          <a:solidFill>
                            <a:schemeClr val="tx1"/>
                          </a:solidFill>
                          <a:effectLst/>
                          <a:latin typeface="Calibri" panose="020F0502020204030204" pitchFamily="34" charset="0"/>
                        </a:rPr>
                        <a:t> Assyrian Embassy</a:t>
                      </a:r>
                    </a:p>
                    <a:p>
                      <a:pPr algn="ctr" fontAlgn="ctr"/>
                      <a:r>
                        <a:rPr lang="en-US" sz="1400" b="0" i="0" u="none" strike="noStrike" dirty="0">
                          <a:solidFill>
                            <a:schemeClr val="tx1"/>
                          </a:solidFill>
                          <a:effectLst/>
                          <a:latin typeface="Calibri" panose="020F0502020204030204" pitchFamily="34" charset="0"/>
                        </a:rPr>
                        <a:t>2</a:t>
                      </a:r>
                      <a:r>
                        <a:rPr lang="en-US" sz="1400" b="0" i="0" u="none" strike="noStrike" baseline="30000" dirty="0">
                          <a:solidFill>
                            <a:schemeClr val="tx1"/>
                          </a:solidFill>
                          <a:effectLst/>
                          <a:latin typeface="Calibri" panose="020F0502020204030204" pitchFamily="34" charset="0"/>
                        </a:rPr>
                        <a:t>nd</a:t>
                      </a:r>
                      <a:r>
                        <a:rPr lang="en-US" sz="1400" b="0" i="0" u="none" strike="noStrike" dirty="0">
                          <a:solidFill>
                            <a:schemeClr val="tx1"/>
                          </a:solidFill>
                          <a:effectLst/>
                          <a:latin typeface="Calibri" panose="020F0502020204030204" pitchFamily="34" charset="0"/>
                        </a:rPr>
                        <a:t> Assyrian Embassy</a:t>
                      </a:r>
                    </a:p>
                    <a:p>
                      <a:pPr algn="ctr" fontAlgn="ctr"/>
                      <a:r>
                        <a:rPr lang="en-US" sz="1400" b="0" i="0" u="none" strike="noStrike" dirty="0">
                          <a:solidFill>
                            <a:schemeClr val="tx1"/>
                          </a:solidFill>
                          <a:effectLst/>
                          <a:latin typeface="Calibri" panose="020F0502020204030204" pitchFamily="34" charset="0"/>
                        </a:rPr>
                        <a:t>Finale: Assyrian Defeat</a:t>
                      </a:r>
                    </a:p>
                  </a:txBody>
                  <a:tcPr marL="0" marR="0" marT="6350" marB="0" anchor="ctr">
                    <a:lnL w="28575" cap="flat" cmpd="sng" algn="ctr">
                      <a:solidFill>
                        <a:schemeClr val="bg1"/>
                      </a:solid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a16="http://schemas.microsoft.com/office/drawing/2014/main" val="2274207085"/>
                  </a:ext>
                </a:extLst>
              </a:tr>
            </a:tbl>
          </a:graphicData>
        </a:graphic>
      </p:graphicFrame>
      <p:sp>
        <p:nvSpPr>
          <p:cNvPr id="6" name="TextBox 5">
            <a:extLst>
              <a:ext uri="{FF2B5EF4-FFF2-40B4-BE49-F238E27FC236}">
                <a16:creationId xmlns:a16="http://schemas.microsoft.com/office/drawing/2014/main" id="{572C97F6-47D2-4443-99DA-AB41D583ACC5}"/>
              </a:ext>
            </a:extLst>
          </p:cNvPr>
          <p:cNvSpPr txBox="1"/>
          <p:nvPr/>
        </p:nvSpPr>
        <p:spPr>
          <a:xfrm flipH="1">
            <a:off x="8473440" y="3901539"/>
            <a:ext cx="3718560" cy="261610"/>
          </a:xfrm>
          <a:prstGeom prst="rect">
            <a:avLst/>
          </a:prstGeom>
          <a:noFill/>
        </p:spPr>
        <p:txBody>
          <a:bodyPr wrap="square" rtlCol="0">
            <a:spAutoFit/>
          </a:bodyPr>
          <a:lstStyle/>
          <a:p>
            <a:r>
              <a:rPr lang="en-US" sz="1100" dirty="0"/>
              <a:t>Alec </a:t>
            </a:r>
            <a:r>
              <a:rPr lang="en-US" sz="1100" dirty="0" err="1"/>
              <a:t>Motyer</a:t>
            </a:r>
            <a:r>
              <a:rPr lang="en-US" sz="1100" dirty="0"/>
              <a:t>. </a:t>
            </a:r>
            <a:r>
              <a:rPr lang="en-US" sz="1100" i="1" dirty="0"/>
              <a:t>The Prophecy of Isaiah </a:t>
            </a:r>
            <a:r>
              <a:rPr lang="en-US" sz="1100" dirty="0"/>
              <a:t>(InterVarsity Press, 1996). </a:t>
            </a:r>
          </a:p>
        </p:txBody>
      </p:sp>
    </p:spTree>
    <p:extLst>
      <p:ext uri="{BB962C8B-B14F-4D97-AF65-F5344CB8AC3E}">
        <p14:creationId xmlns:p14="http://schemas.microsoft.com/office/powerpoint/2010/main" val="15349905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C0FE931F-EAB1-48E5-BC0F-1A1E3B3466F1}"/>
              </a:ext>
            </a:extLst>
          </p:cNvPr>
          <p:cNvGraphicFramePr>
            <a:graphicFrameLocks noGrp="1"/>
          </p:cNvGraphicFramePr>
          <p:nvPr>
            <p:extLst>
              <p:ext uri="{D42A27DB-BD31-4B8C-83A1-F6EECF244321}">
                <p14:modId xmlns:p14="http://schemas.microsoft.com/office/powerpoint/2010/main" val="12880561"/>
              </p:ext>
            </p:extLst>
          </p:nvPr>
        </p:nvGraphicFramePr>
        <p:xfrm>
          <a:off x="94632" y="204055"/>
          <a:ext cx="12009600" cy="3009545"/>
        </p:xfrm>
        <a:graphic>
          <a:graphicData uri="http://schemas.openxmlformats.org/drawingml/2006/table">
            <a:tbl>
              <a:tblPr/>
              <a:tblGrid>
                <a:gridCol w="3002400">
                  <a:extLst>
                    <a:ext uri="{9D8B030D-6E8A-4147-A177-3AD203B41FA5}">
                      <a16:colId xmlns:a16="http://schemas.microsoft.com/office/drawing/2014/main" val="367927718"/>
                    </a:ext>
                  </a:extLst>
                </a:gridCol>
                <a:gridCol w="3002400">
                  <a:extLst>
                    <a:ext uri="{9D8B030D-6E8A-4147-A177-3AD203B41FA5}">
                      <a16:colId xmlns:a16="http://schemas.microsoft.com/office/drawing/2014/main" val="743715796"/>
                    </a:ext>
                  </a:extLst>
                </a:gridCol>
                <a:gridCol w="3002400">
                  <a:extLst>
                    <a:ext uri="{9D8B030D-6E8A-4147-A177-3AD203B41FA5}">
                      <a16:colId xmlns:a16="http://schemas.microsoft.com/office/drawing/2014/main" val="1890611089"/>
                    </a:ext>
                  </a:extLst>
                </a:gridCol>
                <a:gridCol w="3002400">
                  <a:extLst>
                    <a:ext uri="{9D8B030D-6E8A-4147-A177-3AD203B41FA5}">
                      <a16:colId xmlns:a16="http://schemas.microsoft.com/office/drawing/2014/main" val="3909150875"/>
                    </a:ext>
                  </a:extLst>
                </a:gridCol>
              </a:tblGrid>
              <a:tr h="648000">
                <a:tc gridSpan="4">
                  <a:txBody>
                    <a:bodyPr/>
                    <a:lstStyle/>
                    <a:p>
                      <a:pPr algn="ctr" fontAlgn="ctr"/>
                      <a:r>
                        <a:rPr lang="en-US" sz="2400" b="1" i="0" u="none" strike="noStrike" dirty="0">
                          <a:solidFill>
                            <a:srgbClr val="000000"/>
                          </a:solidFill>
                          <a:effectLst/>
                          <a:latin typeface="Calibri" panose="020F0502020204030204" pitchFamily="34" charset="0"/>
                        </a:rPr>
                        <a:t>Isaiah</a:t>
                      </a:r>
                    </a:p>
                    <a:p>
                      <a:pPr algn="ctr" fontAlgn="ctr"/>
                      <a:r>
                        <a:rPr lang="en-US" sz="1000" b="1" i="0" u="none" strike="noStrike" dirty="0">
                          <a:solidFill>
                            <a:srgbClr val="000000"/>
                          </a:solidFill>
                          <a:effectLst/>
                          <a:latin typeface="Calibri" panose="020F0502020204030204" pitchFamily="34" charset="0"/>
                        </a:rPr>
                        <a:t>“He will lift up a standard for the nations…he will set a sign among the peoples.”</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FD205"/>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75616594"/>
                  </a:ext>
                </a:extLst>
              </a:tr>
              <a:tr h="648000">
                <a:tc gridSpan="4">
                  <a:txBody>
                    <a:bodyPr/>
                    <a:lstStyle/>
                    <a:p>
                      <a:pPr algn="ctr" fontAlgn="ctr"/>
                      <a:r>
                        <a:rPr lang="en-US" sz="1400" b="1" i="0" u="none" strike="noStrike" dirty="0">
                          <a:solidFill>
                            <a:srgbClr val="000000"/>
                          </a:solidFill>
                          <a:effectLst/>
                          <a:latin typeface="Calibri" panose="020F0502020204030204" pitchFamily="34" charset="0"/>
                        </a:rPr>
                        <a:t>Book of the King</a:t>
                      </a:r>
                    </a:p>
                    <a:p>
                      <a:pPr algn="ctr" fontAlgn="ctr"/>
                      <a:r>
                        <a:rPr lang="en-US" sz="1400" b="1" i="0" u="none" strike="noStrike" dirty="0">
                          <a:solidFill>
                            <a:srgbClr val="000000"/>
                          </a:solidFill>
                          <a:effectLst/>
                          <a:latin typeface="Calibri" panose="020F0502020204030204" pitchFamily="34" charset="0"/>
                        </a:rPr>
                        <a:t>1-39</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ABF4D"/>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966027673"/>
                  </a:ext>
                </a:extLst>
              </a:tr>
              <a:tr h="633545">
                <a:tc gridSpan="4">
                  <a:txBody>
                    <a:bodyPr/>
                    <a:lstStyle/>
                    <a:p>
                      <a:pPr algn="ctr" fontAlgn="ctr"/>
                      <a:r>
                        <a:rPr lang="en-US" sz="1400" b="1" i="0" u="none" strike="noStrike" dirty="0">
                          <a:solidFill>
                            <a:schemeClr val="tx1"/>
                          </a:solidFill>
                          <a:effectLst/>
                          <a:latin typeface="Calibri" panose="020F0502020204030204" pitchFamily="34" charset="0"/>
                        </a:rPr>
                        <a:t>Bridge: Hezekiah's Fateful Choice</a:t>
                      </a:r>
                      <a:br>
                        <a:rPr lang="en-US" sz="1400" b="1" i="0" u="none" strike="noStrike" dirty="0">
                          <a:solidFill>
                            <a:schemeClr val="tx1"/>
                          </a:solidFill>
                          <a:effectLst/>
                          <a:latin typeface="Calibri" panose="020F0502020204030204" pitchFamily="34" charset="0"/>
                        </a:rPr>
                      </a:br>
                      <a:r>
                        <a:rPr lang="en-US" sz="1400" b="1" i="0" u="none" strike="noStrike" dirty="0">
                          <a:solidFill>
                            <a:schemeClr val="tx1"/>
                          </a:solidFill>
                          <a:effectLst/>
                          <a:latin typeface="Calibri" panose="020F0502020204030204" pitchFamily="34" charset="0"/>
                        </a:rPr>
                        <a:t>38-39</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900329317"/>
                  </a:ext>
                </a:extLst>
              </a:tr>
              <a:tr h="1080000">
                <a:tc>
                  <a:txBody>
                    <a:bodyPr/>
                    <a:lstStyle/>
                    <a:p>
                      <a:pPr algn="ctr" fontAlgn="ctr"/>
                      <a:r>
                        <a:rPr lang="en-US" sz="1400" b="1" i="0" u="none" strike="noStrike" dirty="0">
                          <a:solidFill>
                            <a:schemeClr val="tx1"/>
                          </a:solidFill>
                          <a:effectLst/>
                          <a:latin typeface="Calibri" panose="020F0502020204030204" pitchFamily="34" charset="0"/>
                        </a:rPr>
                        <a:t>Hezekiah’s Illness</a:t>
                      </a:r>
                    </a:p>
                    <a:p>
                      <a:pPr algn="ctr" fontAlgn="ctr"/>
                      <a:endParaRPr lang="en-US" sz="1400" b="1" i="0" u="none" strike="noStrike" dirty="0">
                        <a:solidFill>
                          <a:schemeClr val="tx1"/>
                        </a:solidFill>
                        <a:effectLst/>
                        <a:latin typeface="Calibri" panose="020F0502020204030204" pitchFamily="34" charset="0"/>
                      </a:endParaRPr>
                    </a:p>
                    <a:p>
                      <a:pPr algn="ctr" fontAlgn="ctr">
                        <a:spcAft>
                          <a:spcPts val="400"/>
                        </a:spcAft>
                      </a:pPr>
                      <a:r>
                        <a:rPr lang="en-US" sz="1400" b="1" i="0" u="none" strike="noStrike" dirty="0">
                          <a:solidFill>
                            <a:schemeClr val="tx1"/>
                          </a:solidFill>
                          <a:effectLst/>
                          <a:latin typeface="Calibri" panose="020F0502020204030204" pitchFamily="34" charset="0"/>
                        </a:rPr>
                        <a:t>38:1-8</a:t>
                      </a:r>
                    </a:p>
                  </a:txBody>
                  <a:tcPr marL="6350" marR="6350" marT="108000" marB="7200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pPr algn="ctr" fontAlgn="ctr"/>
                      <a:r>
                        <a:rPr lang="en-US" sz="1400" b="1" i="0" u="none" strike="noStrike" dirty="0">
                          <a:solidFill>
                            <a:schemeClr val="tx1"/>
                          </a:solidFill>
                          <a:effectLst/>
                          <a:latin typeface="Calibri" panose="020F0502020204030204" pitchFamily="34" charset="0"/>
                        </a:rPr>
                        <a:t>Hezekiah’s Psalm: </a:t>
                      </a:r>
                    </a:p>
                    <a:p>
                      <a:pPr algn="ctr" fontAlgn="ctr"/>
                      <a:r>
                        <a:rPr lang="en-US" sz="1400" b="1" i="0" u="none" strike="noStrike" dirty="0">
                          <a:solidFill>
                            <a:schemeClr val="tx1"/>
                          </a:solidFill>
                          <a:effectLst/>
                          <a:latin typeface="Calibri" panose="020F0502020204030204" pitchFamily="34" charset="0"/>
                        </a:rPr>
                        <a:t>A meditation on death and life</a:t>
                      </a:r>
                    </a:p>
                    <a:p>
                      <a:pPr algn="ctr" fontAlgn="ctr"/>
                      <a:r>
                        <a:rPr lang="en-US" sz="1400" b="1" i="0" u="none" strike="noStrike" dirty="0">
                          <a:solidFill>
                            <a:schemeClr val="tx1"/>
                          </a:solidFill>
                          <a:effectLst/>
                          <a:latin typeface="Calibri" panose="020F0502020204030204" pitchFamily="34" charset="0"/>
                        </a:rPr>
                        <a:t>38:9-20</a:t>
                      </a:r>
                    </a:p>
                  </a:txBody>
                  <a:tcPr marL="6350" marR="6350" marT="108000" marB="7200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pPr algn="ctr" fontAlgn="ctr"/>
                      <a:r>
                        <a:rPr lang="en-US" sz="1400" b="1" i="0" u="none" strike="noStrike" dirty="0">
                          <a:solidFill>
                            <a:schemeClr val="tx1"/>
                          </a:solidFill>
                          <a:effectLst/>
                          <a:latin typeface="Calibri" panose="020F0502020204030204" pitchFamily="34" charset="0"/>
                        </a:rPr>
                        <a:t>Hezekiah’s Healing</a:t>
                      </a:r>
                    </a:p>
                    <a:p>
                      <a:pPr algn="ctr" fontAlgn="ctr"/>
                      <a:endParaRPr lang="en-US" sz="1400" b="1" i="0" u="none" strike="noStrike" dirty="0">
                        <a:solidFill>
                          <a:schemeClr val="tx1"/>
                        </a:solidFill>
                        <a:effectLst/>
                        <a:latin typeface="Calibri" panose="020F0502020204030204" pitchFamily="34" charset="0"/>
                      </a:endParaRPr>
                    </a:p>
                    <a:p>
                      <a:pPr algn="ctr" fontAlgn="ctr"/>
                      <a:r>
                        <a:rPr lang="en-US" sz="1400" b="1" i="0" u="none" strike="noStrike" dirty="0">
                          <a:solidFill>
                            <a:schemeClr val="tx1"/>
                          </a:solidFill>
                          <a:effectLst/>
                          <a:latin typeface="Calibri" panose="020F0502020204030204" pitchFamily="34" charset="0"/>
                        </a:rPr>
                        <a:t>38:21-22</a:t>
                      </a:r>
                    </a:p>
                  </a:txBody>
                  <a:tcPr marL="6350" marR="6350" marT="108000" marB="7200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pPr algn="ctr" fontAlgn="ctr"/>
                      <a:r>
                        <a:rPr lang="en-US" sz="1400" b="1" i="0" u="none" strike="noStrike" dirty="0">
                          <a:solidFill>
                            <a:schemeClr val="tx1"/>
                          </a:solidFill>
                          <a:effectLst/>
                          <a:latin typeface="Calibri" panose="020F0502020204030204" pitchFamily="34" charset="0"/>
                        </a:rPr>
                        <a:t>The Moment of Decision</a:t>
                      </a:r>
                    </a:p>
                    <a:p>
                      <a:pPr algn="ctr" fontAlgn="ctr"/>
                      <a:endParaRPr lang="en-US" sz="1400" b="1" i="0" u="none" strike="noStrike" dirty="0">
                        <a:solidFill>
                          <a:schemeClr val="tx1"/>
                        </a:solidFill>
                        <a:effectLst/>
                        <a:latin typeface="Calibri" panose="020F0502020204030204" pitchFamily="34" charset="0"/>
                      </a:endParaRPr>
                    </a:p>
                    <a:p>
                      <a:pPr algn="ctr" fontAlgn="ctr"/>
                      <a:r>
                        <a:rPr lang="en-US" sz="1400" b="1" i="0" u="none" strike="noStrike" dirty="0">
                          <a:solidFill>
                            <a:schemeClr val="tx1"/>
                          </a:solidFill>
                          <a:effectLst/>
                          <a:latin typeface="Calibri" panose="020F0502020204030204" pitchFamily="34" charset="0"/>
                        </a:rPr>
                        <a:t>39:1-8</a:t>
                      </a:r>
                    </a:p>
                  </a:txBody>
                  <a:tcPr marL="6350" marR="6350" marT="108000" marB="7200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extLst>
                  <a:ext uri="{0D108BD9-81ED-4DB2-BD59-A6C34878D82A}">
                    <a16:rowId xmlns:a16="http://schemas.microsoft.com/office/drawing/2014/main" val="3337534738"/>
                  </a:ext>
                </a:extLst>
              </a:tr>
            </a:tbl>
          </a:graphicData>
        </a:graphic>
      </p:graphicFrame>
      <p:sp>
        <p:nvSpPr>
          <p:cNvPr id="6" name="TextBox 5">
            <a:extLst>
              <a:ext uri="{FF2B5EF4-FFF2-40B4-BE49-F238E27FC236}">
                <a16:creationId xmlns:a16="http://schemas.microsoft.com/office/drawing/2014/main" id="{3BC6846A-A085-4EB9-AF0F-39CB55A64D8D}"/>
              </a:ext>
            </a:extLst>
          </p:cNvPr>
          <p:cNvSpPr txBox="1"/>
          <p:nvPr/>
        </p:nvSpPr>
        <p:spPr>
          <a:xfrm flipH="1">
            <a:off x="8383280" y="3158676"/>
            <a:ext cx="3808719" cy="430887"/>
          </a:xfrm>
          <a:prstGeom prst="rect">
            <a:avLst/>
          </a:prstGeom>
          <a:noFill/>
        </p:spPr>
        <p:txBody>
          <a:bodyPr wrap="square" rtlCol="0">
            <a:spAutoFit/>
          </a:bodyPr>
          <a:lstStyle/>
          <a:p>
            <a:r>
              <a:rPr lang="en-US" sz="1100" dirty="0"/>
              <a:t>Alec </a:t>
            </a:r>
            <a:r>
              <a:rPr lang="en-US" sz="1100" dirty="0" err="1"/>
              <a:t>Motyer</a:t>
            </a:r>
            <a:r>
              <a:rPr lang="en-US" sz="1100" dirty="0"/>
              <a:t>. </a:t>
            </a:r>
            <a:r>
              <a:rPr lang="en-US" sz="1100" i="1" dirty="0"/>
              <a:t>The Prophecy of Isaiah </a:t>
            </a:r>
            <a:r>
              <a:rPr lang="en-US" sz="1100" dirty="0"/>
              <a:t>(InterVarsity Press, 1996). </a:t>
            </a:r>
          </a:p>
          <a:p>
            <a:r>
              <a:rPr lang="en-US" sz="1100" dirty="0"/>
              <a:t>*</a:t>
            </a:r>
            <a:r>
              <a:rPr lang="en-US" sz="1100" dirty="0" err="1"/>
              <a:t>Motyer</a:t>
            </a:r>
            <a:r>
              <a:rPr lang="en-US" sz="1100" dirty="0"/>
              <a:t> views 38 and 39 as preface to the Book of the Servant.</a:t>
            </a:r>
          </a:p>
        </p:txBody>
      </p:sp>
    </p:spTree>
    <p:extLst>
      <p:ext uri="{BB962C8B-B14F-4D97-AF65-F5344CB8AC3E}">
        <p14:creationId xmlns:p14="http://schemas.microsoft.com/office/powerpoint/2010/main" val="5268243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C0FE931F-EAB1-48E5-BC0F-1A1E3B3466F1}"/>
              </a:ext>
            </a:extLst>
          </p:cNvPr>
          <p:cNvGraphicFramePr>
            <a:graphicFrameLocks noGrp="1"/>
          </p:cNvGraphicFramePr>
          <p:nvPr>
            <p:extLst>
              <p:ext uri="{D42A27DB-BD31-4B8C-83A1-F6EECF244321}">
                <p14:modId xmlns:p14="http://schemas.microsoft.com/office/powerpoint/2010/main" val="2877875625"/>
              </p:ext>
            </p:extLst>
          </p:nvPr>
        </p:nvGraphicFramePr>
        <p:xfrm>
          <a:off x="94632" y="204055"/>
          <a:ext cx="12009600" cy="2805845"/>
        </p:xfrm>
        <a:graphic>
          <a:graphicData uri="http://schemas.openxmlformats.org/drawingml/2006/table">
            <a:tbl>
              <a:tblPr/>
              <a:tblGrid>
                <a:gridCol w="3002400">
                  <a:extLst>
                    <a:ext uri="{9D8B030D-6E8A-4147-A177-3AD203B41FA5}">
                      <a16:colId xmlns:a16="http://schemas.microsoft.com/office/drawing/2014/main" val="367927718"/>
                    </a:ext>
                  </a:extLst>
                </a:gridCol>
                <a:gridCol w="3002400">
                  <a:extLst>
                    <a:ext uri="{9D8B030D-6E8A-4147-A177-3AD203B41FA5}">
                      <a16:colId xmlns:a16="http://schemas.microsoft.com/office/drawing/2014/main" val="4203433599"/>
                    </a:ext>
                  </a:extLst>
                </a:gridCol>
                <a:gridCol w="3002400">
                  <a:extLst>
                    <a:ext uri="{9D8B030D-6E8A-4147-A177-3AD203B41FA5}">
                      <a16:colId xmlns:a16="http://schemas.microsoft.com/office/drawing/2014/main" val="4127287045"/>
                    </a:ext>
                  </a:extLst>
                </a:gridCol>
                <a:gridCol w="3002400">
                  <a:extLst>
                    <a:ext uri="{9D8B030D-6E8A-4147-A177-3AD203B41FA5}">
                      <a16:colId xmlns:a16="http://schemas.microsoft.com/office/drawing/2014/main" val="2727586290"/>
                    </a:ext>
                  </a:extLst>
                </a:gridCol>
              </a:tblGrid>
              <a:tr h="648000">
                <a:tc gridSpan="4">
                  <a:txBody>
                    <a:bodyPr/>
                    <a:lstStyle/>
                    <a:p>
                      <a:pPr algn="ctr" fontAlgn="ctr"/>
                      <a:r>
                        <a:rPr lang="en-US" sz="2400" b="1" i="0" u="none" strike="noStrike" dirty="0">
                          <a:solidFill>
                            <a:srgbClr val="000000"/>
                          </a:solidFill>
                          <a:effectLst/>
                          <a:latin typeface="Calibri" panose="020F0502020204030204" pitchFamily="34" charset="0"/>
                        </a:rPr>
                        <a:t>Isaiah</a:t>
                      </a:r>
                    </a:p>
                    <a:p>
                      <a:pPr algn="ctr" fontAlgn="ctr"/>
                      <a:r>
                        <a:rPr lang="en-US" sz="1000" b="1" i="0" u="none" strike="noStrike" dirty="0">
                          <a:solidFill>
                            <a:srgbClr val="000000"/>
                          </a:solidFill>
                          <a:effectLst/>
                          <a:latin typeface="Calibri" panose="020F0502020204030204" pitchFamily="34" charset="0"/>
                        </a:rPr>
                        <a:t>“He will lift up a standard for the nations…he will set a sign among the peoples.”</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FD205"/>
                    </a:solidFill>
                  </a:tcPr>
                </a:tc>
                <a:tc hMerge="1">
                  <a:txBody>
                    <a:bodyPr/>
                    <a:lstStyle/>
                    <a:p>
                      <a:pPr algn="ctr" fontAlgn="ctr"/>
                      <a:endParaRPr lang="en-US" sz="1000" b="1" i="0" u="none" strike="noStrike" dirty="0">
                        <a:solidFill>
                          <a:srgbClr val="000000"/>
                        </a:solidFill>
                        <a:effectLst/>
                        <a:latin typeface="Calibri" panose="020F0502020204030204" pitchFamily="34" charset="0"/>
                      </a:endParaRP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FD205"/>
                    </a:solidFill>
                  </a:tcPr>
                </a:tc>
                <a:tc hMerge="1">
                  <a:txBody>
                    <a:bodyPr/>
                    <a:lstStyle/>
                    <a:p>
                      <a:pPr algn="ctr" fontAlgn="ctr"/>
                      <a:endParaRPr lang="en-US" sz="1000" b="1" i="0" u="none" strike="noStrike" dirty="0">
                        <a:solidFill>
                          <a:srgbClr val="000000"/>
                        </a:solidFill>
                        <a:effectLst/>
                        <a:latin typeface="Calibri" panose="020F0502020204030204" pitchFamily="34" charset="0"/>
                      </a:endParaRP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FD205"/>
                    </a:solidFill>
                  </a:tcPr>
                </a:tc>
                <a:tc hMerge="1">
                  <a:txBody>
                    <a:bodyPr/>
                    <a:lstStyle/>
                    <a:p>
                      <a:pPr algn="ctr" fontAlgn="ctr"/>
                      <a:endParaRPr lang="en-US" sz="1000" b="1" i="0" u="none" strike="noStrike" dirty="0">
                        <a:solidFill>
                          <a:srgbClr val="000000"/>
                        </a:solidFill>
                        <a:effectLst/>
                        <a:latin typeface="Calibri" panose="020F0502020204030204" pitchFamily="34" charset="0"/>
                      </a:endParaRP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FD205"/>
                    </a:solidFill>
                  </a:tcPr>
                </a:tc>
                <a:extLst>
                  <a:ext uri="{0D108BD9-81ED-4DB2-BD59-A6C34878D82A}">
                    <a16:rowId xmlns:a16="http://schemas.microsoft.com/office/drawing/2014/main" val="475616594"/>
                  </a:ext>
                </a:extLst>
              </a:tr>
              <a:tr h="648000">
                <a:tc gridSpan="4">
                  <a:txBody>
                    <a:bodyPr/>
                    <a:lstStyle/>
                    <a:p>
                      <a:pPr algn="ctr" fontAlgn="ctr"/>
                      <a:r>
                        <a:rPr lang="en-US" sz="1400" b="1" i="0" u="none" strike="noStrike" dirty="0">
                          <a:solidFill>
                            <a:srgbClr val="000000"/>
                          </a:solidFill>
                          <a:effectLst/>
                          <a:latin typeface="Calibri" panose="020F0502020204030204" pitchFamily="34" charset="0"/>
                        </a:rPr>
                        <a:t>Book of the Servant</a:t>
                      </a:r>
                    </a:p>
                    <a:p>
                      <a:pPr algn="ctr" fontAlgn="ctr"/>
                      <a:r>
                        <a:rPr lang="en-US" sz="1400" b="1" i="0" u="none" strike="noStrike" dirty="0">
                          <a:solidFill>
                            <a:srgbClr val="000000"/>
                          </a:solidFill>
                          <a:effectLst/>
                          <a:latin typeface="Calibri" panose="020F0502020204030204" pitchFamily="34" charset="0"/>
                        </a:rPr>
                        <a:t>40-55</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ABF4D"/>
                    </a:solidFill>
                  </a:tcPr>
                </a:tc>
                <a:tc hMerge="1">
                  <a:txBody>
                    <a:bodyPr/>
                    <a:lstStyle/>
                    <a:p>
                      <a:pPr algn="ctr" fontAlgn="ctr"/>
                      <a:endParaRPr lang="en-US" sz="1400" b="1"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ABF4D"/>
                    </a:solidFill>
                  </a:tcPr>
                </a:tc>
                <a:tc hMerge="1">
                  <a:txBody>
                    <a:bodyPr/>
                    <a:lstStyle/>
                    <a:p>
                      <a:pPr algn="ctr" fontAlgn="ctr"/>
                      <a:endParaRPr lang="en-US" sz="1400" b="1" i="0" u="none" strike="noStrike" dirty="0">
                        <a:solidFill>
                          <a:srgbClr val="000000"/>
                        </a:solidFill>
                        <a:effectLst/>
                        <a:latin typeface="Calibri" panose="020F0502020204030204" pitchFamily="34" charset="0"/>
                      </a:endParaRPr>
                    </a:p>
                  </a:txBody>
                  <a:tcPr marL="6350" marR="6350" marT="6350" marB="0"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ABF4D"/>
                    </a:solidFill>
                  </a:tcPr>
                </a:tc>
                <a:tc hMerge="1">
                  <a:txBody>
                    <a:bodyPr/>
                    <a:lstStyle/>
                    <a:p>
                      <a:pPr algn="ctr" fontAlgn="ctr"/>
                      <a:endParaRPr lang="en-US" sz="1400" b="1" i="0" u="none" strike="noStrike" dirty="0">
                        <a:solidFill>
                          <a:srgbClr val="000000"/>
                        </a:solidFill>
                        <a:effectLst/>
                        <a:latin typeface="Calibri" panose="020F0502020204030204" pitchFamily="34" charset="0"/>
                      </a:endParaRPr>
                    </a:p>
                  </a:txBody>
                  <a:tcPr marL="6350" marR="6350" marT="6350" marB="0"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ABF4D"/>
                    </a:solidFill>
                  </a:tcPr>
                </a:tc>
                <a:extLst>
                  <a:ext uri="{0D108BD9-81ED-4DB2-BD59-A6C34878D82A}">
                    <a16:rowId xmlns:a16="http://schemas.microsoft.com/office/drawing/2014/main" val="2966027673"/>
                  </a:ext>
                </a:extLst>
              </a:tr>
              <a:tr h="1509845">
                <a:tc>
                  <a:txBody>
                    <a:bodyPr/>
                    <a:lstStyle/>
                    <a:p>
                      <a:pPr algn="ctr" fontAlgn="ctr"/>
                      <a:r>
                        <a:rPr lang="en-US" sz="1400" b="1" i="0" u="none" strike="noStrike" dirty="0">
                          <a:solidFill>
                            <a:schemeClr val="tx1"/>
                          </a:solidFill>
                          <a:effectLst/>
                          <a:latin typeface="Calibri" panose="020F0502020204030204" pitchFamily="34" charset="0"/>
                        </a:rPr>
                        <a:t>The Consolation of the world </a:t>
                      </a:r>
                      <a:br>
                        <a:rPr lang="en-US" sz="1400" b="1" i="0" u="none" strike="noStrike" dirty="0">
                          <a:solidFill>
                            <a:schemeClr val="tx1"/>
                          </a:solidFill>
                          <a:effectLst/>
                          <a:latin typeface="Calibri" panose="020F0502020204030204" pitchFamily="34" charset="0"/>
                        </a:rPr>
                      </a:br>
                      <a:br>
                        <a:rPr lang="en-US" sz="1400" b="1" i="0" u="none" strike="noStrike" dirty="0">
                          <a:solidFill>
                            <a:schemeClr val="tx1"/>
                          </a:solidFill>
                          <a:effectLst/>
                          <a:latin typeface="Calibri" panose="020F0502020204030204" pitchFamily="34" charset="0"/>
                        </a:rPr>
                      </a:br>
                      <a:r>
                        <a:rPr lang="en-US" sz="1400" b="1" i="0" u="none" strike="noStrike" dirty="0">
                          <a:solidFill>
                            <a:schemeClr val="tx1"/>
                          </a:solidFill>
                          <a:effectLst/>
                          <a:latin typeface="Calibri" panose="020F0502020204030204" pitchFamily="34" charset="0"/>
                        </a:rPr>
                        <a:t>40:1-42:17</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ctr" fontAlgn="ctr"/>
                      <a:r>
                        <a:rPr lang="en-US" sz="1400" b="1" i="0" u="none" strike="noStrike" dirty="0">
                          <a:solidFill>
                            <a:schemeClr val="tx1"/>
                          </a:solidFill>
                          <a:effectLst/>
                          <a:latin typeface="Calibri" panose="020F0502020204030204" pitchFamily="34" charset="0"/>
                        </a:rPr>
                        <a:t>The Redemption of Israel</a:t>
                      </a:r>
                    </a:p>
                    <a:p>
                      <a:pPr algn="ctr" fontAlgn="ctr"/>
                      <a:br>
                        <a:rPr lang="en-US" sz="1400" b="1" i="0" u="none" strike="noStrike" dirty="0">
                          <a:solidFill>
                            <a:schemeClr val="tx1"/>
                          </a:solidFill>
                          <a:effectLst/>
                          <a:latin typeface="Calibri" panose="020F0502020204030204" pitchFamily="34" charset="0"/>
                        </a:rPr>
                      </a:br>
                      <a:r>
                        <a:rPr lang="en-US" sz="1400" b="1" i="0" u="none" strike="noStrike" dirty="0">
                          <a:solidFill>
                            <a:schemeClr val="tx1"/>
                          </a:solidFill>
                          <a:effectLst/>
                          <a:latin typeface="Calibri" panose="020F0502020204030204" pitchFamily="34" charset="0"/>
                        </a:rPr>
                        <a:t>42:18-44:23</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ctr" fontAlgn="ctr"/>
                      <a:r>
                        <a:rPr lang="en-US" sz="1400" b="1" i="0" u="none" strike="noStrike" dirty="0">
                          <a:solidFill>
                            <a:schemeClr val="tx1"/>
                          </a:solidFill>
                          <a:effectLst/>
                          <a:latin typeface="Calibri" panose="020F0502020204030204" pitchFamily="34" charset="0"/>
                        </a:rPr>
                        <a:t>The Great Deliverance</a:t>
                      </a:r>
                    </a:p>
                    <a:p>
                      <a:pPr algn="ctr" fontAlgn="ctr"/>
                      <a:br>
                        <a:rPr lang="en-US" sz="1400" b="1" i="0" u="none" strike="noStrike" dirty="0">
                          <a:solidFill>
                            <a:schemeClr val="tx1"/>
                          </a:solidFill>
                          <a:effectLst/>
                          <a:latin typeface="Calibri" panose="020F0502020204030204" pitchFamily="34" charset="0"/>
                        </a:rPr>
                      </a:br>
                      <a:r>
                        <a:rPr lang="en-US" sz="1400" b="1" i="0" u="none" strike="noStrike" dirty="0">
                          <a:solidFill>
                            <a:schemeClr val="tx1"/>
                          </a:solidFill>
                          <a:effectLst/>
                          <a:latin typeface="Calibri" panose="020F0502020204030204" pitchFamily="34" charset="0"/>
                        </a:rPr>
                        <a:t>44:24-48:22</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ctr" fontAlgn="ctr"/>
                      <a:r>
                        <a:rPr lang="en-US" sz="1400" b="1" i="0" u="none" strike="noStrike" dirty="0">
                          <a:solidFill>
                            <a:schemeClr val="tx1"/>
                          </a:solidFill>
                          <a:effectLst/>
                          <a:latin typeface="Calibri" panose="020F0502020204030204" pitchFamily="34" charset="0"/>
                        </a:rPr>
                        <a:t>The Greater Deliverance</a:t>
                      </a:r>
                      <a:br>
                        <a:rPr lang="en-US" sz="1400" b="1" i="0" u="none" strike="noStrike" dirty="0">
                          <a:solidFill>
                            <a:schemeClr val="tx1"/>
                          </a:solidFill>
                          <a:effectLst/>
                          <a:latin typeface="Calibri" panose="020F0502020204030204" pitchFamily="34" charset="0"/>
                        </a:rPr>
                      </a:br>
                      <a:br>
                        <a:rPr lang="en-US" sz="1400" b="1" i="0" u="none" strike="noStrike" dirty="0">
                          <a:solidFill>
                            <a:schemeClr val="tx1"/>
                          </a:solidFill>
                          <a:effectLst/>
                          <a:latin typeface="Calibri" panose="020F0502020204030204" pitchFamily="34" charset="0"/>
                        </a:rPr>
                      </a:br>
                      <a:r>
                        <a:rPr lang="en-US" sz="1400" b="1" i="0" u="none" strike="noStrike" dirty="0">
                          <a:solidFill>
                            <a:schemeClr val="tx1"/>
                          </a:solidFill>
                          <a:effectLst/>
                          <a:latin typeface="Calibri" panose="020F0502020204030204" pitchFamily="34" charset="0"/>
                        </a:rPr>
                        <a:t>49:1-55:13</a:t>
                      </a:r>
                    </a:p>
                  </a:txBody>
                  <a:tcPr marL="6350" marR="6350" marT="6350" marB="0" anchor="ctr">
                    <a:lnL w="28575" cap="flat" cmpd="sng" algn="ctr">
                      <a:solidFill>
                        <a:schemeClr val="bg1"/>
                      </a:solid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a16="http://schemas.microsoft.com/office/drawing/2014/main" val="2900329317"/>
                  </a:ext>
                </a:extLst>
              </a:tr>
            </a:tbl>
          </a:graphicData>
        </a:graphic>
      </p:graphicFrame>
      <p:sp>
        <p:nvSpPr>
          <p:cNvPr id="5" name="TextBox 4">
            <a:extLst>
              <a:ext uri="{FF2B5EF4-FFF2-40B4-BE49-F238E27FC236}">
                <a16:creationId xmlns:a16="http://schemas.microsoft.com/office/drawing/2014/main" id="{E2C4B64C-CDD7-47AE-9ECA-7422B329D42B}"/>
              </a:ext>
            </a:extLst>
          </p:cNvPr>
          <p:cNvSpPr txBox="1"/>
          <p:nvPr/>
        </p:nvSpPr>
        <p:spPr>
          <a:xfrm flipH="1">
            <a:off x="8389620" y="2998113"/>
            <a:ext cx="3802380" cy="430887"/>
          </a:xfrm>
          <a:prstGeom prst="rect">
            <a:avLst/>
          </a:prstGeom>
          <a:noFill/>
        </p:spPr>
        <p:txBody>
          <a:bodyPr wrap="square" rtlCol="0">
            <a:spAutoFit/>
          </a:bodyPr>
          <a:lstStyle/>
          <a:p>
            <a:r>
              <a:rPr lang="en-US" sz="1100" dirty="0"/>
              <a:t>Alec </a:t>
            </a:r>
            <a:r>
              <a:rPr lang="en-US" sz="1100" dirty="0" err="1"/>
              <a:t>Motyer</a:t>
            </a:r>
            <a:r>
              <a:rPr lang="en-US" sz="1100" dirty="0"/>
              <a:t>. </a:t>
            </a:r>
            <a:r>
              <a:rPr lang="en-US" sz="1100" i="1" dirty="0"/>
              <a:t>The Prophecy of Isaiah </a:t>
            </a:r>
            <a:r>
              <a:rPr lang="en-US" sz="1100" dirty="0"/>
              <a:t>(InterVarsity Press, 1996). </a:t>
            </a:r>
          </a:p>
          <a:p>
            <a:r>
              <a:rPr lang="en-US" sz="1100" dirty="0"/>
              <a:t>*</a:t>
            </a:r>
            <a:r>
              <a:rPr lang="en-US" sz="1100" dirty="0" err="1"/>
              <a:t>Motyer</a:t>
            </a:r>
            <a:r>
              <a:rPr lang="en-US" sz="1100" dirty="0"/>
              <a:t> views 38 and 39 as preface to the Book of the Servant. </a:t>
            </a:r>
          </a:p>
        </p:txBody>
      </p:sp>
    </p:spTree>
    <p:extLst>
      <p:ext uri="{BB962C8B-B14F-4D97-AF65-F5344CB8AC3E}">
        <p14:creationId xmlns:p14="http://schemas.microsoft.com/office/powerpoint/2010/main" val="5633567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C0FE931F-EAB1-48E5-BC0F-1A1E3B3466F1}"/>
              </a:ext>
            </a:extLst>
          </p:cNvPr>
          <p:cNvGraphicFramePr>
            <a:graphicFrameLocks noGrp="1"/>
          </p:cNvGraphicFramePr>
          <p:nvPr>
            <p:extLst>
              <p:ext uri="{D42A27DB-BD31-4B8C-83A1-F6EECF244321}">
                <p14:modId xmlns:p14="http://schemas.microsoft.com/office/powerpoint/2010/main" val="845688354"/>
              </p:ext>
            </p:extLst>
          </p:nvPr>
        </p:nvGraphicFramePr>
        <p:xfrm>
          <a:off x="91200" y="204055"/>
          <a:ext cx="12009600" cy="3878510"/>
        </p:xfrm>
        <a:graphic>
          <a:graphicData uri="http://schemas.openxmlformats.org/drawingml/2006/table">
            <a:tbl>
              <a:tblPr/>
              <a:tblGrid>
                <a:gridCol w="1501200">
                  <a:extLst>
                    <a:ext uri="{9D8B030D-6E8A-4147-A177-3AD203B41FA5}">
                      <a16:colId xmlns:a16="http://schemas.microsoft.com/office/drawing/2014/main" val="367927718"/>
                    </a:ext>
                  </a:extLst>
                </a:gridCol>
                <a:gridCol w="1501200">
                  <a:extLst>
                    <a:ext uri="{9D8B030D-6E8A-4147-A177-3AD203B41FA5}">
                      <a16:colId xmlns:a16="http://schemas.microsoft.com/office/drawing/2014/main" val="316573890"/>
                    </a:ext>
                  </a:extLst>
                </a:gridCol>
                <a:gridCol w="1501200">
                  <a:extLst>
                    <a:ext uri="{9D8B030D-6E8A-4147-A177-3AD203B41FA5}">
                      <a16:colId xmlns:a16="http://schemas.microsoft.com/office/drawing/2014/main" val="1725556546"/>
                    </a:ext>
                  </a:extLst>
                </a:gridCol>
                <a:gridCol w="1501200">
                  <a:extLst>
                    <a:ext uri="{9D8B030D-6E8A-4147-A177-3AD203B41FA5}">
                      <a16:colId xmlns:a16="http://schemas.microsoft.com/office/drawing/2014/main" val="1262337535"/>
                    </a:ext>
                  </a:extLst>
                </a:gridCol>
                <a:gridCol w="2001600">
                  <a:extLst>
                    <a:ext uri="{9D8B030D-6E8A-4147-A177-3AD203B41FA5}">
                      <a16:colId xmlns:a16="http://schemas.microsoft.com/office/drawing/2014/main" val="2127815529"/>
                    </a:ext>
                  </a:extLst>
                </a:gridCol>
                <a:gridCol w="2001600">
                  <a:extLst>
                    <a:ext uri="{9D8B030D-6E8A-4147-A177-3AD203B41FA5}">
                      <a16:colId xmlns:a16="http://schemas.microsoft.com/office/drawing/2014/main" val="2823371105"/>
                    </a:ext>
                  </a:extLst>
                </a:gridCol>
                <a:gridCol w="2001600">
                  <a:extLst>
                    <a:ext uri="{9D8B030D-6E8A-4147-A177-3AD203B41FA5}">
                      <a16:colId xmlns:a16="http://schemas.microsoft.com/office/drawing/2014/main" val="3446920508"/>
                    </a:ext>
                  </a:extLst>
                </a:gridCol>
              </a:tblGrid>
              <a:tr h="648000">
                <a:tc gridSpan="7">
                  <a:txBody>
                    <a:bodyPr/>
                    <a:lstStyle/>
                    <a:p>
                      <a:pPr algn="ctr" fontAlgn="ctr"/>
                      <a:r>
                        <a:rPr lang="en-US" sz="2400" b="1" i="0" u="none" strike="noStrike" dirty="0">
                          <a:solidFill>
                            <a:srgbClr val="000000"/>
                          </a:solidFill>
                          <a:effectLst/>
                          <a:latin typeface="Calibri" panose="020F0502020204030204" pitchFamily="34" charset="0"/>
                        </a:rPr>
                        <a:t>Isaiah</a:t>
                      </a:r>
                    </a:p>
                    <a:p>
                      <a:pPr algn="ctr" fontAlgn="ctr"/>
                      <a:r>
                        <a:rPr lang="en-US" sz="1000" b="1" i="0" u="none" strike="noStrike" dirty="0">
                          <a:solidFill>
                            <a:srgbClr val="000000"/>
                          </a:solidFill>
                          <a:effectLst/>
                          <a:latin typeface="Calibri" panose="020F0502020204030204" pitchFamily="34" charset="0"/>
                        </a:rPr>
                        <a:t>“He will lift up a standard for the nations…he will set a sign among the peoples.”</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FD205"/>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75616594"/>
                  </a:ext>
                </a:extLst>
              </a:tr>
              <a:tr h="648000">
                <a:tc gridSpan="7">
                  <a:txBody>
                    <a:bodyPr/>
                    <a:lstStyle/>
                    <a:p>
                      <a:pPr algn="ctr" fontAlgn="ctr"/>
                      <a:r>
                        <a:rPr lang="en-US" sz="1400" b="1" i="0" u="none" strike="noStrike" dirty="0">
                          <a:solidFill>
                            <a:srgbClr val="000000"/>
                          </a:solidFill>
                          <a:effectLst/>
                          <a:latin typeface="Calibri" panose="020F0502020204030204" pitchFamily="34" charset="0"/>
                        </a:rPr>
                        <a:t>Book of the Servant</a:t>
                      </a:r>
                    </a:p>
                    <a:p>
                      <a:pPr algn="ctr" fontAlgn="ctr"/>
                      <a:r>
                        <a:rPr lang="en-US" sz="1400" b="1" i="0" u="none" strike="noStrike" dirty="0">
                          <a:solidFill>
                            <a:srgbClr val="000000"/>
                          </a:solidFill>
                          <a:effectLst/>
                          <a:latin typeface="Calibri" panose="020F0502020204030204" pitchFamily="34" charset="0"/>
                        </a:rPr>
                        <a:t>40-55</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ABF4D"/>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966027673"/>
                  </a:ext>
                </a:extLst>
              </a:tr>
              <a:tr h="648000">
                <a:tc gridSpan="7">
                  <a:txBody>
                    <a:bodyPr/>
                    <a:lstStyle/>
                    <a:p>
                      <a:pPr algn="ctr" fontAlgn="ctr"/>
                      <a:r>
                        <a:rPr lang="en-US" sz="1400" b="1" i="0" u="none" strike="noStrike" dirty="0">
                          <a:solidFill>
                            <a:schemeClr val="tx1"/>
                          </a:solidFill>
                          <a:effectLst/>
                          <a:latin typeface="Calibri" panose="020F0502020204030204" pitchFamily="34" charset="0"/>
                        </a:rPr>
                        <a:t>The Consolation of the world </a:t>
                      </a:r>
                      <a:br>
                        <a:rPr lang="en-US" sz="1400" b="1" i="0" u="none" strike="noStrike" dirty="0">
                          <a:solidFill>
                            <a:schemeClr val="tx1"/>
                          </a:solidFill>
                          <a:effectLst/>
                          <a:latin typeface="Calibri" panose="020F0502020204030204" pitchFamily="34" charset="0"/>
                        </a:rPr>
                      </a:br>
                      <a:r>
                        <a:rPr lang="en-US" sz="1400" b="1" i="0" u="none" strike="noStrike" dirty="0">
                          <a:solidFill>
                            <a:schemeClr val="tx1"/>
                          </a:solidFill>
                          <a:effectLst/>
                          <a:latin typeface="Calibri" panose="020F0502020204030204" pitchFamily="34" charset="0"/>
                        </a:rPr>
                        <a:t>40:1-42:17</a:t>
                      </a:r>
                    </a:p>
                  </a:txBody>
                  <a:tcPr marL="6350" marR="6350" marT="6350" marB="0" anchor="ctr">
                    <a:lnL w="28575" cap="flat" cmpd="sng" algn="ctr">
                      <a:solidFill>
                        <a:schemeClr val="bg1"/>
                      </a:solid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900329317"/>
                  </a:ext>
                </a:extLst>
              </a:tr>
              <a:tr h="648000">
                <a:tc gridSpan="4">
                  <a:txBody>
                    <a:bodyPr/>
                    <a:lstStyle/>
                    <a:p>
                      <a:pPr algn="ctr" fontAlgn="ctr"/>
                      <a:r>
                        <a:rPr lang="en-US" sz="1400" b="1" i="0" u="none" strike="noStrike" dirty="0">
                          <a:solidFill>
                            <a:schemeClr val="tx1"/>
                          </a:solidFill>
                          <a:effectLst/>
                          <a:latin typeface="Calibri" panose="020F0502020204030204" pitchFamily="34" charset="0"/>
                        </a:rPr>
                        <a:t>The Consolation of Zion</a:t>
                      </a:r>
                    </a:p>
                    <a:p>
                      <a:pPr algn="ctr" fontAlgn="ctr"/>
                      <a:r>
                        <a:rPr lang="en-US" sz="1400" b="1" i="0" u="none" strike="noStrike" dirty="0">
                          <a:solidFill>
                            <a:schemeClr val="tx1"/>
                          </a:solidFill>
                          <a:effectLst/>
                          <a:latin typeface="Calibri" panose="020F0502020204030204" pitchFamily="34" charset="0"/>
                        </a:rPr>
                        <a:t>40:1-41:20</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algn="ctr" fontAlgn="ctr"/>
                      <a:r>
                        <a:rPr lang="en-US" sz="1400" b="1" i="0" u="none" strike="noStrike" dirty="0">
                          <a:solidFill>
                            <a:schemeClr val="tx1"/>
                          </a:solidFill>
                          <a:effectLst/>
                          <a:latin typeface="Calibri" panose="020F0502020204030204" pitchFamily="34" charset="0"/>
                        </a:rPr>
                        <a:t>The Consolation of the Gentiles</a:t>
                      </a:r>
                    </a:p>
                    <a:p>
                      <a:pPr algn="ctr" fontAlgn="ctr"/>
                      <a:r>
                        <a:rPr lang="en-US" sz="1400" b="1" i="0" u="none" strike="noStrike" dirty="0">
                          <a:solidFill>
                            <a:schemeClr val="tx1"/>
                          </a:solidFill>
                          <a:effectLst/>
                          <a:latin typeface="Calibri" panose="020F0502020204030204" pitchFamily="34" charset="0"/>
                        </a:rPr>
                        <a:t>41:21-42:17</a:t>
                      </a:r>
                    </a:p>
                  </a:txBody>
                  <a:tcPr marL="6350" marR="6350" marT="6350" marB="0" anchor="ctr">
                    <a:lnL w="28575" cap="flat" cmpd="sng" algn="ctr">
                      <a:solidFill>
                        <a:schemeClr val="bg1"/>
                      </a:solid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337534738"/>
                  </a:ext>
                </a:extLst>
              </a:tr>
              <a:tr h="1159200">
                <a:tc>
                  <a:txBody>
                    <a:bodyPr/>
                    <a:lstStyle/>
                    <a:p>
                      <a:pPr algn="ctr" fontAlgn="ctr"/>
                      <a:endParaRPr lang="en-US" sz="1400" b="0" i="0" u="none" strike="noStrike" dirty="0">
                        <a:solidFill>
                          <a:schemeClr val="tx1"/>
                        </a:solidFill>
                        <a:effectLst/>
                        <a:latin typeface="Calibri" panose="020F0502020204030204" pitchFamily="34" charset="0"/>
                      </a:endParaRPr>
                    </a:p>
                    <a:p>
                      <a:pPr algn="ctr" fontAlgn="ctr"/>
                      <a:r>
                        <a:rPr lang="en-US" sz="1400" b="0" i="0" u="none" strike="noStrike" dirty="0">
                          <a:solidFill>
                            <a:schemeClr val="tx1"/>
                          </a:solidFill>
                          <a:effectLst/>
                          <a:latin typeface="Calibri" panose="020F0502020204030204" pitchFamily="34" charset="0"/>
                        </a:rPr>
                        <a:t>Three Voices of Consolation</a:t>
                      </a:r>
                    </a:p>
                    <a:p>
                      <a:pPr algn="ctr" fontAlgn="ctr"/>
                      <a:endParaRPr lang="en-US" sz="1400" b="0" i="0" u="none" strike="noStrike" dirty="0">
                        <a:solidFill>
                          <a:schemeClr val="tx1"/>
                        </a:solidFill>
                        <a:effectLst/>
                        <a:latin typeface="Calibri" panose="020F0502020204030204" pitchFamily="34" charset="0"/>
                      </a:endParaRPr>
                    </a:p>
                    <a:p>
                      <a:pPr algn="ctr" fontAlgn="ctr"/>
                      <a:r>
                        <a:rPr lang="en-US" sz="1400" b="0" i="0" u="none" strike="noStrike" dirty="0">
                          <a:solidFill>
                            <a:schemeClr val="tx1"/>
                          </a:solidFill>
                          <a:effectLst/>
                          <a:latin typeface="Calibri" panose="020F0502020204030204" pitchFamily="34" charset="0"/>
                        </a:rPr>
                        <a:t>40:1-11</a:t>
                      </a:r>
                    </a:p>
                    <a:p>
                      <a:pPr algn="ctr" fontAlgn="ctr"/>
                      <a:endParaRPr lang="en-US" sz="1400" b="0" i="0" u="none" strike="noStrike" dirty="0">
                        <a:solidFill>
                          <a:schemeClr val="tx1"/>
                        </a:solidFill>
                        <a:effectLst/>
                        <a:latin typeface="Calibri" panose="020F0502020204030204" pitchFamily="34" charset="0"/>
                      </a:endParaRP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3">
                        <a:lumMod val="60000"/>
                        <a:lumOff val="40000"/>
                      </a:schemeClr>
                    </a:solidFill>
                  </a:tcPr>
                </a:tc>
                <a:tc>
                  <a:txBody>
                    <a:bodyPr/>
                    <a:lstStyle/>
                    <a:p>
                      <a:pPr algn="ctr" fontAlgn="ctr"/>
                      <a:r>
                        <a:rPr lang="en-US" sz="1400" b="0" i="0" u="none" strike="noStrike" dirty="0">
                          <a:solidFill>
                            <a:schemeClr val="tx1"/>
                          </a:solidFill>
                          <a:effectLst/>
                          <a:latin typeface="Calibri" panose="020F0502020204030204" pitchFamily="34" charset="0"/>
                        </a:rPr>
                        <a:t>The Incomparable God of Israel: </a:t>
                      </a:r>
                    </a:p>
                    <a:p>
                      <a:pPr algn="ctr" fontAlgn="ctr">
                        <a:spcAft>
                          <a:spcPts val="0"/>
                        </a:spcAft>
                      </a:pPr>
                      <a:r>
                        <a:rPr lang="en-US" sz="1400" b="0" i="0" u="none" strike="noStrike" dirty="0">
                          <a:solidFill>
                            <a:schemeClr val="tx1"/>
                          </a:solidFill>
                          <a:effectLst/>
                          <a:latin typeface="Calibri" panose="020F0502020204030204" pitchFamily="34" charset="0"/>
                        </a:rPr>
                        <a:t>The Creator</a:t>
                      </a:r>
                    </a:p>
                    <a:p>
                      <a:pPr algn="ctr" fontAlgn="ctr"/>
                      <a:r>
                        <a:rPr lang="en-US" sz="1400" b="0" i="0" u="none" strike="noStrike" dirty="0">
                          <a:solidFill>
                            <a:schemeClr val="tx1"/>
                          </a:solidFill>
                          <a:effectLst/>
                          <a:latin typeface="Calibri" panose="020F0502020204030204" pitchFamily="34" charset="0"/>
                        </a:rPr>
                        <a:t>40:12-31</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3">
                        <a:lumMod val="60000"/>
                        <a:lumOff val="40000"/>
                      </a:schemeClr>
                    </a:solidFill>
                  </a:tcPr>
                </a:tc>
                <a:tc>
                  <a:txBody>
                    <a:bodyPr/>
                    <a:lstStyle/>
                    <a:p>
                      <a:pPr algn="ctr" fontAlgn="ctr"/>
                      <a:r>
                        <a:rPr lang="en-US" sz="1400" b="0" i="0" u="none" strike="noStrike" dirty="0">
                          <a:solidFill>
                            <a:schemeClr val="tx1"/>
                          </a:solidFill>
                          <a:effectLst/>
                          <a:latin typeface="Calibri" panose="020F0502020204030204" pitchFamily="34" charset="0"/>
                        </a:rPr>
                        <a:t>The Incomparable God of Israel: </a:t>
                      </a:r>
                    </a:p>
                    <a:p>
                      <a:pPr algn="ctr" fontAlgn="ctr"/>
                      <a:r>
                        <a:rPr lang="en-US" sz="1400" b="0" i="0" u="none" strike="noStrike" dirty="0">
                          <a:solidFill>
                            <a:schemeClr val="tx1"/>
                          </a:solidFill>
                          <a:effectLst/>
                          <a:latin typeface="Calibri" panose="020F0502020204030204" pitchFamily="34" charset="0"/>
                        </a:rPr>
                        <a:t>The World Ruler</a:t>
                      </a:r>
                    </a:p>
                    <a:p>
                      <a:pPr algn="ctr" fontAlgn="ctr"/>
                      <a:r>
                        <a:rPr lang="en-US" sz="1400" b="0" i="0" u="none" strike="noStrike" dirty="0">
                          <a:solidFill>
                            <a:schemeClr val="tx1"/>
                          </a:solidFill>
                          <a:effectLst/>
                          <a:latin typeface="Calibri" panose="020F0502020204030204" pitchFamily="34" charset="0"/>
                        </a:rPr>
                        <a:t>41:1-7</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3">
                        <a:lumMod val="60000"/>
                        <a:lumOff val="40000"/>
                      </a:schemeClr>
                    </a:solidFill>
                  </a:tcPr>
                </a:tc>
                <a:tc>
                  <a:txBody>
                    <a:bodyPr/>
                    <a:lstStyle/>
                    <a:p>
                      <a:pPr algn="ctr" fontAlgn="ctr"/>
                      <a:endParaRPr lang="en-US" sz="1400" b="0" i="0" u="none" strike="noStrike" dirty="0">
                        <a:solidFill>
                          <a:schemeClr val="tx1"/>
                        </a:solidFill>
                        <a:effectLst/>
                        <a:latin typeface="Calibri" panose="020F0502020204030204" pitchFamily="34" charset="0"/>
                      </a:endParaRPr>
                    </a:p>
                    <a:p>
                      <a:pPr algn="ctr" fontAlgn="ctr"/>
                      <a:r>
                        <a:rPr lang="en-US" sz="1400" b="0" i="0" u="none" strike="noStrike" dirty="0">
                          <a:solidFill>
                            <a:schemeClr val="tx1"/>
                          </a:solidFill>
                          <a:effectLst/>
                          <a:latin typeface="Calibri" panose="020F0502020204030204" pitchFamily="34" charset="0"/>
                        </a:rPr>
                        <a:t>Three Pictures of Consolation</a:t>
                      </a:r>
                    </a:p>
                    <a:p>
                      <a:pPr algn="ctr" fontAlgn="ctr"/>
                      <a:endParaRPr lang="en-US" sz="1400" b="0" i="0" u="none" strike="noStrike" dirty="0">
                        <a:solidFill>
                          <a:schemeClr val="tx1"/>
                        </a:solidFill>
                        <a:effectLst/>
                        <a:latin typeface="Calibri" panose="020F0502020204030204" pitchFamily="34" charset="0"/>
                      </a:endParaRPr>
                    </a:p>
                    <a:p>
                      <a:pPr algn="ctr" fontAlgn="ctr"/>
                      <a:r>
                        <a:rPr lang="en-US" sz="1400" b="0" i="0" u="none" strike="noStrike">
                          <a:solidFill>
                            <a:schemeClr val="tx1"/>
                          </a:solidFill>
                          <a:effectLst/>
                          <a:latin typeface="Calibri" panose="020F0502020204030204" pitchFamily="34" charset="0"/>
                        </a:rPr>
                        <a:t>41:8-20</a:t>
                      </a:r>
                      <a:endParaRPr lang="en-US" sz="1400" b="0" i="0" u="none" strike="noStrike" dirty="0">
                        <a:solidFill>
                          <a:schemeClr val="tx1"/>
                        </a:solidFill>
                        <a:effectLst/>
                        <a:latin typeface="Calibri" panose="020F0502020204030204" pitchFamily="34" charset="0"/>
                      </a:endParaRPr>
                    </a:p>
                    <a:p>
                      <a:pPr algn="ctr" fontAlgn="ctr"/>
                      <a:endParaRPr lang="en-US" sz="1400" b="0" i="0" u="none" strike="noStrike" dirty="0">
                        <a:solidFill>
                          <a:schemeClr val="tx1"/>
                        </a:solidFill>
                        <a:effectLst/>
                        <a:latin typeface="Calibri" panose="020F0502020204030204" pitchFamily="34" charset="0"/>
                      </a:endParaRP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3">
                        <a:lumMod val="60000"/>
                        <a:lumOff val="40000"/>
                      </a:schemeClr>
                    </a:solidFill>
                  </a:tcPr>
                </a:tc>
                <a:tc>
                  <a:txBody>
                    <a:bodyPr/>
                    <a:lstStyle/>
                    <a:p>
                      <a:pPr algn="ctr"/>
                      <a:r>
                        <a:rPr lang="en-US" sz="1400" b="0" i="0" dirty="0"/>
                        <a:t>A court scene: </a:t>
                      </a:r>
                    </a:p>
                    <a:p>
                      <a:pPr algn="ctr"/>
                      <a:r>
                        <a:rPr lang="en-US" sz="1400" b="0" i="0" dirty="0"/>
                        <a:t>The idol-gods exposed; </a:t>
                      </a:r>
                    </a:p>
                    <a:p>
                      <a:pPr algn="ctr"/>
                      <a:r>
                        <a:rPr lang="en-US" sz="1400" b="0" i="0" dirty="0"/>
                        <a:t>the world’s plight apparent </a:t>
                      </a:r>
                    </a:p>
                    <a:p>
                      <a:pPr algn="ctr"/>
                      <a:r>
                        <a:rPr lang="en-US" sz="1400" b="0" i="0" dirty="0"/>
                        <a:t>41:21–29</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3">
                        <a:lumMod val="60000"/>
                        <a:lumOff val="40000"/>
                      </a:schemeClr>
                    </a:solidFill>
                  </a:tcPr>
                </a:tc>
                <a:tc>
                  <a:txBody>
                    <a:bodyPr/>
                    <a:lstStyle/>
                    <a:p>
                      <a:pPr algn="ctr"/>
                      <a:r>
                        <a:rPr lang="en-US" sz="1400" b="0" i="0" dirty="0"/>
                        <a:t>Remedy: </a:t>
                      </a:r>
                    </a:p>
                    <a:p>
                      <a:pPr algn="ctr"/>
                      <a:r>
                        <a:rPr lang="en-US" sz="1400" b="0" i="0" dirty="0"/>
                        <a:t>The servant as the answer to the world’s plight </a:t>
                      </a:r>
                    </a:p>
                    <a:p>
                      <a:pPr algn="ctr"/>
                      <a:r>
                        <a:rPr lang="en-US" sz="1400" b="0" i="0" dirty="0"/>
                        <a:t>42:1–9</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3">
                        <a:lumMod val="60000"/>
                        <a:lumOff val="40000"/>
                      </a:schemeClr>
                    </a:solidFill>
                  </a:tcPr>
                </a:tc>
                <a:tc>
                  <a:txBody>
                    <a:bodyPr/>
                    <a:lstStyle/>
                    <a:p>
                      <a:pPr algn="ctr"/>
                      <a:r>
                        <a:rPr lang="en-US" sz="1400" b="0" i="0" dirty="0"/>
                        <a:t>The new song: </a:t>
                      </a:r>
                    </a:p>
                    <a:p>
                      <a:pPr algn="ctr"/>
                      <a:r>
                        <a:rPr lang="en-US" sz="1400" b="0" i="0" dirty="0"/>
                        <a:t>The world’s joy in the Lord’s victory</a:t>
                      </a:r>
                    </a:p>
                    <a:p>
                      <a:pPr algn="ctr"/>
                      <a:r>
                        <a:rPr lang="en-US" sz="1400" b="0" i="0" dirty="0"/>
                        <a:t>42:10–17</a:t>
                      </a:r>
                    </a:p>
                  </a:txBody>
                  <a:tcPr marL="6350" marR="6350" marT="6350" marB="0" anchor="ctr">
                    <a:lnL w="28575" cap="flat" cmpd="sng" algn="ctr">
                      <a:solidFill>
                        <a:schemeClr val="bg1"/>
                      </a:solid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3">
                        <a:lumMod val="60000"/>
                        <a:lumOff val="40000"/>
                      </a:schemeClr>
                    </a:solidFill>
                  </a:tcPr>
                </a:tc>
                <a:extLst>
                  <a:ext uri="{0D108BD9-81ED-4DB2-BD59-A6C34878D82A}">
                    <a16:rowId xmlns:a16="http://schemas.microsoft.com/office/drawing/2014/main" val="2840230085"/>
                  </a:ext>
                </a:extLst>
              </a:tr>
            </a:tbl>
          </a:graphicData>
        </a:graphic>
      </p:graphicFrame>
      <p:sp>
        <p:nvSpPr>
          <p:cNvPr id="6" name="TextBox 5">
            <a:extLst>
              <a:ext uri="{FF2B5EF4-FFF2-40B4-BE49-F238E27FC236}">
                <a16:creationId xmlns:a16="http://schemas.microsoft.com/office/drawing/2014/main" id="{572C97F6-47D2-4443-99DA-AB41D583ACC5}"/>
              </a:ext>
            </a:extLst>
          </p:cNvPr>
          <p:cNvSpPr txBox="1"/>
          <p:nvPr/>
        </p:nvSpPr>
        <p:spPr>
          <a:xfrm flipH="1">
            <a:off x="8473440" y="4017774"/>
            <a:ext cx="3718560" cy="261610"/>
          </a:xfrm>
          <a:prstGeom prst="rect">
            <a:avLst/>
          </a:prstGeom>
          <a:noFill/>
        </p:spPr>
        <p:txBody>
          <a:bodyPr wrap="square" rtlCol="0">
            <a:spAutoFit/>
          </a:bodyPr>
          <a:lstStyle/>
          <a:p>
            <a:r>
              <a:rPr lang="en-US" sz="1100" dirty="0"/>
              <a:t>Alec </a:t>
            </a:r>
            <a:r>
              <a:rPr lang="en-US" sz="1100" dirty="0" err="1"/>
              <a:t>Motyer</a:t>
            </a:r>
            <a:r>
              <a:rPr lang="en-US" sz="1100" dirty="0"/>
              <a:t>. </a:t>
            </a:r>
            <a:r>
              <a:rPr lang="en-US" sz="1100" i="1" dirty="0"/>
              <a:t>The Prophecy of Isaiah </a:t>
            </a:r>
            <a:r>
              <a:rPr lang="en-US" sz="1100" dirty="0"/>
              <a:t>(InterVarsity Press, 1996). </a:t>
            </a:r>
          </a:p>
        </p:txBody>
      </p:sp>
    </p:spTree>
    <p:extLst>
      <p:ext uri="{BB962C8B-B14F-4D97-AF65-F5344CB8AC3E}">
        <p14:creationId xmlns:p14="http://schemas.microsoft.com/office/powerpoint/2010/main" val="29790925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EB79C9-F173-4DA3-909E-8CE7ADECF756}"/>
              </a:ext>
            </a:extLst>
          </p:cNvPr>
          <p:cNvSpPr>
            <a:spLocks noGrp="1"/>
          </p:cNvSpPr>
          <p:nvPr>
            <p:ph type="title"/>
          </p:nvPr>
        </p:nvSpPr>
        <p:spPr>
          <a:xfrm>
            <a:off x="838200" y="-116235"/>
            <a:ext cx="10515600" cy="1388471"/>
          </a:xfrm>
        </p:spPr>
        <p:txBody>
          <a:bodyPr>
            <a:noAutofit/>
          </a:bodyPr>
          <a:lstStyle/>
          <a:p>
            <a:pPr fontAlgn="ctr">
              <a:spcBef>
                <a:spcPts val="0"/>
              </a:spcBef>
            </a:pPr>
            <a:r>
              <a:rPr lang="en-US" sz="2800" b="1" i="0" u="none" strike="noStrike" dirty="0">
                <a:solidFill>
                  <a:schemeClr val="tx1"/>
                </a:solidFill>
                <a:effectLst/>
                <a:latin typeface="Calibri" panose="020F0502020204030204" pitchFamily="34" charset="0"/>
              </a:rPr>
              <a:t>Servant Songs and Calls to Praise in the Book of the Servant</a:t>
            </a:r>
            <a:endParaRPr lang="en-US" sz="2800" dirty="0"/>
          </a:p>
        </p:txBody>
      </p:sp>
      <p:sp>
        <p:nvSpPr>
          <p:cNvPr id="4" name="TextBox 3">
            <a:extLst>
              <a:ext uri="{FF2B5EF4-FFF2-40B4-BE49-F238E27FC236}">
                <a16:creationId xmlns:a16="http://schemas.microsoft.com/office/drawing/2014/main" id="{15324DC6-656F-4581-9661-991AD096A5C2}"/>
              </a:ext>
            </a:extLst>
          </p:cNvPr>
          <p:cNvSpPr txBox="1"/>
          <p:nvPr/>
        </p:nvSpPr>
        <p:spPr>
          <a:xfrm>
            <a:off x="9108560" y="4110672"/>
            <a:ext cx="2911580" cy="1354217"/>
          </a:xfrm>
          <a:prstGeom prst="rect">
            <a:avLst/>
          </a:prstGeom>
          <a:noFill/>
        </p:spPr>
        <p:txBody>
          <a:bodyPr wrap="square" rtlCol="0">
            <a:spAutoFit/>
          </a:bodyPr>
          <a:lstStyle/>
          <a:p>
            <a:pPr>
              <a:spcAft>
                <a:spcPts val="400"/>
              </a:spcAft>
            </a:pPr>
            <a:r>
              <a:rPr lang="en-US" sz="1800" dirty="0">
                <a:effectLst/>
                <a:latin typeface="Calibri" panose="020F0502020204030204" pitchFamily="34" charset="0"/>
                <a:ea typeface="Calibri" panose="020F0502020204030204" pitchFamily="34" charset="0"/>
                <a:cs typeface="Basic Roman"/>
              </a:rPr>
              <a:t>2</a:t>
            </a:r>
            <a:r>
              <a:rPr lang="en-US" sz="1800" baseline="30000" dirty="0">
                <a:effectLst/>
                <a:latin typeface="Calibri" panose="020F0502020204030204" pitchFamily="34" charset="0"/>
                <a:ea typeface="Calibri" panose="020F0502020204030204" pitchFamily="34" charset="0"/>
                <a:cs typeface="Basic Roman"/>
              </a:rPr>
              <a:t>nd</a:t>
            </a:r>
            <a:r>
              <a:rPr lang="en-US" sz="1800" dirty="0">
                <a:effectLst/>
                <a:latin typeface="Calibri" panose="020F0502020204030204" pitchFamily="34" charset="0"/>
                <a:ea typeface="Calibri" panose="020F0502020204030204" pitchFamily="34" charset="0"/>
                <a:cs typeface="Basic Roman"/>
              </a:rPr>
              <a:t>, 3</a:t>
            </a:r>
            <a:r>
              <a:rPr lang="en-US" sz="1800" baseline="30000" dirty="0">
                <a:effectLst/>
                <a:latin typeface="Calibri" panose="020F0502020204030204" pitchFamily="34" charset="0"/>
                <a:ea typeface="Calibri" panose="020F0502020204030204" pitchFamily="34" charset="0"/>
                <a:cs typeface="Basic Roman"/>
              </a:rPr>
              <a:t>rd</a:t>
            </a:r>
            <a:r>
              <a:rPr lang="en-US" sz="1800" dirty="0">
                <a:effectLst/>
                <a:latin typeface="Calibri" panose="020F0502020204030204" pitchFamily="34" charset="0"/>
                <a:ea typeface="Calibri" panose="020F0502020204030204" pitchFamily="34" charset="0"/>
                <a:cs typeface="Basic Roman"/>
              </a:rPr>
              <a:t>, 4</a:t>
            </a:r>
            <a:r>
              <a:rPr lang="en-US" sz="1800" baseline="30000" dirty="0">
                <a:effectLst/>
                <a:latin typeface="Calibri" panose="020F0502020204030204" pitchFamily="34" charset="0"/>
                <a:ea typeface="Calibri" panose="020F0502020204030204" pitchFamily="34" charset="0"/>
                <a:cs typeface="Basic Roman"/>
              </a:rPr>
              <a:t>th</a:t>
            </a:r>
            <a:r>
              <a:rPr lang="en-US" sz="1800" dirty="0">
                <a:effectLst/>
                <a:latin typeface="Calibri" panose="020F0502020204030204" pitchFamily="34" charset="0"/>
                <a:ea typeface="Calibri" panose="020F0502020204030204" pitchFamily="34" charset="0"/>
                <a:cs typeface="Basic Roman"/>
              </a:rPr>
              <a:t> Servant Song</a:t>
            </a:r>
          </a:p>
          <a:p>
            <a:pPr>
              <a:spcAft>
                <a:spcPts val="400"/>
              </a:spcAft>
            </a:pPr>
            <a:r>
              <a:rPr lang="en-US" sz="1800" dirty="0">
                <a:effectLst/>
                <a:latin typeface="Calibri" panose="020F0502020204030204" pitchFamily="34" charset="0"/>
                <a:ea typeface="Calibri" panose="020F0502020204030204" pitchFamily="34" charset="0"/>
                <a:cs typeface="Basic Roman"/>
              </a:rPr>
              <a:t>49:1-6 (7-13)</a:t>
            </a:r>
          </a:p>
          <a:p>
            <a:pPr>
              <a:spcAft>
                <a:spcPts val="400"/>
              </a:spcAft>
            </a:pPr>
            <a:r>
              <a:rPr lang="en-US" sz="1800" dirty="0">
                <a:effectLst/>
                <a:latin typeface="Calibri" panose="020F0502020204030204" pitchFamily="34" charset="0"/>
                <a:ea typeface="Calibri" panose="020F0502020204030204" pitchFamily="34" charset="0"/>
                <a:cs typeface="Basic Roman"/>
              </a:rPr>
              <a:t>50:4-9 (10-11)</a:t>
            </a:r>
          </a:p>
          <a:p>
            <a:pPr>
              <a:spcAft>
                <a:spcPts val="400"/>
              </a:spcAft>
            </a:pPr>
            <a:r>
              <a:rPr lang="en-US" sz="1800" dirty="0">
                <a:effectLst/>
                <a:latin typeface="Calibri" panose="020F0502020204030204" pitchFamily="34" charset="0"/>
                <a:ea typeface="Calibri" panose="020F0502020204030204" pitchFamily="34" charset="0"/>
                <a:cs typeface="Basic Roman"/>
              </a:rPr>
              <a:t>52:13-53:12 (54:1-55:13)</a:t>
            </a:r>
          </a:p>
        </p:txBody>
      </p:sp>
      <p:graphicFrame>
        <p:nvGraphicFramePr>
          <p:cNvPr id="8" name="Table 7">
            <a:extLst>
              <a:ext uri="{FF2B5EF4-FFF2-40B4-BE49-F238E27FC236}">
                <a16:creationId xmlns:a16="http://schemas.microsoft.com/office/drawing/2014/main" id="{9BD72E63-B370-6E3A-E783-CF9116F0CFAC}"/>
              </a:ext>
            </a:extLst>
          </p:cNvPr>
          <p:cNvGraphicFramePr>
            <a:graphicFrameLocks noGrp="1"/>
          </p:cNvGraphicFramePr>
          <p:nvPr>
            <p:extLst>
              <p:ext uri="{D42A27DB-BD31-4B8C-83A1-F6EECF244321}">
                <p14:modId xmlns:p14="http://schemas.microsoft.com/office/powerpoint/2010/main" val="129075718"/>
              </p:ext>
            </p:extLst>
          </p:nvPr>
        </p:nvGraphicFramePr>
        <p:xfrm>
          <a:off x="91200" y="884539"/>
          <a:ext cx="12009600" cy="2805845"/>
        </p:xfrm>
        <a:graphic>
          <a:graphicData uri="http://schemas.openxmlformats.org/drawingml/2006/table">
            <a:tbl>
              <a:tblPr/>
              <a:tblGrid>
                <a:gridCol w="3002400">
                  <a:extLst>
                    <a:ext uri="{9D8B030D-6E8A-4147-A177-3AD203B41FA5}">
                      <a16:colId xmlns:a16="http://schemas.microsoft.com/office/drawing/2014/main" val="367927718"/>
                    </a:ext>
                  </a:extLst>
                </a:gridCol>
                <a:gridCol w="3002400">
                  <a:extLst>
                    <a:ext uri="{9D8B030D-6E8A-4147-A177-3AD203B41FA5}">
                      <a16:colId xmlns:a16="http://schemas.microsoft.com/office/drawing/2014/main" val="4203433599"/>
                    </a:ext>
                  </a:extLst>
                </a:gridCol>
                <a:gridCol w="3002400">
                  <a:extLst>
                    <a:ext uri="{9D8B030D-6E8A-4147-A177-3AD203B41FA5}">
                      <a16:colId xmlns:a16="http://schemas.microsoft.com/office/drawing/2014/main" val="4127287045"/>
                    </a:ext>
                  </a:extLst>
                </a:gridCol>
                <a:gridCol w="3002400">
                  <a:extLst>
                    <a:ext uri="{9D8B030D-6E8A-4147-A177-3AD203B41FA5}">
                      <a16:colId xmlns:a16="http://schemas.microsoft.com/office/drawing/2014/main" val="2727586290"/>
                    </a:ext>
                  </a:extLst>
                </a:gridCol>
              </a:tblGrid>
              <a:tr h="648000">
                <a:tc gridSpan="4">
                  <a:txBody>
                    <a:bodyPr/>
                    <a:lstStyle/>
                    <a:p>
                      <a:pPr algn="ctr" fontAlgn="ctr"/>
                      <a:r>
                        <a:rPr lang="en-US" sz="2400" b="1" i="0" u="none" strike="noStrike" dirty="0">
                          <a:solidFill>
                            <a:srgbClr val="000000"/>
                          </a:solidFill>
                          <a:effectLst/>
                          <a:latin typeface="Calibri" panose="020F0502020204030204" pitchFamily="34" charset="0"/>
                        </a:rPr>
                        <a:t>Isaiah</a:t>
                      </a:r>
                    </a:p>
                    <a:p>
                      <a:pPr algn="ctr" fontAlgn="ctr"/>
                      <a:r>
                        <a:rPr lang="en-US" sz="1000" b="1" i="0" u="none" strike="noStrike" dirty="0">
                          <a:solidFill>
                            <a:srgbClr val="000000"/>
                          </a:solidFill>
                          <a:effectLst/>
                          <a:latin typeface="Calibri" panose="020F0502020204030204" pitchFamily="34" charset="0"/>
                        </a:rPr>
                        <a:t>“He will lift up a standard for the nations…he will set a sign among the peoples.”</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FD205"/>
                    </a:solidFill>
                  </a:tcPr>
                </a:tc>
                <a:tc hMerge="1">
                  <a:txBody>
                    <a:bodyPr/>
                    <a:lstStyle/>
                    <a:p>
                      <a:pPr algn="ctr" fontAlgn="ctr"/>
                      <a:endParaRPr lang="en-US" sz="1000" b="1" i="0" u="none" strike="noStrike" dirty="0">
                        <a:solidFill>
                          <a:srgbClr val="000000"/>
                        </a:solidFill>
                        <a:effectLst/>
                        <a:latin typeface="Calibri" panose="020F0502020204030204" pitchFamily="34" charset="0"/>
                      </a:endParaRP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FD205"/>
                    </a:solidFill>
                  </a:tcPr>
                </a:tc>
                <a:tc hMerge="1">
                  <a:txBody>
                    <a:bodyPr/>
                    <a:lstStyle/>
                    <a:p>
                      <a:pPr algn="ctr" fontAlgn="ctr"/>
                      <a:endParaRPr lang="en-US" sz="1000" b="1" i="0" u="none" strike="noStrike" dirty="0">
                        <a:solidFill>
                          <a:srgbClr val="000000"/>
                        </a:solidFill>
                        <a:effectLst/>
                        <a:latin typeface="Calibri" panose="020F0502020204030204" pitchFamily="34" charset="0"/>
                      </a:endParaRP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FD205"/>
                    </a:solidFill>
                  </a:tcPr>
                </a:tc>
                <a:tc hMerge="1">
                  <a:txBody>
                    <a:bodyPr/>
                    <a:lstStyle/>
                    <a:p>
                      <a:pPr algn="ctr" fontAlgn="ctr"/>
                      <a:endParaRPr lang="en-US" sz="1000" b="1" i="0" u="none" strike="noStrike" dirty="0">
                        <a:solidFill>
                          <a:srgbClr val="000000"/>
                        </a:solidFill>
                        <a:effectLst/>
                        <a:latin typeface="Calibri" panose="020F0502020204030204" pitchFamily="34" charset="0"/>
                      </a:endParaRP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FD205"/>
                    </a:solidFill>
                  </a:tcPr>
                </a:tc>
                <a:extLst>
                  <a:ext uri="{0D108BD9-81ED-4DB2-BD59-A6C34878D82A}">
                    <a16:rowId xmlns:a16="http://schemas.microsoft.com/office/drawing/2014/main" val="475616594"/>
                  </a:ext>
                </a:extLst>
              </a:tr>
              <a:tr h="648000">
                <a:tc gridSpan="4">
                  <a:txBody>
                    <a:bodyPr/>
                    <a:lstStyle/>
                    <a:p>
                      <a:pPr algn="ctr" fontAlgn="ctr"/>
                      <a:r>
                        <a:rPr lang="en-US" sz="1400" b="1" i="0" u="none" strike="noStrike" dirty="0">
                          <a:solidFill>
                            <a:srgbClr val="000000"/>
                          </a:solidFill>
                          <a:effectLst/>
                          <a:latin typeface="Calibri" panose="020F0502020204030204" pitchFamily="34" charset="0"/>
                        </a:rPr>
                        <a:t>Book of the Servant</a:t>
                      </a:r>
                    </a:p>
                    <a:p>
                      <a:pPr algn="ctr" fontAlgn="ctr"/>
                      <a:r>
                        <a:rPr lang="en-US" sz="1400" b="1" i="0" u="none" strike="noStrike" dirty="0">
                          <a:solidFill>
                            <a:srgbClr val="000000"/>
                          </a:solidFill>
                          <a:effectLst/>
                          <a:latin typeface="Calibri" panose="020F0502020204030204" pitchFamily="34" charset="0"/>
                        </a:rPr>
                        <a:t>40-55</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ABF4D"/>
                    </a:solidFill>
                  </a:tcPr>
                </a:tc>
                <a:tc hMerge="1">
                  <a:txBody>
                    <a:bodyPr/>
                    <a:lstStyle/>
                    <a:p>
                      <a:pPr algn="ctr" fontAlgn="ctr"/>
                      <a:endParaRPr lang="en-US" sz="1400" b="1"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ABF4D"/>
                    </a:solidFill>
                  </a:tcPr>
                </a:tc>
                <a:tc hMerge="1">
                  <a:txBody>
                    <a:bodyPr/>
                    <a:lstStyle/>
                    <a:p>
                      <a:pPr algn="ctr" fontAlgn="ctr"/>
                      <a:endParaRPr lang="en-US" sz="1400" b="1" i="0" u="none" strike="noStrike" dirty="0">
                        <a:solidFill>
                          <a:srgbClr val="000000"/>
                        </a:solidFill>
                        <a:effectLst/>
                        <a:latin typeface="Calibri" panose="020F0502020204030204" pitchFamily="34" charset="0"/>
                      </a:endParaRPr>
                    </a:p>
                  </a:txBody>
                  <a:tcPr marL="6350" marR="6350" marT="6350" marB="0"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ABF4D"/>
                    </a:solidFill>
                  </a:tcPr>
                </a:tc>
                <a:tc hMerge="1">
                  <a:txBody>
                    <a:bodyPr/>
                    <a:lstStyle/>
                    <a:p>
                      <a:pPr algn="ctr" fontAlgn="ctr"/>
                      <a:endParaRPr lang="en-US" sz="1400" b="1" i="0" u="none" strike="noStrike" dirty="0">
                        <a:solidFill>
                          <a:srgbClr val="000000"/>
                        </a:solidFill>
                        <a:effectLst/>
                        <a:latin typeface="Calibri" panose="020F0502020204030204" pitchFamily="34" charset="0"/>
                      </a:endParaRPr>
                    </a:p>
                  </a:txBody>
                  <a:tcPr marL="6350" marR="6350" marT="6350" marB="0"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ABF4D"/>
                    </a:solidFill>
                  </a:tcPr>
                </a:tc>
                <a:extLst>
                  <a:ext uri="{0D108BD9-81ED-4DB2-BD59-A6C34878D82A}">
                    <a16:rowId xmlns:a16="http://schemas.microsoft.com/office/drawing/2014/main" val="2966027673"/>
                  </a:ext>
                </a:extLst>
              </a:tr>
              <a:tr h="1509845">
                <a:tc>
                  <a:txBody>
                    <a:bodyPr/>
                    <a:lstStyle/>
                    <a:p>
                      <a:pPr algn="ctr" fontAlgn="ctr"/>
                      <a:r>
                        <a:rPr lang="en-US" sz="1400" b="1" i="0" u="none" strike="noStrike" dirty="0">
                          <a:solidFill>
                            <a:schemeClr val="tx1"/>
                          </a:solidFill>
                          <a:effectLst/>
                          <a:latin typeface="Calibri" panose="020F0502020204030204" pitchFamily="34" charset="0"/>
                        </a:rPr>
                        <a:t>The Consolation of the world </a:t>
                      </a:r>
                      <a:br>
                        <a:rPr lang="en-US" sz="1400" b="1" i="0" u="none" strike="noStrike" dirty="0">
                          <a:solidFill>
                            <a:schemeClr val="tx1"/>
                          </a:solidFill>
                          <a:effectLst/>
                          <a:latin typeface="Calibri" panose="020F0502020204030204" pitchFamily="34" charset="0"/>
                        </a:rPr>
                      </a:br>
                      <a:br>
                        <a:rPr lang="en-US" sz="1400" b="1" i="0" u="none" strike="noStrike" dirty="0">
                          <a:solidFill>
                            <a:schemeClr val="tx1"/>
                          </a:solidFill>
                          <a:effectLst/>
                          <a:latin typeface="Calibri" panose="020F0502020204030204" pitchFamily="34" charset="0"/>
                        </a:rPr>
                      </a:br>
                      <a:r>
                        <a:rPr lang="en-US" sz="1400" b="1" i="0" u="none" strike="noStrike" dirty="0">
                          <a:solidFill>
                            <a:schemeClr val="tx1"/>
                          </a:solidFill>
                          <a:effectLst/>
                          <a:latin typeface="Calibri" panose="020F0502020204030204" pitchFamily="34" charset="0"/>
                        </a:rPr>
                        <a:t>40:1-42:17</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ctr" fontAlgn="ctr"/>
                      <a:r>
                        <a:rPr lang="en-US" sz="1400" b="1" i="0" u="none" strike="noStrike" dirty="0">
                          <a:solidFill>
                            <a:schemeClr val="tx1"/>
                          </a:solidFill>
                          <a:effectLst/>
                          <a:latin typeface="Calibri" panose="020F0502020204030204" pitchFamily="34" charset="0"/>
                        </a:rPr>
                        <a:t>The Redemption of Israel</a:t>
                      </a:r>
                    </a:p>
                    <a:p>
                      <a:pPr algn="ctr" fontAlgn="ctr"/>
                      <a:br>
                        <a:rPr lang="en-US" sz="1400" b="1" i="0" u="none" strike="noStrike" dirty="0">
                          <a:solidFill>
                            <a:schemeClr val="tx1"/>
                          </a:solidFill>
                          <a:effectLst/>
                          <a:latin typeface="Calibri" panose="020F0502020204030204" pitchFamily="34" charset="0"/>
                        </a:rPr>
                      </a:br>
                      <a:r>
                        <a:rPr lang="en-US" sz="1400" b="1" i="0" u="none" strike="noStrike" dirty="0">
                          <a:solidFill>
                            <a:schemeClr val="tx1"/>
                          </a:solidFill>
                          <a:effectLst/>
                          <a:latin typeface="Calibri" panose="020F0502020204030204" pitchFamily="34" charset="0"/>
                        </a:rPr>
                        <a:t>42:18-44:23</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ctr" fontAlgn="ctr"/>
                      <a:r>
                        <a:rPr lang="en-US" sz="1400" b="1" i="0" u="none" strike="noStrike" dirty="0">
                          <a:solidFill>
                            <a:schemeClr val="tx1"/>
                          </a:solidFill>
                          <a:effectLst/>
                          <a:latin typeface="Calibri" panose="020F0502020204030204" pitchFamily="34" charset="0"/>
                        </a:rPr>
                        <a:t>The Great Deliverance</a:t>
                      </a:r>
                    </a:p>
                    <a:p>
                      <a:pPr algn="ctr" fontAlgn="ctr"/>
                      <a:br>
                        <a:rPr lang="en-US" sz="1400" b="1" i="0" u="none" strike="noStrike" dirty="0">
                          <a:solidFill>
                            <a:schemeClr val="tx1"/>
                          </a:solidFill>
                          <a:effectLst/>
                          <a:latin typeface="Calibri" panose="020F0502020204030204" pitchFamily="34" charset="0"/>
                        </a:rPr>
                      </a:br>
                      <a:r>
                        <a:rPr lang="en-US" sz="1400" b="1" i="0" u="none" strike="noStrike" dirty="0">
                          <a:solidFill>
                            <a:schemeClr val="tx1"/>
                          </a:solidFill>
                          <a:effectLst/>
                          <a:latin typeface="Calibri" panose="020F0502020204030204" pitchFamily="34" charset="0"/>
                        </a:rPr>
                        <a:t>44:24-48:22</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ctr" fontAlgn="ctr"/>
                      <a:r>
                        <a:rPr lang="en-US" sz="1400" b="1" i="0" u="none" strike="noStrike" dirty="0">
                          <a:solidFill>
                            <a:schemeClr val="tx1"/>
                          </a:solidFill>
                          <a:effectLst/>
                          <a:latin typeface="Calibri" panose="020F0502020204030204" pitchFamily="34" charset="0"/>
                        </a:rPr>
                        <a:t>The Greater Deliverance</a:t>
                      </a:r>
                      <a:br>
                        <a:rPr lang="en-US" sz="1400" b="1" i="0" u="none" strike="noStrike" dirty="0">
                          <a:solidFill>
                            <a:schemeClr val="tx1"/>
                          </a:solidFill>
                          <a:effectLst/>
                          <a:latin typeface="Calibri" panose="020F0502020204030204" pitchFamily="34" charset="0"/>
                        </a:rPr>
                      </a:br>
                      <a:br>
                        <a:rPr lang="en-US" sz="1400" b="1" i="0" u="none" strike="noStrike" dirty="0">
                          <a:solidFill>
                            <a:schemeClr val="tx1"/>
                          </a:solidFill>
                          <a:effectLst/>
                          <a:latin typeface="Calibri" panose="020F0502020204030204" pitchFamily="34" charset="0"/>
                        </a:rPr>
                      </a:br>
                      <a:r>
                        <a:rPr lang="en-US" sz="1400" b="1" i="0" u="none" strike="noStrike" dirty="0">
                          <a:solidFill>
                            <a:schemeClr val="tx1"/>
                          </a:solidFill>
                          <a:effectLst/>
                          <a:latin typeface="Calibri" panose="020F0502020204030204" pitchFamily="34" charset="0"/>
                        </a:rPr>
                        <a:t>49:1-55:13</a:t>
                      </a:r>
                    </a:p>
                  </a:txBody>
                  <a:tcPr marL="6350" marR="6350" marT="6350" marB="0" anchor="ctr">
                    <a:lnL w="28575" cap="flat" cmpd="sng" algn="ctr">
                      <a:solidFill>
                        <a:schemeClr val="bg1"/>
                      </a:solid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a16="http://schemas.microsoft.com/office/drawing/2014/main" val="2900329317"/>
                  </a:ext>
                </a:extLst>
              </a:tr>
            </a:tbl>
          </a:graphicData>
        </a:graphic>
      </p:graphicFrame>
      <p:sp>
        <p:nvSpPr>
          <p:cNvPr id="9" name="TextBox 8">
            <a:extLst>
              <a:ext uri="{FF2B5EF4-FFF2-40B4-BE49-F238E27FC236}">
                <a16:creationId xmlns:a16="http://schemas.microsoft.com/office/drawing/2014/main" id="{83D192F7-7EBC-B9E6-8CCB-8914064D72E5}"/>
              </a:ext>
            </a:extLst>
          </p:cNvPr>
          <p:cNvSpPr txBox="1"/>
          <p:nvPr/>
        </p:nvSpPr>
        <p:spPr>
          <a:xfrm>
            <a:off x="91200" y="4110672"/>
            <a:ext cx="2992242" cy="1354217"/>
          </a:xfrm>
          <a:prstGeom prst="rect">
            <a:avLst/>
          </a:prstGeom>
          <a:noFill/>
        </p:spPr>
        <p:txBody>
          <a:bodyPr wrap="square" rtlCol="0">
            <a:spAutoFit/>
          </a:bodyPr>
          <a:lstStyle/>
          <a:p>
            <a:pPr>
              <a:spcAft>
                <a:spcPts val="400"/>
              </a:spcAft>
            </a:pPr>
            <a:r>
              <a:rPr lang="en-US" sz="1800" dirty="0">
                <a:effectLst/>
                <a:latin typeface="Calibri" panose="020F0502020204030204" pitchFamily="34" charset="0"/>
                <a:ea typeface="Calibri" panose="020F0502020204030204" pitchFamily="34" charset="0"/>
                <a:cs typeface="Basic Roman"/>
              </a:rPr>
              <a:t>1</a:t>
            </a:r>
            <a:r>
              <a:rPr lang="en-US" sz="1800" baseline="30000" dirty="0">
                <a:effectLst/>
                <a:latin typeface="Calibri" panose="020F0502020204030204" pitchFamily="34" charset="0"/>
                <a:ea typeface="Calibri" panose="020F0502020204030204" pitchFamily="34" charset="0"/>
                <a:cs typeface="Basic Roman"/>
              </a:rPr>
              <a:t>st</a:t>
            </a:r>
            <a:r>
              <a:rPr lang="en-US" sz="1800" dirty="0">
                <a:effectLst/>
                <a:latin typeface="Calibri" panose="020F0502020204030204" pitchFamily="34" charset="0"/>
                <a:ea typeface="Calibri" panose="020F0502020204030204" pitchFamily="34" charset="0"/>
                <a:cs typeface="Basic Roman"/>
              </a:rPr>
              <a:t> Servant Song</a:t>
            </a:r>
          </a:p>
          <a:p>
            <a:pPr>
              <a:spcAft>
                <a:spcPts val="400"/>
              </a:spcAft>
            </a:pPr>
            <a:r>
              <a:rPr lang="en-US" sz="1800" dirty="0">
                <a:effectLst/>
                <a:latin typeface="Calibri" panose="020F0502020204030204" pitchFamily="34" charset="0"/>
                <a:ea typeface="Calibri" panose="020F0502020204030204" pitchFamily="34" charset="0"/>
                <a:cs typeface="Basic Roman"/>
              </a:rPr>
              <a:t>42:1-4 (5-9)</a:t>
            </a:r>
          </a:p>
          <a:p>
            <a:pPr>
              <a:spcAft>
                <a:spcPts val="400"/>
              </a:spcAft>
            </a:pPr>
            <a:r>
              <a:rPr lang="en-US" dirty="0">
                <a:latin typeface="Calibri" panose="020F0502020204030204" pitchFamily="34" charset="0"/>
                <a:ea typeface="Calibri" panose="020F0502020204030204" pitchFamily="34" charset="0"/>
                <a:cs typeface="Basic Roman"/>
              </a:rPr>
              <a:t>1</a:t>
            </a:r>
            <a:r>
              <a:rPr lang="en-US" baseline="30000" dirty="0">
                <a:latin typeface="Calibri" panose="020F0502020204030204" pitchFamily="34" charset="0"/>
                <a:ea typeface="Calibri" panose="020F0502020204030204" pitchFamily="34" charset="0"/>
                <a:cs typeface="Basic Roman"/>
              </a:rPr>
              <a:t>st</a:t>
            </a:r>
            <a:r>
              <a:rPr lang="en-US" dirty="0">
                <a:latin typeface="Calibri" panose="020F0502020204030204" pitchFamily="34" charset="0"/>
                <a:ea typeface="Calibri" panose="020F0502020204030204" pitchFamily="34" charset="0"/>
                <a:cs typeface="Basic Roman"/>
              </a:rPr>
              <a:t> Call to Praise</a:t>
            </a:r>
          </a:p>
          <a:p>
            <a:pPr>
              <a:spcAft>
                <a:spcPts val="400"/>
              </a:spcAft>
            </a:pPr>
            <a:r>
              <a:rPr lang="en-US" sz="1800" dirty="0">
                <a:effectLst/>
                <a:latin typeface="Calibri" panose="020F0502020204030204" pitchFamily="34" charset="0"/>
                <a:ea typeface="Calibri" panose="020F0502020204030204" pitchFamily="34" charset="0"/>
                <a:cs typeface="Basic Roman"/>
              </a:rPr>
              <a:t>42:10-13</a:t>
            </a:r>
          </a:p>
        </p:txBody>
      </p:sp>
      <p:sp>
        <p:nvSpPr>
          <p:cNvPr id="10" name="TextBox 9">
            <a:extLst>
              <a:ext uri="{FF2B5EF4-FFF2-40B4-BE49-F238E27FC236}">
                <a16:creationId xmlns:a16="http://schemas.microsoft.com/office/drawing/2014/main" id="{F9F95C9C-ACE2-4E4E-EAA2-73C593D96AB7}"/>
              </a:ext>
            </a:extLst>
          </p:cNvPr>
          <p:cNvSpPr txBox="1"/>
          <p:nvPr/>
        </p:nvSpPr>
        <p:spPr>
          <a:xfrm>
            <a:off x="3174650" y="4110672"/>
            <a:ext cx="2992242" cy="697627"/>
          </a:xfrm>
          <a:prstGeom prst="rect">
            <a:avLst/>
          </a:prstGeom>
          <a:noFill/>
        </p:spPr>
        <p:txBody>
          <a:bodyPr wrap="square" rtlCol="0">
            <a:spAutoFit/>
          </a:bodyPr>
          <a:lstStyle/>
          <a:p>
            <a:pPr>
              <a:spcAft>
                <a:spcPts val="400"/>
              </a:spcAft>
            </a:pPr>
            <a:r>
              <a:rPr lang="en-US" dirty="0">
                <a:latin typeface="Calibri" panose="020F0502020204030204" pitchFamily="34" charset="0"/>
                <a:ea typeface="Calibri" panose="020F0502020204030204" pitchFamily="34" charset="0"/>
                <a:cs typeface="Basic Roman"/>
              </a:rPr>
              <a:t>2</a:t>
            </a:r>
            <a:r>
              <a:rPr lang="en-US" baseline="30000" dirty="0">
                <a:latin typeface="Calibri" panose="020F0502020204030204" pitchFamily="34" charset="0"/>
                <a:ea typeface="Calibri" panose="020F0502020204030204" pitchFamily="34" charset="0"/>
                <a:cs typeface="Basic Roman"/>
              </a:rPr>
              <a:t>nd</a:t>
            </a:r>
            <a:r>
              <a:rPr lang="en-US" dirty="0">
                <a:latin typeface="Calibri" panose="020F0502020204030204" pitchFamily="34" charset="0"/>
                <a:ea typeface="Calibri" panose="020F0502020204030204" pitchFamily="34" charset="0"/>
                <a:cs typeface="Basic Roman"/>
              </a:rPr>
              <a:t> Call to Praise</a:t>
            </a:r>
          </a:p>
          <a:p>
            <a:pPr>
              <a:spcAft>
                <a:spcPts val="400"/>
              </a:spcAft>
            </a:pPr>
            <a:r>
              <a:rPr lang="en-US" dirty="0">
                <a:latin typeface="Calibri" panose="020F0502020204030204" pitchFamily="34" charset="0"/>
                <a:ea typeface="Calibri" panose="020F0502020204030204" pitchFamily="34" charset="0"/>
                <a:cs typeface="Basic Roman"/>
              </a:rPr>
              <a:t>44:23</a:t>
            </a:r>
          </a:p>
        </p:txBody>
      </p:sp>
      <p:sp>
        <p:nvSpPr>
          <p:cNvPr id="11" name="TextBox 10">
            <a:extLst>
              <a:ext uri="{FF2B5EF4-FFF2-40B4-BE49-F238E27FC236}">
                <a16:creationId xmlns:a16="http://schemas.microsoft.com/office/drawing/2014/main" id="{052F6D14-2EDF-F6F1-6169-BFFB1B525710}"/>
              </a:ext>
            </a:extLst>
          </p:cNvPr>
          <p:cNvSpPr txBox="1"/>
          <p:nvPr/>
        </p:nvSpPr>
        <p:spPr>
          <a:xfrm>
            <a:off x="6183669" y="4110672"/>
            <a:ext cx="2992242" cy="697627"/>
          </a:xfrm>
          <a:prstGeom prst="rect">
            <a:avLst/>
          </a:prstGeom>
          <a:noFill/>
        </p:spPr>
        <p:txBody>
          <a:bodyPr wrap="square" rtlCol="0">
            <a:spAutoFit/>
          </a:bodyPr>
          <a:lstStyle/>
          <a:p>
            <a:pPr>
              <a:spcAft>
                <a:spcPts val="400"/>
              </a:spcAft>
            </a:pPr>
            <a:r>
              <a:rPr lang="en-US" dirty="0">
                <a:latin typeface="Calibri" panose="020F0502020204030204" pitchFamily="34" charset="0"/>
                <a:ea typeface="Calibri" panose="020F0502020204030204" pitchFamily="34" charset="0"/>
                <a:cs typeface="Basic Roman"/>
              </a:rPr>
              <a:t>3</a:t>
            </a:r>
            <a:r>
              <a:rPr lang="en-US" baseline="30000" dirty="0">
                <a:latin typeface="Calibri" panose="020F0502020204030204" pitchFamily="34" charset="0"/>
                <a:ea typeface="Calibri" panose="020F0502020204030204" pitchFamily="34" charset="0"/>
                <a:cs typeface="Basic Roman"/>
              </a:rPr>
              <a:t>rd</a:t>
            </a:r>
            <a:r>
              <a:rPr lang="en-US" dirty="0">
                <a:latin typeface="Calibri" panose="020F0502020204030204" pitchFamily="34" charset="0"/>
                <a:ea typeface="Calibri" panose="020F0502020204030204" pitchFamily="34" charset="0"/>
                <a:cs typeface="Basic Roman"/>
              </a:rPr>
              <a:t> Call to Praise</a:t>
            </a:r>
          </a:p>
          <a:p>
            <a:pPr>
              <a:spcAft>
                <a:spcPts val="400"/>
              </a:spcAft>
            </a:pPr>
            <a:r>
              <a:rPr lang="en-US" dirty="0">
                <a:latin typeface="Calibri" panose="020F0502020204030204" pitchFamily="34" charset="0"/>
                <a:ea typeface="Calibri" panose="020F0502020204030204" pitchFamily="34" charset="0"/>
                <a:cs typeface="Basic Roman"/>
              </a:rPr>
              <a:t>45:8</a:t>
            </a:r>
          </a:p>
        </p:txBody>
      </p:sp>
    </p:spTree>
    <p:extLst>
      <p:ext uri="{BB962C8B-B14F-4D97-AF65-F5344CB8AC3E}">
        <p14:creationId xmlns:p14="http://schemas.microsoft.com/office/powerpoint/2010/main" val="27408090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C0FE931F-EAB1-48E5-BC0F-1A1E3B3466F1}"/>
              </a:ext>
            </a:extLst>
          </p:cNvPr>
          <p:cNvGraphicFramePr>
            <a:graphicFrameLocks noGrp="1"/>
          </p:cNvGraphicFramePr>
          <p:nvPr>
            <p:extLst>
              <p:ext uri="{D42A27DB-BD31-4B8C-83A1-F6EECF244321}">
                <p14:modId xmlns:p14="http://schemas.microsoft.com/office/powerpoint/2010/main" val="1348414796"/>
              </p:ext>
            </p:extLst>
          </p:nvPr>
        </p:nvGraphicFramePr>
        <p:xfrm>
          <a:off x="91200" y="204055"/>
          <a:ext cx="12009600" cy="3751200"/>
        </p:xfrm>
        <a:graphic>
          <a:graphicData uri="http://schemas.openxmlformats.org/drawingml/2006/table">
            <a:tbl>
              <a:tblPr/>
              <a:tblGrid>
                <a:gridCol w="1501200">
                  <a:extLst>
                    <a:ext uri="{9D8B030D-6E8A-4147-A177-3AD203B41FA5}">
                      <a16:colId xmlns:a16="http://schemas.microsoft.com/office/drawing/2014/main" val="367927718"/>
                    </a:ext>
                  </a:extLst>
                </a:gridCol>
                <a:gridCol w="1501200">
                  <a:extLst>
                    <a:ext uri="{9D8B030D-6E8A-4147-A177-3AD203B41FA5}">
                      <a16:colId xmlns:a16="http://schemas.microsoft.com/office/drawing/2014/main" val="316573890"/>
                    </a:ext>
                  </a:extLst>
                </a:gridCol>
                <a:gridCol w="1501200">
                  <a:extLst>
                    <a:ext uri="{9D8B030D-6E8A-4147-A177-3AD203B41FA5}">
                      <a16:colId xmlns:a16="http://schemas.microsoft.com/office/drawing/2014/main" val="1725556546"/>
                    </a:ext>
                  </a:extLst>
                </a:gridCol>
                <a:gridCol w="1501200">
                  <a:extLst>
                    <a:ext uri="{9D8B030D-6E8A-4147-A177-3AD203B41FA5}">
                      <a16:colId xmlns:a16="http://schemas.microsoft.com/office/drawing/2014/main" val="1262337535"/>
                    </a:ext>
                  </a:extLst>
                </a:gridCol>
                <a:gridCol w="1501200">
                  <a:extLst>
                    <a:ext uri="{9D8B030D-6E8A-4147-A177-3AD203B41FA5}">
                      <a16:colId xmlns:a16="http://schemas.microsoft.com/office/drawing/2014/main" val="2127815529"/>
                    </a:ext>
                  </a:extLst>
                </a:gridCol>
                <a:gridCol w="1501200">
                  <a:extLst>
                    <a:ext uri="{9D8B030D-6E8A-4147-A177-3AD203B41FA5}">
                      <a16:colId xmlns:a16="http://schemas.microsoft.com/office/drawing/2014/main" val="1407079151"/>
                    </a:ext>
                  </a:extLst>
                </a:gridCol>
                <a:gridCol w="1501200">
                  <a:extLst>
                    <a:ext uri="{9D8B030D-6E8A-4147-A177-3AD203B41FA5}">
                      <a16:colId xmlns:a16="http://schemas.microsoft.com/office/drawing/2014/main" val="2823371105"/>
                    </a:ext>
                  </a:extLst>
                </a:gridCol>
                <a:gridCol w="1501200">
                  <a:extLst>
                    <a:ext uri="{9D8B030D-6E8A-4147-A177-3AD203B41FA5}">
                      <a16:colId xmlns:a16="http://schemas.microsoft.com/office/drawing/2014/main" val="3446920508"/>
                    </a:ext>
                  </a:extLst>
                </a:gridCol>
              </a:tblGrid>
              <a:tr h="648000">
                <a:tc gridSpan="8">
                  <a:txBody>
                    <a:bodyPr/>
                    <a:lstStyle/>
                    <a:p>
                      <a:pPr algn="ctr" fontAlgn="ctr"/>
                      <a:r>
                        <a:rPr lang="en-US" sz="2400" b="1" i="0" u="none" strike="noStrike" dirty="0">
                          <a:solidFill>
                            <a:srgbClr val="000000"/>
                          </a:solidFill>
                          <a:effectLst/>
                          <a:latin typeface="Calibri" panose="020F0502020204030204" pitchFamily="34" charset="0"/>
                        </a:rPr>
                        <a:t>Isaiah</a:t>
                      </a:r>
                    </a:p>
                    <a:p>
                      <a:pPr algn="ctr" fontAlgn="ctr"/>
                      <a:r>
                        <a:rPr lang="en-US" sz="1000" b="1" i="0" u="none" strike="noStrike" dirty="0">
                          <a:solidFill>
                            <a:srgbClr val="000000"/>
                          </a:solidFill>
                          <a:effectLst/>
                          <a:latin typeface="Calibri" panose="020F0502020204030204" pitchFamily="34" charset="0"/>
                        </a:rPr>
                        <a:t>“He will lift up a standard for the nations…he will set a sign among the peoples.”</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FD205"/>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lnL w="28575" cap="flat" cmpd="sng" algn="ctr">
                      <a:solidFill>
                        <a:schemeClr val="bg1"/>
                      </a:solidFill>
                      <a:prstDash val="solid"/>
                      <a:round/>
                      <a:headEnd type="none" w="med" len="med"/>
                      <a:tailEnd type="none" w="med" len="med"/>
                    </a:lnL>
                  </a:tcPr>
                </a:tc>
                <a:tc hMerge="1">
                  <a:txBody>
                    <a:bodyPr/>
                    <a:lstStyle/>
                    <a:p>
                      <a:endParaRPr lang="en-US"/>
                    </a:p>
                  </a:txBody>
                  <a:tcPr/>
                </a:tc>
                <a:extLst>
                  <a:ext uri="{0D108BD9-81ED-4DB2-BD59-A6C34878D82A}">
                    <a16:rowId xmlns:a16="http://schemas.microsoft.com/office/drawing/2014/main" val="475616594"/>
                  </a:ext>
                </a:extLst>
              </a:tr>
              <a:tr h="648000">
                <a:tc gridSpan="8">
                  <a:txBody>
                    <a:bodyPr/>
                    <a:lstStyle/>
                    <a:p>
                      <a:pPr algn="ctr" fontAlgn="ctr"/>
                      <a:r>
                        <a:rPr lang="en-US" sz="1400" b="1" i="0" u="none" strike="noStrike" dirty="0">
                          <a:solidFill>
                            <a:srgbClr val="000000"/>
                          </a:solidFill>
                          <a:effectLst/>
                          <a:latin typeface="Calibri" panose="020F0502020204030204" pitchFamily="34" charset="0"/>
                        </a:rPr>
                        <a:t>Book of the Servant</a:t>
                      </a:r>
                    </a:p>
                    <a:p>
                      <a:pPr algn="ctr" fontAlgn="ctr"/>
                      <a:r>
                        <a:rPr lang="en-US" sz="1400" b="1" i="0" u="none" strike="noStrike" dirty="0">
                          <a:solidFill>
                            <a:srgbClr val="000000"/>
                          </a:solidFill>
                          <a:effectLst/>
                          <a:latin typeface="Calibri" panose="020F0502020204030204" pitchFamily="34" charset="0"/>
                        </a:rPr>
                        <a:t>40-55</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ABF4D"/>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lnL w="12700" cap="flat" cmpd="sng" algn="ctr">
                      <a:solidFill>
                        <a:schemeClr val="bg1"/>
                      </a:solidFill>
                      <a:prstDash val="solid"/>
                      <a:round/>
                      <a:headEnd type="none" w="med" len="med"/>
                      <a:tailEnd type="none" w="med" len="med"/>
                    </a:lnL>
                  </a:tcPr>
                </a:tc>
                <a:tc hMerge="1">
                  <a:txBody>
                    <a:bodyPr/>
                    <a:lstStyle/>
                    <a:p>
                      <a:endParaRPr lang="en-US"/>
                    </a:p>
                  </a:txBody>
                  <a:tcPr/>
                </a:tc>
                <a:extLst>
                  <a:ext uri="{0D108BD9-81ED-4DB2-BD59-A6C34878D82A}">
                    <a16:rowId xmlns:a16="http://schemas.microsoft.com/office/drawing/2014/main" val="2966027673"/>
                  </a:ext>
                </a:extLst>
              </a:tr>
              <a:tr h="648000">
                <a:tc gridSpan="8">
                  <a:txBody>
                    <a:bodyPr/>
                    <a:lstStyle/>
                    <a:p>
                      <a:pPr algn="ctr" fontAlgn="ctr"/>
                      <a:r>
                        <a:rPr lang="en-US" sz="1400" b="1" i="0" u="none" strike="noStrike" dirty="0">
                          <a:solidFill>
                            <a:schemeClr val="tx1"/>
                          </a:solidFill>
                          <a:effectLst/>
                          <a:latin typeface="Calibri" panose="020F0502020204030204" pitchFamily="34" charset="0"/>
                        </a:rPr>
                        <a:t>The Redemption of Israel </a:t>
                      </a:r>
                      <a:br>
                        <a:rPr lang="en-US" sz="1400" b="1" i="0" u="none" strike="noStrike" dirty="0">
                          <a:solidFill>
                            <a:schemeClr val="tx1"/>
                          </a:solidFill>
                          <a:effectLst/>
                          <a:latin typeface="Calibri" panose="020F0502020204030204" pitchFamily="34" charset="0"/>
                        </a:rPr>
                      </a:br>
                      <a:r>
                        <a:rPr lang="en-US" sz="1400" b="1" i="0" u="none" strike="noStrike" dirty="0">
                          <a:solidFill>
                            <a:schemeClr val="tx1"/>
                          </a:solidFill>
                          <a:effectLst/>
                          <a:latin typeface="Calibri" panose="020F0502020204030204" pitchFamily="34" charset="0"/>
                        </a:rPr>
                        <a:t>42:18-44:23</a:t>
                      </a:r>
                    </a:p>
                  </a:txBody>
                  <a:tcPr marL="6350" marR="6350" marT="6350" marB="0" anchor="ctr">
                    <a:lnL w="28575" cap="flat" cmpd="sng" algn="ctr">
                      <a:solidFill>
                        <a:schemeClr val="bg1"/>
                      </a:solid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lnL w="12700" cmpd="sng">
                      <a:noFill/>
                      <a:prstDash val="solid"/>
                    </a:lnL>
                  </a:tcPr>
                </a:tc>
                <a:tc hMerge="1">
                  <a:txBody>
                    <a:bodyPr/>
                    <a:lstStyle/>
                    <a:p>
                      <a:endParaRPr lang="en-US"/>
                    </a:p>
                  </a:txBody>
                  <a:tcPr/>
                </a:tc>
                <a:extLst>
                  <a:ext uri="{0D108BD9-81ED-4DB2-BD59-A6C34878D82A}">
                    <a16:rowId xmlns:a16="http://schemas.microsoft.com/office/drawing/2014/main" val="2900329317"/>
                  </a:ext>
                </a:extLst>
              </a:tr>
              <a:tr h="648000">
                <a:tc gridSpan="4">
                  <a:txBody>
                    <a:bodyPr/>
                    <a:lstStyle/>
                    <a:p>
                      <a:pPr algn="ctr" fontAlgn="ctr"/>
                      <a:r>
                        <a:rPr lang="en-US" sz="1400" b="1" i="0" u="none" strike="noStrike" dirty="0">
                          <a:solidFill>
                            <a:schemeClr val="tx1"/>
                          </a:solidFill>
                          <a:effectLst/>
                          <a:latin typeface="Calibri" panose="020F0502020204030204" pitchFamily="34" charset="0"/>
                        </a:rPr>
                        <a:t>Release from Bondage</a:t>
                      </a:r>
                    </a:p>
                    <a:p>
                      <a:pPr algn="ctr" fontAlgn="ctr"/>
                      <a:r>
                        <a:rPr lang="en-US" sz="1400" b="1" i="0" u="none" strike="noStrike" dirty="0">
                          <a:solidFill>
                            <a:schemeClr val="tx1"/>
                          </a:solidFill>
                          <a:effectLst/>
                          <a:latin typeface="Calibri" panose="020F0502020204030204" pitchFamily="34" charset="0"/>
                        </a:rPr>
                        <a:t>42:18-43:21</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algn="ctr" fontAlgn="ctr"/>
                      <a:r>
                        <a:rPr lang="en-US" sz="1400" b="1" i="0" u="none" strike="noStrike" dirty="0">
                          <a:solidFill>
                            <a:schemeClr val="tx1"/>
                          </a:solidFill>
                          <a:effectLst/>
                          <a:latin typeface="Calibri" panose="020F0502020204030204" pitchFamily="34" charset="0"/>
                        </a:rPr>
                        <a:t>Forgiveness of Sins</a:t>
                      </a:r>
                    </a:p>
                    <a:p>
                      <a:pPr algn="ctr" fontAlgn="ctr"/>
                      <a:r>
                        <a:rPr lang="en-US" sz="1400" b="1" i="0" u="none" strike="noStrike" dirty="0">
                          <a:solidFill>
                            <a:schemeClr val="tx1"/>
                          </a:solidFill>
                          <a:effectLst/>
                          <a:latin typeface="Calibri" panose="020F0502020204030204" pitchFamily="34" charset="0"/>
                        </a:rPr>
                        <a:t>43:22-44:23</a:t>
                      </a:r>
                    </a:p>
                  </a:txBody>
                  <a:tcPr marL="6350" marR="6350" marT="6350" marB="0" anchor="ctr">
                    <a:lnL w="28575" cap="flat" cmpd="sng" algn="ctr">
                      <a:solidFill>
                        <a:schemeClr val="bg1"/>
                      </a:solid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hMerge="1">
                  <a:txBody>
                    <a:bodyPr/>
                    <a:lstStyle/>
                    <a:p>
                      <a:endParaRPr lang="en-US"/>
                    </a:p>
                  </a:txBody>
                  <a:tcPr/>
                </a:tc>
                <a:tc hMerge="1">
                  <a:txBody>
                    <a:bodyPr/>
                    <a:lstStyle/>
                    <a:p>
                      <a:endParaRPr lang="en-US"/>
                    </a:p>
                  </a:txBody>
                  <a:tcPr>
                    <a:lnL w="12700" cmpd="sng">
                      <a:noFill/>
                      <a:prstDash val="solid"/>
                    </a:lnL>
                  </a:tcPr>
                </a:tc>
                <a:tc hMerge="1">
                  <a:txBody>
                    <a:bodyPr/>
                    <a:lstStyle/>
                    <a:p>
                      <a:endParaRPr lang="en-US"/>
                    </a:p>
                  </a:txBody>
                  <a:tcPr/>
                </a:tc>
                <a:extLst>
                  <a:ext uri="{0D108BD9-81ED-4DB2-BD59-A6C34878D82A}">
                    <a16:rowId xmlns:a16="http://schemas.microsoft.com/office/drawing/2014/main" val="3337534738"/>
                  </a:ext>
                </a:extLst>
              </a:tr>
              <a:tr h="1159200">
                <a:tc>
                  <a:txBody>
                    <a:bodyPr/>
                    <a:lstStyle/>
                    <a:p>
                      <a:pPr algn="ctr" fontAlgn="ctr"/>
                      <a:r>
                        <a:rPr lang="en-US" sz="1400" b="0" i="0" u="none" strike="noStrike" dirty="0">
                          <a:solidFill>
                            <a:schemeClr val="tx1"/>
                          </a:solidFill>
                          <a:effectLst/>
                          <a:latin typeface="Calibri" panose="020F0502020204030204" pitchFamily="34" charset="0"/>
                        </a:rPr>
                        <a:t>Israel, the Blind Servant</a:t>
                      </a:r>
                    </a:p>
                    <a:p>
                      <a:pPr algn="ctr" fontAlgn="ctr"/>
                      <a:endParaRPr lang="en-US" sz="1400" b="0" i="0" u="none" strike="noStrike" dirty="0">
                        <a:solidFill>
                          <a:schemeClr val="tx1"/>
                        </a:solidFill>
                        <a:effectLst/>
                        <a:latin typeface="Calibri" panose="020F0502020204030204" pitchFamily="34" charset="0"/>
                      </a:endParaRPr>
                    </a:p>
                    <a:p>
                      <a:pPr algn="ctr" fontAlgn="ctr"/>
                      <a:r>
                        <a:rPr lang="en-US" sz="1400" b="0" i="0" u="none" strike="noStrike" dirty="0">
                          <a:solidFill>
                            <a:schemeClr val="tx1"/>
                          </a:solidFill>
                          <a:effectLst/>
                          <a:latin typeface="Calibri" panose="020F0502020204030204" pitchFamily="34" charset="0"/>
                        </a:rPr>
                        <a:t>42:18-25</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3">
                        <a:lumMod val="60000"/>
                        <a:lumOff val="40000"/>
                      </a:schemeClr>
                    </a:solidFill>
                  </a:tcPr>
                </a:tc>
                <a:tc>
                  <a:txBody>
                    <a:bodyPr/>
                    <a:lstStyle/>
                    <a:p>
                      <a:pPr algn="ctr" fontAlgn="ctr"/>
                      <a:r>
                        <a:rPr lang="en-US" sz="1400" b="0" i="0" u="none" strike="noStrike" dirty="0">
                          <a:solidFill>
                            <a:schemeClr val="tx1"/>
                          </a:solidFill>
                          <a:effectLst/>
                          <a:latin typeface="Calibri" panose="020F0502020204030204" pitchFamily="34" charset="0"/>
                        </a:rPr>
                        <a:t>Disaster Reversed: Israel Redeemed</a:t>
                      </a:r>
                    </a:p>
                    <a:p>
                      <a:pPr algn="ctr" fontAlgn="ctr"/>
                      <a:endParaRPr lang="en-US" sz="1400" b="0" i="0" u="none" strike="noStrike" dirty="0">
                        <a:solidFill>
                          <a:schemeClr val="tx1"/>
                        </a:solidFill>
                        <a:effectLst/>
                        <a:latin typeface="Calibri" panose="020F0502020204030204" pitchFamily="34" charset="0"/>
                      </a:endParaRPr>
                    </a:p>
                    <a:p>
                      <a:pPr algn="ctr" fontAlgn="ctr"/>
                      <a:r>
                        <a:rPr lang="en-US" sz="1400" b="0" i="0" u="none" strike="noStrike" dirty="0">
                          <a:solidFill>
                            <a:schemeClr val="tx1"/>
                          </a:solidFill>
                          <a:effectLst/>
                          <a:latin typeface="Calibri" panose="020F0502020204030204" pitchFamily="34" charset="0"/>
                        </a:rPr>
                        <a:t>43:1-7</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3">
                        <a:lumMod val="60000"/>
                        <a:lumOff val="40000"/>
                      </a:schemeClr>
                    </a:solidFill>
                  </a:tcPr>
                </a:tc>
                <a:tc>
                  <a:txBody>
                    <a:bodyPr/>
                    <a:lstStyle/>
                    <a:p>
                      <a:pPr algn="ctr" fontAlgn="ctr"/>
                      <a:r>
                        <a:rPr lang="en-US" sz="1400" b="0" i="0" u="none" strike="noStrike" dirty="0">
                          <a:solidFill>
                            <a:schemeClr val="tx1"/>
                          </a:solidFill>
                          <a:effectLst/>
                          <a:latin typeface="Calibri" panose="020F0502020204030204" pitchFamily="34" charset="0"/>
                        </a:rPr>
                        <a:t>The Certainty of What the Lord has Promised</a:t>
                      </a:r>
                    </a:p>
                    <a:p>
                      <a:pPr algn="ctr" fontAlgn="ctr"/>
                      <a:r>
                        <a:rPr lang="en-US" sz="1400" b="0" i="0" u="none" strike="noStrike" dirty="0">
                          <a:solidFill>
                            <a:schemeClr val="tx1"/>
                          </a:solidFill>
                          <a:effectLst/>
                          <a:latin typeface="Calibri" panose="020F0502020204030204" pitchFamily="34" charset="0"/>
                        </a:rPr>
                        <a:t>43:8-13</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3">
                        <a:lumMod val="60000"/>
                        <a:lumOff val="40000"/>
                      </a:schemeClr>
                    </a:solidFill>
                  </a:tcPr>
                </a:tc>
                <a:tc>
                  <a:txBody>
                    <a:bodyPr/>
                    <a:lstStyle/>
                    <a:p>
                      <a:pPr algn="ctr" fontAlgn="ctr"/>
                      <a:r>
                        <a:rPr lang="en-US" sz="1400" b="0" i="0" u="none" strike="noStrike" dirty="0">
                          <a:solidFill>
                            <a:schemeClr val="tx1"/>
                          </a:solidFill>
                          <a:effectLst/>
                          <a:latin typeface="Calibri" panose="020F0502020204030204" pitchFamily="34" charset="0"/>
                        </a:rPr>
                        <a:t>Redemption from Babylon: A New Exodus</a:t>
                      </a:r>
                    </a:p>
                    <a:p>
                      <a:pPr algn="ctr" fontAlgn="ctr"/>
                      <a:r>
                        <a:rPr lang="en-US" sz="1400" b="0" i="0" u="none" strike="noStrike" dirty="0">
                          <a:solidFill>
                            <a:schemeClr val="tx1"/>
                          </a:solidFill>
                          <a:effectLst/>
                          <a:latin typeface="Calibri" panose="020F0502020204030204" pitchFamily="34" charset="0"/>
                        </a:rPr>
                        <a:t>43:14-21</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3">
                        <a:lumMod val="60000"/>
                        <a:lumOff val="40000"/>
                      </a:schemeClr>
                    </a:solidFill>
                  </a:tcPr>
                </a:tc>
                <a:tc>
                  <a:txBody>
                    <a:bodyPr/>
                    <a:lstStyle/>
                    <a:p>
                      <a:pPr algn="ctr"/>
                      <a:r>
                        <a:rPr lang="en-US" sz="1400" b="0" i="0" dirty="0"/>
                        <a:t>Sin Exposed</a:t>
                      </a:r>
                    </a:p>
                    <a:p>
                      <a:pPr algn="ctr"/>
                      <a:endParaRPr lang="en-US" sz="1400" b="0" i="0" dirty="0"/>
                    </a:p>
                    <a:p>
                      <a:pPr algn="ctr"/>
                      <a:endParaRPr lang="en-US" sz="1400" b="0" i="0" dirty="0"/>
                    </a:p>
                    <a:p>
                      <a:pPr algn="ctr"/>
                      <a:r>
                        <a:rPr lang="en-US" sz="1400" b="0" i="0" dirty="0"/>
                        <a:t>43:22-24</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3">
                        <a:lumMod val="60000"/>
                        <a:lumOff val="40000"/>
                      </a:schemeClr>
                    </a:solidFill>
                  </a:tcPr>
                </a:tc>
                <a:tc>
                  <a:txBody>
                    <a:bodyPr/>
                    <a:lstStyle/>
                    <a:p>
                      <a:pPr algn="ctr"/>
                      <a:r>
                        <a:rPr lang="en-US" sz="1400" b="0" i="0" dirty="0"/>
                        <a:t>The Past Forgotten, the Future Blessed</a:t>
                      </a:r>
                    </a:p>
                    <a:p>
                      <a:pPr algn="ctr"/>
                      <a:endParaRPr lang="en-US" sz="1400" b="0" i="0" dirty="0"/>
                    </a:p>
                    <a:p>
                      <a:pPr algn="ctr"/>
                      <a:r>
                        <a:rPr lang="en-US" sz="1400" b="0" i="0" dirty="0"/>
                        <a:t>43:25-44:5</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3">
                        <a:lumMod val="60000"/>
                        <a:lumOff val="40000"/>
                      </a:schemeClr>
                    </a:solidFill>
                  </a:tcPr>
                </a:tc>
                <a:tc>
                  <a:txBody>
                    <a:bodyPr/>
                    <a:lstStyle/>
                    <a:p>
                      <a:pPr algn="ctr"/>
                      <a:r>
                        <a:rPr lang="en-US" sz="1400" b="0" i="0" dirty="0"/>
                        <a:t>The Certainty of   the Lord’s Promise</a:t>
                      </a:r>
                    </a:p>
                    <a:p>
                      <a:pPr algn="ctr"/>
                      <a:endParaRPr lang="en-US" sz="1400" b="0" i="0" dirty="0"/>
                    </a:p>
                    <a:p>
                      <a:pPr algn="ctr"/>
                      <a:r>
                        <a:rPr lang="en-US" sz="1400" b="0" i="0" dirty="0"/>
                        <a:t>44:6-20</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3">
                        <a:lumMod val="60000"/>
                        <a:lumOff val="40000"/>
                      </a:schemeClr>
                    </a:solidFill>
                  </a:tcPr>
                </a:tc>
                <a:tc>
                  <a:txBody>
                    <a:bodyPr/>
                    <a:lstStyle/>
                    <a:p>
                      <a:pPr algn="ctr"/>
                      <a:r>
                        <a:rPr lang="en-US" sz="1400" b="0" i="0" dirty="0"/>
                        <a:t>The Blessedness of Israel in the Redeeming Lord</a:t>
                      </a:r>
                    </a:p>
                    <a:p>
                      <a:pPr algn="ctr"/>
                      <a:r>
                        <a:rPr lang="en-US" sz="1400" b="0" i="0" dirty="0"/>
                        <a:t>44:21-23</a:t>
                      </a:r>
                    </a:p>
                  </a:txBody>
                  <a:tcPr marL="6350" marR="6350" marT="6350" marB="0" anchor="ctr">
                    <a:lnL w="28575" cap="flat" cmpd="sng" algn="ctr">
                      <a:solidFill>
                        <a:schemeClr val="bg1"/>
                      </a:solid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3">
                        <a:lumMod val="60000"/>
                        <a:lumOff val="40000"/>
                      </a:schemeClr>
                    </a:solidFill>
                  </a:tcPr>
                </a:tc>
                <a:extLst>
                  <a:ext uri="{0D108BD9-81ED-4DB2-BD59-A6C34878D82A}">
                    <a16:rowId xmlns:a16="http://schemas.microsoft.com/office/drawing/2014/main" val="2840230085"/>
                  </a:ext>
                </a:extLst>
              </a:tr>
            </a:tbl>
          </a:graphicData>
        </a:graphic>
      </p:graphicFrame>
      <p:sp>
        <p:nvSpPr>
          <p:cNvPr id="6" name="TextBox 5">
            <a:extLst>
              <a:ext uri="{FF2B5EF4-FFF2-40B4-BE49-F238E27FC236}">
                <a16:creationId xmlns:a16="http://schemas.microsoft.com/office/drawing/2014/main" id="{572C97F6-47D2-4443-99DA-AB41D583ACC5}"/>
              </a:ext>
            </a:extLst>
          </p:cNvPr>
          <p:cNvSpPr txBox="1"/>
          <p:nvPr/>
        </p:nvSpPr>
        <p:spPr>
          <a:xfrm flipH="1">
            <a:off x="8473440" y="3890179"/>
            <a:ext cx="3718560" cy="261610"/>
          </a:xfrm>
          <a:prstGeom prst="rect">
            <a:avLst/>
          </a:prstGeom>
          <a:noFill/>
        </p:spPr>
        <p:txBody>
          <a:bodyPr wrap="square" rtlCol="0">
            <a:spAutoFit/>
          </a:bodyPr>
          <a:lstStyle/>
          <a:p>
            <a:r>
              <a:rPr lang="en-US" sz="1100" dirty="0"/>
              <a:t>Alec </a:t>
            </a:r>
            <a:r>
              <a:rPr lang="en-US" sz="1100" dirty="0" err="1"/>
              <a:t>Motyer</a:t>
            </a:r>
            <a:r>
              <a:rPr lang="en-US" sz="1100" dirty="0"/>
              <a:t>. </a:t>
            </a:r>
            <a:r>
              <a:rPr lang="en-US" sz="1100" i="1" dirty="0"/>
              <a:t>The Prophecy of Isaiah </a:t>
            </a:r>
            <a:r>
              <a:rPr lang="en-US" sz="1100" dirty="0"/>
              <a:t>(InterVarsity Press, 1996). </a:t>
            </a:r>
          </a:p>
        </p:txBody>
      </p:sp>
    </p:spTree>
    <p:extLst>
      <p:ext uri="{BB962C8B-B14F-4D97-AF65-F5344CB8AC3E}">
        <p14:creationId xmlns:p14="http://schemas.microsoft.com/office/powerpoint/2010/main" val="13595863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C0FE931F-EAB1-48E5-BC0F-1A1E3B3466F1}"/>
              </a:ext>
            </a:extLst>
          </p:cNvPr>
          <p:cNvGraphicFramePr>
            <a:graphicFrameLocks noGrp="1"/>
          </p:cNvGraphicFramePr>
          <p:nvPr>
            <p:extLst>
              <p:ext uri="{D42A27DB-BD31-4B8C-83A1-F6EECF244321}">
                <p14:modId xmlns:p14="http://schemas.microsoft.com/office/powerpoint/2010/main" val="960428882"/>
              </p:ext>
            </p:extLst>
          </p:nvPr>
        </p:nvGraphicFramePr>
        <p:xfrm>
          <a:off x="-337425" y="2034"/>
          <a:ext cx="12913200" cy="10228554"/>
        </p:xfrm>
        <a:graphic>
          <a:graphicData uri="http://schemas.openxmlformats.org/drawingml/2006/table">
            <a:tbl>
              <a:tblPr/>
              <a:tblGrid>
                <a:gridCol w="1501200">
                  <a:extLst>
                    <a:ext uri="{9D8B030D-6E8A-4147-A177-3AD203B41FA5}">
                      <a16:colId xmlns:a16="http://schemas.microsoft.com/office/drawing/2014/main" val="367927718"/>
                    </a:ext>
                  </a:extLst>
                </a:gridCol>
                <a:gridCol w="1476000">
                  <a:extLst>
                    <a:ext uri="{9D8B030D-6E8A-4147-A177-3AD203B41FA5}">
                      <a16:colId xmlns:a16="http://schemas.microsoft.com/office/drawing/2014/main" val="316573890"/>
                    </a:ext>
                  </a:extLst>
                </a:gridCol>
                <a:gridCol w="1296000">
                  <a:extLst>
                    <a:ext uri="{9D8B030D-6E8A-4147-A177-3AD203B41FA5}">
                      <a16:colId xmlns:a16="http://schemas.microsoft.com/office/drawing/2014/main" val="1725556546"/>
                    </a:ext>
                  </a:extLst>
                </a:gridCol>
                <a:gridCol w="1440000">
                  <a:extLst>
                    <a:ext uri="{9D8B030D-6E8A-4147-A177-3AD203B41FA5}">
                      <a16:colId xmlns:a16="http://schemas.microsoft.com/office/drawing/2014/main" val="1262337535"/>
                    </a:ext>
                  </a:extLst>
                </a:gridCol>
                <a:gridCol w="1152000">
                  <a:extLst>
                    <a:ext uri="{9D8B030D-6E8A-4147-A177-3AD203B41FA5}">
                      <a16:colId xmlns:a16="http://schemas.microsoft.com/office/drawing/2014/main" val="2127815529"/>
                    </a:ext>
                  </a:extLst>
                </a:gridCol>
                <a:gridCol w="1548000">
                  <a:extLst>
                    <a:ext uri="{9D8B030D-6E8A-4147-A177-3AD203B41FA5}">
                      <a16:colId xmlns:a16="http://schemas.microsoft.com/office/drawing/2014/main" val="1407079151"/>
                    </a:ext>
                  </a:extLst>
                </a:gridCol>
                <a:gridCol w="3348000">
                  <a:extLst>
                    <a:ext uri="{9D8B030D-6E8A-4147-A177-3AD203B41FA5}">
                      <a16:colId xmlns:a16="http://schemas.microsoft.com/office/drawing/2014/main" val="2823371105"/>
                    </a:ext>
                  </a:extLst>
                </a:gridCol>
                <a:gridCol w="1152000">
                  <a:extLst>
                    <a:ext uri="{9D8B030D-6E8A-4147-A177-3AD203B41FA5}">
                      <a16:colId xmlns:a16="http://schemas.microsoft.com/office/drawing/2014/main" val="3446920508"/>
                    </a:ext>
                  </a:extLst>
                </a:gridCol>
              </a:tblGrid>
              <a:tr h="433901">
                <a:tc gridSpan="4">
                  <a:txBody>
                    <a:bodyPr/>
                    <a:lstStyle/>
                    <a:p>
                      <a:pPr algn="ctr" fontAlgn="ctr"/>
                      <a:r>
                        <a:rPr lang="en-US" sz="1000" b="1" i="0" u="none" strike="noStrike" dirty="0">
                          <a:solidFill>
                            <a:schemeClr val="tx1"/>
                          </a:solidFill>
                          <a:effectLst/>
                          <a:latin typeface="Calibri" panose="020F0502020204030204" pitchFamily="34" charset="0"/>
                        </a:rPr>
                        <a:t>Release from Bondage</a:t>
                      </a:r>
                    </a:p>
                    <a:p>
                      <a:pPr algn="ctr" fontAlgn="ctr"/>
                      <a:r>
                        <a:rPr lang="en-US" sz="1000" b="1" i="0" u="none" strike="noStrike" dirty="0">
                          <a:solidFill>
                            <a:schemeClr val="tx1"/>
                          </a:solidFill>
                          <a:effectLst/>
                          <a:latin typeface="Calibri" panose="020F0502020204030204" pitchFamily="34" charset="0"/>
                        </a:rPr>
                        <a:t>42:18-43:21</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algn="ctr" fontAlgn="ctr"/>
                      <a:r>
                        <a:rPr lang="en-US" sz="1000" b="1" i="0" u="none" strike="noStrike" dirty="0">
                          <a:solidFill>
                            <a:schemeClr val="tx1"/>
                          </a:solidFill>
                          <a:effectLst/>
                          <a:latin typeface="Calibri" panose="020F0502020204030204" pitchFamily="34" charset="0"/>
                        </a:rPr>
                        <a:t>Forgiveness of Sins</a:t>
                      </a:r>
                    </a:p>
                    <a:p>
                      <a:pPr algn="ctr" fontAlgn="ctr"/>
                      <a:r>
                        <a:rPr lang="en-US" sz="1000" b="1" i="0" u="none" strike="noStrike" dirty="0">
                          <a:solidFill>
                            <a:schemeClr val="tx1"/>
                          </a:solidFill>
                          <a:effectLst/>
                          <a:latin typeface="Calibri" panose="020F0502020204030204" pitchFamily="34" charset="0"/>
                        </a:rPr>
                        <a:t>43:22-44:23</a:t>
                      </a:r>
                    </a:p>
                  </a:txBody>
                  <a:tcPr marL="6350" marR="6350" marT="6350" marB="0" anchor="ctr">
                    <a:lnL w="28575" cap="flat" cmpd="sng" algn="ctr">
                      <a:solidFill>
                        <a:schemeClr val="bg1"/>
                      </a:solid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hMerge="1">
                  <a:txBody>
                    <a:bodyPr/>
                    <a:lstStyle/>
                    <a:p>
                      <a:endParaRPr lang="en-US"/>
                    </a:p>
                  </a:txBody>
                  <a:tcPr/>
                </a:tc>
                <a:tc hMerge="1">
                  <a:txBody>
                    <a:bodyPr/>
                    <a:lstStyle/>
                    <a:p>
                      <a:endParaRPr lang="en-US"/>
                    </a:p>
                  </a:txBody>
                  <a:tcPr>
                    <a:lnL w="12700" cmpd="sng">
                      <a:noFill/>
                      <a:prstDash val="solid"/>
                    </a:lnL>
                  </a:tcPr>
                </a:tc>
                <a:tc hMerge="1">
                  <a:txBody>
                    <a:bodyPr/>
                    <a:lstStyle/>
                    <a:p>
                      <a:endParaRPr lang="en-US"/>
                    </a:p>
                  </a:txBody>
                  <a:tcPr/>
                </a:tc>
                <a:extLst>
                  <a:ext uri="{0D108BD9-81ED-4DB2-BD59-A6C34878D82A}">
                    <a16:rowId xmlns:a16="http://schemas.microsoft.com/office/drawing/2014/main" val="3337534738"/>
                  </a:ext>
                </a:extLst>
              </a:tr>
              <a:tr h="637953">
                <a:tc>
                  <a:txBody>
                    <a:bodyPr/>
                    <a:lstStyle/>
                    <a:p>
                      <a:pPr algn="ctr" fontAlgn="ctr"/>
                      <a:r>
                        <a:rPr lang="en-US" sz="1000" b="0" i="0" u="none" strike="noStrike" dirty="0">
                          <a:solidFill>
                            <a:schemeClr val="tx1"/>
                          </a:solidFill>
                          <a:effectLst/>
                          <a:latin typeface="Calibri" panose="020F0502020204030204" pitchFamily="34" charset="0"/>
                        </a:rPr>
                        <a:t>Israel, the Blind Servant</a:t>
                      </a:r>
                    </a:p>
                    <a:p>
                      <a:pPr algn="ctr" fontAlgn="ctr"/>
                      <a:endParaRPr lang="en-US" sz="1000" b="0" i="0" u="none" strike="noStrike" dirty="0">
                        <a:solidFill>
                          <a:schemeClr val="tx1"/>
                        </a:solidFill>
                        <a:effectLst/>
                        <a:latin typeface="Calibri" panose="020F0502020204030204" pitchFamily="34" charset="0"/>
                      </a:endParaRPr>
                    </a:p>
                    <a:p>
                      <a:pPr algn="ctr" fontAlgn="ctr"/>
                      <a:r>
                        <a:rPr lang="en-US" sz="1000" b="0" i="0" u="none" strike="noStrike" dirty="0">
                          <a:solidFill>
                            <a:schemeClr val="tx1"/>
                          </a:solidFill>
                          <a:effectLst/>
                          <a:latin typeface="Calibri" panose="020F0502020204030204" pitchFamily="34" charset="0"/>
                        </a:rPr>
                        <a:t>42:18-25</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3">
                        <a:lumMod val="60000"/>
                        <a:lumOff val="40000"/>
                      </a:schemeClr>
                    </a:solidFill>
                  </a:tcPr>
                </a:tc>
                <a:tc>
                  <a:txBody>
                    <a:bodyPr/>
                    <a:lstStyle/>
                    <a:p>
                      <a:pPr algn="ctr" fontAlgn="ctr"/>
                      <a:r>
                        <a:rPr lang="en-US" sz="1000" b="0" i="0" u="none" strike="noStrike" dirty="0">
                          <a:solidFill>
                            <a:schemeClr val="tx1"/>
                          </a:solidFill>
                          <a:effectLst/>
                          <a:latin typeface="Calibri" panose="020F0502020204030204" pitchFamily="34" charset="0"/>
                        </a:rPr>
                        <a:t>Disaster Reversed: Israel Redeemed</a:t>
                      </a:r>
                    </a:p>
                    <a:p>
                      <a:pPr algn="ctr" fontAlgn="ctr"/>
                      <a:r>
                        <a:rPr lang="en-US" sz="1000" b="0" i="0" u="none" strike="noStrike" dirty="0">
                          <a:solidFill>
                            <a:schemeClr val="tx1"/>
                          </a:solidFill>
                          <a:effectLst/>
                          <a:latin typeface="Calibri" panose="020F0502020204030204" pitchFamily="34" charset="0"/>
                        </a:rPr>
                        <a:t>43:1-7</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3">
                        <a:lumMod val="60000"/>
                        <a:lumOff val="40000"/>
                      </a:schemeClr>
                    </a:solidFill>
                  </a:tcPr>
                </a:tc>
                <a:tc>
                  <a:txBody>
                    <a:bodyPr/>
                    <a:lstStyle/>
                    <a:p>
                      <a:pPr algn="ctr" fontAlgn="ctr"/>
                      <a:r>
                        <a:rPr lang="en-US" sz="1000" b="0" i="0" u="none" strike="noStrike" dirty="0">
                          <a:solidFill>
                            <a:schemeClr val="tx1"/>
                          </a:solidFill>
                          <a:effectLst/>
                          <a:latin typeface="Calibri" panose="020F0502020204030204" pitchFamily="34" charset="0"/>
                        </a:rPr>
                        <a:t>The Certainty of What the Lord has Promised</a:t>
                      </a:r>
                    </a:p>
                    <a:p>
                      <a:pPr algn="ctr" fontAlgn="ctr"/>
                      <a:r>
                        <a:rPr lang="en-US" sz="1000" b="0" i="0" u="none" strike="noStrike" dirty="0">
                          <a:solidFill>
                            <a:schemeClr val="tx1"/>
                          </a:solidFill>
                          <a:effectLst/>
                          <a:latin typeface="Calibri" panose="020F0502020204030204" pitchFamily="34" charset="0"/>
                        </a:rPr>
                        <a:t>43:8-13</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3">
                        <a:lumMod val="60000"/>
                        <a:lumOff val="40000"/>
                      </a:schemeClr>
                    </a:solidFill>
                  </a:tcPr>
                </a:tc>
                <a:tc>
                  <a:txBody>
                    <a:bodyPr/>
                    <a:lstStyle/>
                    <a:p>
                      <a:pPr algn="ctr" fontAlgn="ctr"/>
                      <a:r>
                        <a:rPr lang="en-US" sz="1000" b="0" i="0" u="none" strike="noStrike" dirty="0">
                          <a:solidFill>
                            <a:schemeClr val="tx1"/>
                          </a:solidFill>
                          <a:effectLst/>
                          <a:latin typeface="Calibri" panose="020F0502020204030204" pitchFamily="34" charset="0"/>
                        </a:rPr>
                        <a:t>Redemption from Babylon: A New Exodus</a:t>
                      </a:r>
                    </a:p>
                    <a:p>
                      <a:pPr algn="ctr" fontAlgn="ctr"/>
                      <a:r>
                        <a:rPr lang="en-US" sz="1000" b="0" i="0" u="none" strike="noStrike" dirty="0">
                          <a:solidFill>
                            <a:schemeClr val="tx1"/>
                          </a:solidFill>
                          <a:effectLst/>
                          <a:latin typeface="Calibri" panose="020F0502020204030204" pitchFamily="34" charset="0"/>
                        </a:rPr>
                        <a:t>43:14-21</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3">
                        <a:lumMod val="60000"/>
                        <a:lumOff val="40000"/>
                      </a:schemeClr>
                    </a:solidFill>
                  </a:tcPr>
                </a:tc>
                <a:tc>
                  <a:txBody>
                    <a:bodyPr/>
                    <a:lstStyle/>
                    <a:p>
                      <a:pPr algn="ctr"/>
                      <a:r>
                        <a:rPr lang="en-US" sz="1000" b="0" i="0" dirty="0"/>
                        <a:t>Sin Exposed</a:t>
                      </a:r>
                    </a:p>
                    <a:p>
                      <a:pPr algn="ctr"/>
                      <a:endParaRPr lang="en-US" sz="1000" b="0" i="0" dirty="0"/>
                    </a:p>
                    <a:p>
                      <a:pPr algn="ctr"/>
                      <a:r>
                        <a:rPr lang="en-US" sz="1000" b="0" i="0" dirty="0"/>
                        <a:t>43:22-24</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3">
                        <a:lumMod val="60000"/>
                        <a:lumOff val="40000"/>
                      </a:schemeClr>
                    </a:solidFill>
                  </a:tcPr>
                </a:tc>
                <a:tc>
                  <a:txBody>
                    <a:bodyPr/>
                    <a:lstStyle/>
                    <a:p>
                      <a:pPr algn="ctr"/>
                      <a:r>
                        <a:rPr lang="en-US" sz="1000" b="0" i="0" dirty="0"/>
                        <a:t>The Past Forgotten, the Future Blessed</a:t>
                      </a:r>
                    </a:p>
                    <a:p>
                      <a:pPr algn="ctr"/>
                      <a:r>
                        <a:rPr lang="en-US" sz="1000" b="0" i="0" dirty="0"/>
                        <a:t>43:25-44:5</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3">
                        <a:lumMod val="60000"/>
                        <a:lumOff val="40000"/>
                      </a:schemeClr>
                    </a:solidFill>
                  </a:tcPr>
                </a:tc>
                <a:tc>
                  <a:txBody>
                    <a:bodyPr/>
                    <a:lstStyle/>
                    <a:p>
                      <a:pPr algn="ctr"/>
                      <a:r>
                        <a:rPr lang="en-US" sz="1000" b="0" i="0" dirty="0"/>
                        <a:t>The Certainty of   the Lord’s Promise</a:t>
                      </a:r>
                    </a:p>
                    <a:p>
                      <a:pPr algn="ctr"/>
                      <a:r>
                        <a:rPr lang="en-US" sz="1000" b="0" i="0" dirty="0"/>
                        <a:t>44:6-20</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3">
                        <a:lumMod val="60000"/>
                        <a:lumOff val="40000"/>
                      </a:schemeClr>
                    </a:solidFill>
                  </a:tcPr>
                </a:tc>
                <a:tc>
                  <a:txBody>
                    <a:bodyPr/>
                    <a:lstStyle/>
                    <a:p>
                      <a:pPr algn="ctr"/>
                      <a:r>
                        <a:rPr lang="en-US" sz="1000" b="0" i="0" dirty="0"/>
                        <a:t>The Blessedness of Israel in the Redeeming Lord</a:t>
                      </a:r>
                    </a:p>
                    <a:p>
                      <a:pPr algn="ctr"/>
                      <a:r>
                        <a:rPr lang="en-US" sz="1000" b="0" i="0" dirty="0"/>
                        <a:t>44:21-23</a:t>
                      </a:r>
                    </a:p>
                  </a:txBody>
                  <a:tcPr marL="6350" marR="6350" marT="6350" marB="0" anchor="ctr">
                    <a:lnL w="28575" cap="flat" cmpd="sng" algn="ctr">
                      <a:solidFill>
                        <a:schemeClr val="bg1"/>
                      </a:solid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3">
                        <a:lumMod val="60000"/>
                        <a:lumOff val="40000"/>
                      </a:schemeClr>
                    </a:solidFill>
                  </a:tcPr>
                </a:tc>
                <a:extLst>
                  <a:ext uri="{0D108BD9-81ED-4DB2-BD59-A6C34878D82A}">
                    <a16:rowId xmlns:a16="http://schemas.microsoft.com/office/drawing/2014/main" val="2840230085"/>
                  </a:ext>
                </a:extLst>
              </a:tr>
              <a:tr h="4716000">
                <a:tc>
                  <a:txBody>
                    <a:bodyPr/>
                    <a:lstStyle/>
                    <a:p>
                      <a:pPr algn="l"/>
                      <a:r>
                        <a:rPr lang="en-US" sz="800" b="0" kern="1200" dirty="0">
                          <a:solidFill>
                            <a:schemeClr val="tx1"/>
                          </a:solidFill>
                          <a:effectLst/>
                          <a:latin typeface="+mn-lt"/>
                          <a:ea typeface="+mn-ea"/>
                          <a:cs typeface="+mn-cs"/>
                        </a:rPr>
                        <a:t>18 Hear, you </a:t>
                      </a:r>
                      <a:r>
                        <a:rPr lang="en-US" sz="800" b="0" kern="1200" dirty="0">
                          <a:solidFill>
                            <a:srgbClr val="C00000"/>
                          </a:solidFill>
                          <a:effectLst/>
                          <a:latin typeface="+mn-lt"/>
                          <a:ea typeface="+mn-ea"/>
                          <a:cs typeface="+mn-cs"/>
                        </a:rPr>
                        <a:t>deaf</a:t>
                      </a:r>
                      <a:r>
                        <a:rPr lang="en-US" sz="800" b="0" kern="1200" dirty="0">
                          <a:solidFill>
                            <a:schemeClr val="tx1"/>
                          </a:solidFill>
                          <a:effectLst/>
                          <a:latin typeface="+mn-lt"/>
                          <a:ea typeface="+mn-ea"/>
                          <a:cs typeface="+mn-cs"/>
                        </a:rPr>
                        <a:t>!</a:t>
                      </a:r>
                    </a:p>
                    <a:p>
                      <a:pPr algn="l"/>
                      <a:r>
                        <a:rPr lang="en-US" sz="800" b="0" kern="1200" dirty="0">
                          <a:solidFill>
                            <a:schemeClr val="tx1"/>
                          </a:solidFill>
                          <a:effectLst/>
                          <a:latin typeface="+mn-lt"/>
                          <a:ea typeface="+mn-ea"/>
                          <a:cs typeface="+mn-cs"/>
                        </a:rPr>
                        <a:t>         And look, you </a:t>
                      </a:r>
                      <a:r>
                        <a:rPr lang="en-US" sz="800" b="0" kern="1200" dirty="0">
                          <a:solidFill>
                            <a:srgbClr val="C00000"/>
                          </a:solidFill>
                          <a:effectLst/>
                          <a:latin typeface="+mn-lt"/>
                          <a:ea typeface="+mn-ea"/>
                          <a:cs typeface="+mn-cs"/>
                        </a:rPr>
                        <a:t>blind</a:t>
                      </a:r>
                      <a:r>
                        <a:rPr lang="en-US" sz="800" b="0" kern="1200" dirty="0">
                          <a:solidFill>
                            <a:schemeClr val="tx1"/>
                          </a:solidFill>
                          <a:effectLst/>
                          <a:latin typeface="+mn-lt"/>
                          <a:ea typeface="+mn-ea"/>
                          <a:cs typeface="+mn-cs"/>
                        </a:rPr>
                        <a:t>, that you may see.</a:t>
                      </a:r>
                    </a:p>
                    <a:p>
                      <a:pPr algn="l"/>
                      <a:r>
                        <a:rPr lang="en-US" sz="800" b="0" kern="1200" dirty="0">
                          <a:solidFill>
                            <a:schemeClr val="tx1"/>
                          </a:solidFill>
                          <a:effectLst/>
                          <a:latin typeface="+mn-lt"/>
                          <a:ea typeface="+mn-ea"/>
                          <a:cs typeface="+mn-cs"/>
                        </a:rPr>
                        <a:t>19 Who is </a:t>
                      </a:r>
                      <a:r>
                        <a:rPr lang="en-US" sz="800" b="0" kern="1200" dirty="0">
                          <a:solidFill>
                            <a:srgbClr val="C00000"/>
                          </a:solidFill>
                          <a:effectLst/>
                          <a:latin typeface="+mn-lt"/>
                          <a:ea typeface="+mn-ea"/>
                          <a:cs typeface="+mn-cs"/>
                        </a:rPr>
                        <a:t>blind</a:t>
                      </a:r>
                      <a:r>
                        <a:rPr lang="en-US" sz="800" b="0" kern="1200" dirty="0">
                          <a:solidFill>
                            <a:schemeClr val="tx1"/>
                          </a:solidFill>
                          <a:effectLst/>
                          <a:latin typeface="+mn-lt"/>
                          <a:ea typeface="+mn-ea"/>
                          <a:cs typeface="+mn-cs"/>
                        </a:rPr>
                        <a:t> but My </a:t>
                      </a:r>
                      <a:r>
                        <a:rPr lang="en-US" sz="800" b="0" kern="1200" dirty="0">
                          <a:solidFill>
                            <a:srgbClr val="7030A0"/>
                          </a:solidFill>
                          <a:effectLst/>
                          <a:latin typeface="+mn-lt"/>
                          <a:ea typeface="+mn-ea"/>
                          <a:cs typeface="+mn-cs"/>
                        </a:rPr>
                        <a:t>servant</a:t>
                      </a:r>
                      <a:r>
                        <a:rPr lang="en-US" sz="800" b="0" kern="1200" dirty="0">
                          <a:solidFill>
                            <a:schemeClr val="tx1"/>
                          </a:solidFill>
                          <a:effectLst/>
                          <a:latin typeface="+mn-lt"/>
                          <a:ea typeface="+mn-ea"/>
                          <a:cs typeface="+mn-cs"/>
                        </a:rPr>
                        <a:t>,</a:t>
                      </a:r>
                    </a:p>
                    <a:p>
                      <a:pPr algn="l"/>
                      <a:r>
                        <a:rPr lang="en-US" sz="800" b="0" kern="1200" dirty="0">
                          <a:solidFill>
                            <a:schemeClr val="tx1"/>
                          </a:solidFill>
                          <a:effectLst/>
                          <a:latin typeface="+mn-lt"/>
                          <a:ea typeface="+mn-ea"/>
                          <a:cs typeface="+mn-cs"/>
                        </a:rPr>
                        <a:t>         Or so </a:t>
                      </a:r>
                      <a:r>
                        <a:rPr lang="en-US" sz="800" b="0" kern="1200" dirty="0">
                          <a:solidFill>
                            <a:srgbClr val="C00000"/>
                          </a:solidFill>
                          <a:effectLst/>
                          <a:latin typeface="+mn-lt"/>
                          <a:ea typeface="+mn-ea"/>
                          <a:cs typeface="+mn-cs"/>
                        </a:rPr>
                        <a:t>deaf</a:t>
                      </a:r>
                      <a:r>
                        <a:rPr lang="en-US" sz="800" b="0" kern="1200" dirty="0">
                          <a:solidFill>
                            <a:schemeClr val="tx1"/>
                          </a:solidFill>
                          <a:effectLst/>
                          <a:latin typeface="+mn-lt"/>
                          <a:ea typeface="+mn-ea"/>
                          <a:cs typeface="+mn-cs"/>
                        </a:rPr>
                        <a:t> as My messenger whom I send?</a:t>
                      </a:r>
                    </a:p>
                    <a:p>
                      <a:pPr algn="l"/>
                      <a:r>
                        <a:rPr lang="en-US" sz="800" b="0" kern="1200" dirty="0">
                          <a:solidFill>
                            <a:schemeClr val="tx1"/>
                          </a:solidFill>
                          <a:effectLst/>
                          <a:latin typeface="+mn-lt"/>
                          <a:ea typeface="+mn-ea"/>
                          <a:cs typeface="+mn-cs"/>
                        </a:rPr>
                        <a:t>         Who is so </a:t>
                      </a:r>
                      <a:r>
                        <a:rPr lang="en-US" sz="800" b="0" kern="1200" dirty="0">
                          <a:solidFill>
                            <a:srgbClr val="C00000"/>
                          </a:solidFill>
                          <a:effectLst/>
                          <a:latin typeface="+mn-lt"/>
                          <a:ea typeface="+mn-ea"/>
                          <a:cs typeface="+mn-cs"/>
                        </a:rPr>
                        <a:t>blind</a:t>
                      </a:r>
                      <a:r>
                        <a:rPr lang="en-US" sz="800" b="0" kern="1200" dirty="0">
                          <a:solidFill>
                            <a:schemeClr val="tx1"/>
                          </a:solidFill>
                          <a:effectLst/>
                          <a:latin typeface="+mn-lt"/>
                          <a:ea typeface="+mn-ea"/>
                          <a:cs typeface="+mn-cs"/>
                        </a:rPr>
                        <a:t> as he that is at peace with Me,</a:t>
                      </a:r>
                    </a:p>
                    <a:p>
                      <a:pPr algn="l"/>
                      <a:r>
                        <a:rPr lang="en-US" sz="800" b="0" kern="1200" dirty="0">
                          <a:solidFill>
                            <a:schemeClr val="tx1"/>
                          </a:solidFill>
                          <a:effectLst/>
                          <a:latin typeface="+mn-lt"/>
                          <a:ea typeface="+mn-ea"/>
                          <a:cs typeface="+mn-cs"/>
                        </a:rPr>
                        <a:t>         Or so </a:t>
                      </a:r>
                      <a:r>
                        <a:rPr lang="en-US" sz="800" b="0" kern="1200" dirty="0">
                          <a:solidFill>
                            <a:srgbClr val="C00000"/>
                          </a:solidFill>
                          <a:effectLst/>
                          <a:latin typeface="+mn-lt"/>
                          <a:ea typeface="+mn-ea"/>
                          <a:cs typeface="+mn-cs"/>
                        </a:rPr>
                        <a:t>blind</a:t>
                      </a:r>
                      <a:r>
                        <a:rPr lang="en-US" sz="800" b="0" kern="1200" dirty="0">
                          <a:solidFill>
                            <a:schemeClr val="tx1"/>
                          </a:solidFill>
                          <a:effectLst/>
                          <a:latin typeface="+mn-lt"/>
                          <a:ea typeface="+mn-ea"/>
                          <a:cs typeface="+mn-cs"/>
                        </a:rPr>
                        <a:t> as the </a:t>
                      </a:r>
                      <a:r>
                        <a:rPr lang="en-US" sz="800" b="0" kern="1200" dirty="0">
                          <a:solidFill>
                            <a:srgbClr val="7030A0"/>
                          </a:solidFill>
                          <a:effectLst/>
                          <a:latin typeface="+mn-lt"/>
                          <a:ea typeface="+mn-ea"/>
                          <a:cs typeface="+mn-cs"/>
                        </a:rPr>
                        <a:t>servant</a:t>
                      </a:r>
                      <a:r>
                        <a:rPr lang="en-US" sz="800" b="0" kern="1200" dirty="0">
                          <a:solidFill>
                            <a:schemeClr val="tx1"/>
                          </a:solidFill>
                          <a:effectLst/>
                          <a:latin typeface="+mn-lt"/>
                          <a:ea typeface="+mn-ea"/>
                          <a:cs typeface="+mn-cs"/>
                        </a:rPr>
                        <a:t> of the LORD?</a:t>
                      </a:r>
                    </a:p>
                    <a:p>
                      <a:pPr algn="l"/>
                      <a:r>
                        <a:rPr lang="en-US" sz="800" b="0" kern="1200" dirty="0">
                          <a:solidFill>
                            <a:schemeClr val="tx1"/>
                          </a:solidFill>
                          <a:effectLst/>
                          <a:latin typeface="+mn-lt"/>
                          <a:ea typeface="+mn-ea"/>
                          <a:cs typeface="+mn-cs"/>
                        </a:rPr>
                        <a:t>20 You have </a:t>
                      </a:r>
                      <a:r>
                        <a:rPr lang="en-US" sz="800" b="0" kern="1200" dirty="0">
                          <a:solidFill>
                            <a:srgbClr val="C00000"/>
                          </a:solidFill>
                          <a:effectLst/>
                          <a:latin typeface="+mn-lt"/>
                          <a:ea typeface="+mn-ea"/>
                          <a:cs typeface="+mn-cs"/>
                        </a:rPr>
                        <a:t>seen</a:t>
                      </a:r>
                      <a:r>
                        <a:rPr lang="en-US" sz="800" b="0" kern="1200" dirty="0">
                          <a:solidFill>
                            <a:schemeClr val="tx1"/>
                          </a:solidFill>
                          <a:effectLst/>
                          <a:latin typeface="+mn-lt"/>
                          <a:ea typeface="+mn-ea"/>
                          <a:cs typeface="+mn-cs"/>
                        </a:rPr>
                        <a:t> many things, but you do not observe them;</a:t>
                      </a:r>
                    </a:p>
                    <a:p>
                      <a:pPr algn="l"/>
                      <a:r>
                        <a:rPr lang="en-US" sz="800" b="0" kern="1200" dirty="0">
                          <a:solidFill>
                            <a:schemeClr val="tx1"/>
                          </a:solidFill>
                          <a:effectLst/>
                          <a:latin typeface="+mn-lt"/>
                          <a:ea typeface="+mn-ea"/>
                          <a:cs typeface="+mn-cs"/>
                        </a:rPr>
                        <a:t>         Your </a:t>
                      </a:r>
                      <a:r>
                        <a:rPr lang="en-US" sz="800" b="0" kern="1200" dirty="0">
                          <a:solidFill>
                            <a:srgbClr val="C00000"/>
                          </a:solidFill>
                          <a:effectLst/>
                          <a:latin typeface="+mn-lt"/>
                          <a:ea typeface="+mn-ea"/>
                          <a:cs typeface="+mn-cs"/>
                        </a:rPr>
                        <a:t>ears</a:t>
                      </a:r>
                      <a:r>
                        <a:rPr lang="en-US" sz="800" b="0" kern="1200" dirty="0">
                          <a:solidFill>
                            <a:schemeClr val="tx1"/>
                          </a:solidFill>
                          <a:effectLst/>
                          <a:latin typeface="+mn-lt"/>
                          <a:ea typeface="+mn-ea"/>
                          <a:cs typeface="+mn-cs"/>
                        </a:rPr>
                        <a:t> are open, but none hears.</a:t>
                      </a:r>
                    </a:p>
                    <a:p>
                      <a:pPr algn="l"/>
                      <a:r>
                        <a:rPr lang="en-US" sz="800" b="0" kern="1200" dirty="0">
                          <a:solidFill>
                            <a:schemeClr val="tx1"/>
                          </a:solidFill>
                          <a:effectLst/>
                          <a:latin typeface="+mn-lt"/>
                          <a:ea typeface="+mn-ea"/>
                          <a:cs typeface="+mn-cs"/>
                        </a:rPr>
                        <a:t>21 </a:t>
                      </a:r>
                      <a:r>
                        <a:rPr lang="en-US" sz="800" b="0" kern="1200" dirty="0">
                          <a:solidFill>
                            <a:srgbClr val="7030A0"/>
                          </a:solidFill>
                          <a:effectLst/>
                          <a:latin typeface="+mn-lt"/>
                          <a:ea typeface="+mn-ea"/>
                          <a:cs typeface="+mn-cs"/>
                        </a:rPr>
                        <a:t>The LORD was pleased for His righteousness’ sake</a:t>
                      </a:r>
                    </a:p>
                    <a:p>
                      <a:pPr algn="l"/>
                      <a:r>
                        <a:rPr lang="en-US" sz="800" b="0" kern="1200" dirty="0">
                          <a:solidFill>
                            <a:schemeClr val="tx1"/>
                          </a:solidFill>
                          <a:effectLst/>
                          <a:latin typeface="+mn-lt"/>
                          <a:ea typeface="+mn-ea"/>
                          <a:cs typeface="+mn-cs"/>
                        </a:rPr>
                        <a:t>         To make the law great and glorious.</a:t>
                      </a:r>
                    </a:p>
                    <a:p>
                      <a:pPr algn="l"/>
                      <a:r>
                        <a:rPr lang="en-US" sz="800" b="0" kern="1200" dirty="0">
                          <a:solidFill>
                            <a:schemeClr val="tx1"/>
                          </a:solidFill>
                          <a:effectLst/>
                          <a:latin typeface="+mn-lt"/>
                          <a:ea typeface="+mn-ea"/>
                          <a:cs typeface="+mn-cs"/>
                        </a:rPr>
                        <a:t>22 But this is a people plundered and despoiled;</a:t>
                      </a:r>
                    </a:p>
                    <a:p>
                      <a:pPr algn="l"/>
                      <a:r>
                        <a:rPr lang="en-US" sz="800" b="0" kern="1200" dirty="0">
                          <a:solidFill>
                            <a:schemeClr val="tx1"/>
                          </a:solidFill>
                          <a:effectLst/>
                          <a:latin typeface="+mn-lt"/>
                          <a:ea typeface="+mn-ea"/>
                          <a:cs typeface="+mn-cs"/>
                        </a:rPr>
                        <a:t>         All of them are trapped in caves,</a:t>
                      </a:r>
                    </a:p>
                    <a:p>
                      <a:pPr algn="l"/>
                      <a:r>
                        <a:rPr lang="en-US" sz="800" b="0" kern="1200" dirty="0">
                          <a:solidFill>
                            <a:schemeClr val="tx1"/>
                          </a:solidFill>
                          <a:effectLst/>
                          <a:latin typeface="+mn-lt"/>
                          <a:ea typeface="+mn-ea"/>
                          <a:cs typeface="+mn-cs"/>
                        </a:rPr>
                        <a:t>         Or are hidden away in prisons;</a:t>
                      </a:r>
                    </a:p>
                    <a:p>
                      <a:pPr algn="l"/>
                      <a:r>
                        <a:rPr lang="en-US" sz="800" b="0" kern="1200" dirty="0">
                          <a:solidFill>
                            <a:schemeClr val="tx1"/>
                          </a:solidFill>
                          <a:effectLst/>
                          <a:latin typeface="+mn-lt"/>
                          <a:ea typeface="+mn-ea"/>
                          <a:cs typeface="+mn-cs"/>
                        </a:rPr>
                        <a:t>         They have become a prey with none to deliver them,</a:t>
                      </a:r>
                    </a:p>
                    <a:p>
                      <a:pPr algn="l"/>
                      <a:r>
                        <a:rPr lang="en-US" sz="800" b="0" kern="1200" dirty="0">
                          <a:solidFill>
                            <a:schemeClr val="tx1"/>
                          </a:solidFill>
                          <a:effectLst/>
                          <a:latin typeface="+mn-lt"/>
                          <a:ea typeface="+mn-ea"/>
                          <a:cs typeface="+mn-cs"/>
                        </a:rPr>
                        <a:t>         And a spoil, with none to say, “Give them back!”</a:t>
                      </a:r>
                    </a:p>
                    <a:p>
                      <a:pPr algn="l"/>
                      <a:r>
                        <a:rPr lang="en-US" sz="800" b="0" kern="1200" dirty="0">
                          <a:solidFill>
                            <a:schemeClr val="tx1"/>
                          </a:solidFill>
                          <a:effectLst/>
                          <a:latin typeface="+mn-lt"/>
                          <a:ea typeface="+mn-ea"/>
                          <a:cs typeface="+mn-cs"/>
                        </a:rPr>
                        <a:t>23 Who among you will give </a:t>
                      </a:r>
                      <a:r>
                        <a:rPr lang="en-US" sz="800" b="0" kern="1200" dirty="0">
                          <a:solidFill>
                            <a:srgbClr val="C00000"/>
                          </a:solidFill>
                          <a:effectLst/>
                          <a:latin typeface="+mn-lt"/>
                          <a:ea typeface="+mn-ea"/>
                          <a:cs typeface="+mn-cs"/>
                        </a:rPr>
                        <a:t>ear</a:t>
                      </a:r>
                      <a:r>
                        <a:rPr lang="en-US" sz="800" b="0" kern="1200" dirty="0">
                          <a:solidFill>
                            <a:schemeClr val="tx1"/>
                          </a:solidFill>
                          <a:effectLst/>
                          <a:latin typeface="+mn-lt"/>
                          <a:ea typeface="+mn-ea"/>
                          <a:cs typeface="+mn-cs"/>
                        </a:rPr>
                        <a:t> to this?</a:t>
                      </a:r>
                    </a:p>
                    <a:p>
                      <a:pPr algn="l"/>
                      <a:r>
                        <a:rPr lang="en-US" sz="800" b="0" kern="1200" dirty="0">
                          <a:solidFill>
                            <a:schemeClr val="tx1"/>
                          </a:solidFill>
                          <a:effectLst/>
                          <a:latin typeface="+mn-lt"/>
                          <a:ea typeface="+mn-ea"/>
                          <a:cs typeface="+mn-cs"/>
                        </a:rPr>
                        <a:t>         Who will give heed and </a:t>
                      </a:r>
                      <a:r>
                        <a:rPr lang="en-US" sz="800" b="0" kern="1200" dirty="0">
                          <a:solidFill>
                            <a:srgbClr val="C00000"/>
                          </a:solidFill>
                          <a:effectLst/>
                          <a:latin typeface="+mn-lt"/>
                          <a:ea typeface="+mn-ea"/>
                          <a:cs typeface="+mn-cs"/>
                        </a:rPr>
                        <a:t>listen</a:t>
                      </a:r>
                      <a:r>
                        <a:rPr lang="en-US" sz="800" b="0" kern="1200" dirty="0">
                          <a:solidFill>
                            <a:schemeClr val="tx1"/>
                          </a:solidFill>
                          <a:effectLst/>
                          <a:latin typeface="+mn-lt"/>
                          <a:ea typeface="+mn-ea"/>
                          <a:cs typeface="+mn-cs"/>
                        </a:rPr>
                        <a:t> hereafter?</a:t>
                      </a:r>
                    </a:p>
                    <a:p>
                      <a:pPr algn="l"/>
                      <a:r>
                        <a:rPr lang="en-US" sz="800" b="0" kern="1200" dirty="0">
                          <a:solidFill>
                            <a:schemeClr val="tx1"/>
                          </a:solidFill>
                          <a:effectLst/>
                          <a:latin typeface="+mn-lt"/>
                          <a:ea typeface="+mn-ea"/>
                          <a:cs typeface="+mn-cs"/>
                        </a:rPr>
                        <a:t>24 Who gave Jacob up for spoil, and Israel to plunderers?</a:t>
                      </a:r>
                    </a:p>
                    <a:p>
                      <a:pPr algn="l"/>
                      <a:r>
                        <a:rPr lang="en-US" sz="800" b="0" kern="1200" dirty="0">
                          <a:solidFill>
                            <a:schemeClr val="tx1"/>
                          </a:solidFill>
                          <a:effectLst/>
                          <a:latin typeface="+mn-lt"/>
                          <a:ea typeface="+mn-ea"/>
                          <a:cs typeface="+mn-cs"/>
                        </a:rPr>
                        <a:t>         Was it not the LORD, against whom we have </a:t>
                      </a:r>
                      <a:r>
                        <a:rPr lang="en-US" sz="800" b="0" kern="1200" dirty="0">
                          <a:solidFill>
                            <a:schemeClr val="accent2">
                              <a:lumMod val="50000"/>
                            </a:schemeClr>
                          </a:solidFill>
                          <a:effectLst/>
                          <a:latin typeface="+mn-lt"/>
                          <a:ea typeface="+mn-ea"/>
                          <a:cs typeface="+mn-cs"/>
                        </a:rPr>
                        <a:t>sinned</a:t>
                      </a:r>
                      <a:r>
                        <a:rPr lang="en-US" sz="800" b="0" kern="1200" dirty="0">
                          <a:solidFill>
                            <a:schemeClr val="tx1"/>
                          </a:solidFill>
                          <a:effectLst/>
                          <a:latin typeface="+mn-lt"/>
                          <a:ea typeface="+mn-ea"/>
                          <a:cs typeface="+mn-cs"/>
                        </a:rPr>
                        <a:t>,</a:t>
                      </a:r>
                    </a:p>
                    <a:p>
                      <a:pPr algn="l"/>
                      <a:r>
                        <a:rPr lang="en-US" sz="800" b="0" kern="1200" dirty="0">
                          <a:solidFill>
                            <a:schemeClr val="tx1"/>
                          </a:solidFill>
                          <a:effectLst/>
                          <a:latin typeface="+mn-lt"/>
                          <a:ea typeface="+mn-ea"/>
                          <a:cs typeface="+mn-cs"/>
                        </a:rPr>
                        <a:t>         And in whose ways they were not willing to walk,</a:t>
                      </a:r>
                    </a:p>
                    <a:p>
                      <a:pPr algn="l"/>
                      <a:r>
                        <a:rPr lang="en-US" sz="800" b="0" kern="1200" dirty="0">
                          <a:solidFill>
                            <a:schemeClr val="tx1"/>
                          </a:solidFill>
                          <a:effectLst/>
                          <a:latin typeface="+mn-lt"/>
                          <a:ea typeface="+mn-ea"/>
                          <a:cs typeface="+mn-cs"/>
                        </a:rPr>
                        <a:t>         And whose law they did not obey?</a:t>
                      </a:r>
                    </a:p>
                    <a:p>
                      <a:pPr algn="l"/>
                      <a:r>
                        <a:rPr lang="en-US" sz="800" b="0" kern="1200" dirty="0">
                          <a:solidFill>
                            <a:schemeClr val="tx1"/>
                          </a:solidFill>
                          <a:effectLst/>
                          <a:latin typeface="+mn-lt"/>
                          <a:ea typeface="+mn-ea"/>
                          <a:cs typeface="+mn-cs"/>
                        </a:rPr>
                        <a:t>25 So He poured out on him the </a:t>
                      </a:r>
                      <a:r>
                        <a:rPr lang="en-US" sz="800" b="0" kern="1200" dirty="0">
                          <a:solidFill>
                            <a:schemeClr val="accent2"/>
                          </a:solidFill>
                          <a:effectLst/>
                          <a:latin typeface="+mn-lt"/>
                          <a:ea typeface="+mn-ea"/>
                          <a:cs typeface="+mn-cs"/>
                        </a:rPr>
                        <a:t>heat</a:t>
                      </a:r>
                      <a:r>
                        <a:rPr lang="en-US" sz="800" b="0" kern="1200" dirty="0">
                          <a:solidFill>
                            <a:schemeClr val="tx1"/>
                          </a:solidFill>
                          <a:effectLst/>
                          <a:latin typeface="+mn-lt"/>
                          <a:ea typeface="+mn-ea"/>
                          <a:cs typeface="+mn-cs"/>
                        </a:rPr>
                        <a:t> of His anger</a:t>
                      </a:r>
                    </a:p>
                    <a:p>
                      <a:pPr algn="l"/>
                      <a:r>
                        <a:rPr lang="en-US" sz="800" b="0" kern="1200" dirty="0">
                          <a:solidFill>
                            <a:schemeClr val="tx1"/>
                          </a:solidFill>
                          <a:effectLst/>
                          <a:latin typeface="+mn-lt"/>
                          <a:ea typeface="+mn-ea"/>
                          <a:cs typeface="+mn-cs"/>
                        </a:rPr>
                        <a:t>         And the fierceness of battle;</a:t>
                      </a:r>
                    </a:p>
                    <a:p>
                      <a:pPr algn="l"/>
                      <a:r>
                        <a:rPr lang="en-US" sz="800" b="0" kern="1200" dirty="0">
                          <a:solidFill>
                            <a:schemeClr val="tx1"/>
                          </a:solidFill>
                          <a:effectLst/>
                          <a:latin typeface="+mn-lt"/>
                          <a:ea typeface="+mn-ea"/>
                          <a:cs typeface="+mn-cs"/>
                        </a:rPr>
                        <a:t>         And it set him </a:t>
                      </a:r>
                      <a:r>
                        <a:rPr lang="en-US" sz="800" b="0" kern="1200" dirty="0">
                          <a:solidFill>
                            <a:schemeClr val="accent2"/>
                          </a:solidFill>
                          <a:effectLst/>
                          <a:latin typeface="+mn-lt"/>
                          <a:ea typeface="+mn-ea"/>
                          <a:cs typeface="+mn-cs"/>
                        </a:rPr>
                        <a:t>aflame</a:t>
                      </a:r>
                      <a:r>
                        <a:rPr lang="en-US" sz="800" b="0" kern="1200" dirty="0">
                          <a:solidFill>
                            <a:schemeClr val="tx1"/>
                          </a:solidFill>
                          <a:effectLst/>
                          <a:latin typeface="+mn-lt"/>
                          <a:ea typeface="+mn-ea"/>
                          <a:cs typeface="+mn-cs"/>
                        </a:rPr>
                        <a:t> all around,</a:t>
                      </a:r>
                    </a:p>
                    <a:p>
                      <a:pPr algn="l"/>
                      <a:r>
                        <a:rPr lang="en-US" sz="800" b="0" kern="1200" dirty="0">
                          <a:solidFill>
                            <a:schemeClr val="tx1"/>
                          </a:solidFill>
                          <a:effectLst/>
                          <a:latin typeface="+mn-lt"/>
                          <a:ea typeface="+mn-ea"/>
                          <a:cs typeface="+mn-cs"/>
                        </a:rPr>
                        <a:t>         Yet he did not recognize it;</a:t>
                      </a:r>
                    </a:p>
                    <a:p>
                      <a:pPr algn="l"/>
                      <a:r>
                        <a:rPr lang="en-US" sz="800" b="0" kern="1200" dirty="0">
                          <a:solidFill>
                            <a:schemeClr val="tx1"/>
                          </a:solidFill>
                          <a:effectLst/>
                          <a:latin typeface="+mn-lt"/>
                          <a:ea typeface="+mn-ea"/>
                          <a:cs typeface="+mn-cs"/>
                        </a:rPr>
                        <a:t>         And it </a:t>
                      </a:r>
                      <a:r>
                        <a:rPr lang="en-US" sz="800" b="0" kern="1200" dirty="0">
                          <a:solidFill>
                            <a:schemeClr val="accent2"/>
                          </a:solidFill>
                          <a:effectLst/>
                          <a:latin typeface="+mn-lt"/>
                          <a:ea typeface="+mn-ea"/>
                          <a:cs typeface="+mn-cs"/>
                        </a:rPr>
                        <a:t>burned</a:t>
                      </a:r>
                      <a:r>
                        <a:rPr lang="en-US" sz="800" b="0" kern="1200" dirty="0">
                          <a:solidFill>
                            <a:schemeClr val="tx1"/>
                          </a:solidFill>
                          <a:effectLst/>
                          <a:latin typeface="+mn-lt"/>
                          <a:ea typeface="+mn-ea"/>
                          <a:cs typeface="+mn-cs"/>
                        </a:rPr>
                        <a:t> him, but he paid no attention.</a:t>
                      </a:r>
                    </a:p>
                    <a:p>
                      <a:pPr algn="l" fontAlgn="ctr"/>
                      <a:endParaRPr lang="en-US" sz="800" b="0" i="0" u="none" strike="noStrike" dirty="0">
                        <a:solidFill>
                          <a:schemeClr val="tx1"/>
                        </a:solidFill>
                        <a:effectLst/>
                        <a:latin typeface="Calibri" panose="020F0502020204030204" pitchFamily="34" charset="0"/>
                      </a:endParaRPr>
                    </a:p>
                  </a:txBody>
                  <a:tcPr marL="6350" marR="6350" marT="635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l"/>
                      <a:r>
                        <a:rPr lang="en-US" sz="800" b="0" kern="1200" dirty="0">
                          <a:solidFill>
                            <a:schemeClr val="tx1"/>
                          </a:solidFill>
                          <a:effectLst/>
                          <a:latin typeface="+mn-lt"/>
                          <a:ea typeface="+mn-ea"/>
                          <a:cs typeface="+mn-cs"/>
                        </a:rPr>
                        <a:t> 1  But now, thus says the LORD, your </a:t>
                      </a:r>
                      <a:r>
                        <a:rPr lang="en-US" sz="800" b="1" kern="1200" dirty="0">
                          <a:solidFill>
                            <a:schemeClr val="tx1"/>
                          </a:solidFill>
                          <a:effectLst/>
                          <a:latin typeface="+mn-lt"/>
                          <a:ea typeface="+mn-ea"/>
                          <a:cs typeface="+mn-cs"/>
                        </a:rPr>
                        <a:t>Creator</a:t>
                      </a:r>
                      <a:r>
                        <a:rPr lang="en-US" sz="800" b="0" kern="1200" dirty="0">
                          <a:solidFill>
                            <a:schemeClr val="tx1"/>
                          </a:solidFill>
                          <a:effectLst/>
                          <a:latin typeface="+mn-lt"/>
                          <a:ea typeface="+mn-ea"/>
                          <a:cs typeface="+mn-cs"/>
                        </a:rPr>
                        <a:t>, O Jacob,</a:t>
                      </a:r>
                    </a:p>
                    <a:p>
                      <a:pPr algn="l"/>
                      <a:r>
                        <a:rPr lang="en-US" sz="800" b="0" kern="1200" dirty="0">
                          <a:solidFill>
                            <a:schemeClr val="tx1"/>
                          </a:solidFill>
                          <a:effectLst/>
                          <a:latin typeface="+mn-lt"/>
                          <a:ea typeface="+mn-ea"/>
                          <a:cs typeface="+mn-cs"/>
                        </a:rPr>
                        <a:t>         And He who formed you, O Israel,</a:t>
                      </a:r>
                    </a:p>
                    <a:p>
                      <a:pPr algn="l"/>
                      <a:r>
                        <a:rPr lang="en-US" sz="800" b="0" kern="1200" dirty="0">
                          <a:solidFill>
                            <a:schemeClr val="tx1"/>
                          </a:solidFill>
                          <a:effectLst/>
                          <a:latin typeface="+mn-lt"/>
                          <a:ea typeface="+mn-ea"/>
                          <a:cs typeface="+mn-cs"/>
                        </a:rPr>
                        <a:t>         </a:t>
                      </a:r>
                      <a:r>
                        <a:rPr lang="en-US" sz="800" b="0" kern="1200" dirty="0">
                          <a:solidFill>
                            <a:schemeClr val="accent1"/>
                          </a:solidFill>
                          <a:effectLst/>
                          <a:latin typeface="+mn-lt"/>
                          <a:ea typeface="+mn-ea"/>
                          <a:cs typeface="+mn-cs"/>
                        </a:rPr>
                        <a:t>“Do not fear, </a:t>
                      </a:r>
                      <a:r>
                        <a:rPr lang="en-US" sz="800" b="0" kern="1200" dirty="0">
                          <a:solidFill>
                            <a:schemeClr val="tx1"/>
                          </a:solidFill>
                          <a:effectLst/>
                          <a:latin typeface="+mn-lt"/>
                          <a:ea typeface="+mn-ea"/>
                          <a:cs typeface="+mn-cs"/>
                        </a:rPr>
                        <a:t>for I have </a:t>
                      </a:r>
                      <a:r>
                        <a:rPr lang="en-US" sz="800" b="0" kern="1200" dirty="0">
                          <a:solidFill>
                            <a:schemeClr val="accent6"/>
                          </a:solidFill>
                          <a:effectLst/>
                          <a:latin typeface="+mn-lt"/>
                          <a:ea typeface="+mn-ea"/>
                          <a:cs typeface="+mn-cs"/>
                        </a:rPr>
                        <a:t>redeemed</a:t>
                      </a:r>
                      <a:r>
                        <a:rPr lang="en-US" sz="800" b="0" kern="1200" dirty="0">
                          <a:solidFill>
                            <a:schemeClr val="tx1"/>
                          </a:solidFill>
                          <a:effectLst/>
                          <a:latin typeface="+mn-lt"/>
                          <a:ea typeface="+mn-ea"/>
                          <a:cs typeface="+mn-cs"/>
                        </a:rPr>
                        <a:t> you;</a:t>
                      </a:r>
                    </a:p>
                    <a:p>
                      <a:pPr algn="l"/>
                      <a:r>
                        <a:rPr lang="en-US" sz="800" b="0" kern="1200" dirty="0">
                          <a:solidFill>
                            <a:schemeClr val="tx1"/>
                          </a:solidFill>
                          <a:effectLst/>
                          <a:latin typeface="+mn-lt"/>
                          <a:ea typeface="+mn-ea"/>
                          <a:cs typeface="+mn-cs"/>
                        </a:rPr>
                        <a:t>         I have called you by </a:t>
                      </a:r>
                      <a:r>
                        <a:rPr lang="en-US" sz="800" b="0" kern="1200" dirty="0">
                          <a:solidFill>
                            <a:srgbClr val="7030A0"/>
                          </a:solidFill>
                          <a:effectLst/>
                          <a:latin typeface="+mn-lt"/>
                          <a:ea typeface="+mn-ea"/>
                          <a:cs typeface="+mn-cs"/>
                        </a:rPr>
                        <a:t>name</a:t>
                      </a:r>
                      <a:r>
                        <a:rPr lang="en-US" sz="800" b="0" kern="1200" dirty="0">
                          <a:solidFill>
                            <a:schemeClr val="tx1"/>
                          </a:solidFill>
                          <a:effectLst/>
                          <a:latin typeface="+mn-lt"/>
                          <a:ea typeface="+mn-ea"/>
                          <a:cs typeface="+mn-cs"/>
                        </a:rPr>
                        <a:t>; you are Mine!</a:t>
                      </a:r>
                    </a:p>
                    <a:p>
                      <a:pPr algn="l"/>
                      <a:r>
                        <a:rPr lang="en-US" sz="800" b="0" kern="1200" dirty="0">
                          <a:solidFill>
                            <a:schemeClr val="tx1"/>
                          </a:solidFill>
                          <a:effectLst/>
                          <a:latin typeface="+mn-lt"/>
                          <a:ea typeface="+mn-ea"/>
                          <a:cs typeface="+mn-cs"/>
                        </a:rPr>
                        <a:t>2 “When you pass through the </a:t>
                      </a:r>
                      <a:r>
                        <a:rPr lang="en-US" sz="800" b="0" kern="1200" dirty="0">
                          <a:solidFill>
                            <a:schemeClr val="accent1">
                              <a:lumMod val="60000"/>
                              <a:lumOff val="40000"/>
                            </a:schemeClr>
                          </a:solidFill>
                          <a:effectLst/>
                          <a:latin typeface="+mn-lt"/>
                          <a:ea typeface="+mn-ea"/>
                          <a:cs typeface="+mn-cs"/>
                        </a:rPr>
                        <a:t>waters</a:t>
                      </a:r>
                      <a:r>
                        <a:rPr lang="en-US" sz="800" b="0" kern="1200" dirty="0">
                          <a:solidFill>
                            <a:schemeClr val="tx1"/>
                          </a:solidFill>
                          <a:effectLst/>
                          <a:latin typeface="+mn-lt"/>
                          <a:ea typeface="+mn-ea"/>
                          <a:cs typeface="+mn-cs"/>
                        </a:rPr>
                        <a:t>, I will be with you;</a:t>
                      </a:r>
                    </a:p>
                    <a:p>
                      <a:pPr algn="l"/>
                      <a:r>
                        <a:rPr lang="en-US" sz="800" b="0" kern="1200" dirty="0">
                          <a:solidFill>
                            <a:schemeClr val="tx1"/>
                          </a:solidFill>
                          <a:effectLst/>
                          <a:latin typeface="+mn-lt"/>
                          <a:ea typeface="+mn-ea"/>
                          <a:cs typeface="+mn-cs"/>
                        </a:rPr>
                        <a:t>         And through the </a:t>
                      </a:r>
                      <a:r>
                        <a:rPr lang="en-US" sz="800" b="0" kern="1200" dirty="0">
                          <a:solidFill>
                            <a:schemeClr val="accent1">
                              <a:lumMod val="60000"/>
                              <a:lumOff val="40000"/>
                            </a:schemeClr>
                          </a:solidFill>
                          <a:effectLst/>
                          <a:latin typeface="+mn-lt"/>
                          <a:ea typeface="+mn-ea"/>
                          <a:cs typeface="+mn-cs"/>
                        </a:rPr>
                        <a:t>rivers</a:t>
                      </a:r>
                      <a:r>
                        <a:rPr lang="en-US" sz="800" b="0" kern="1200" dirty="0">
                          <a:solidFill>
                            <a:schemeClr val="tx1"/>
                          </a:solidFill>
                          <a:effectLst/>
                          <a:latin typeface="+mn-lt"/>
                          <a:ea typeface="+mn-ea"/>
                          <a:cs typeface="+mn-cs"/>
                        </a:rPr>
                        <a:t>, they will not overflow you.</a:t>
                      </a:r>
                    </a:p>
                    <a:p>
                      <a:pPr algn="l"/>
                      <a:r>
                        <a:rPr lang="en-US" sz="800" b="0" kern="1200" dirty="0">
                          <a:solidFill>
                            <a:schemeClr val="tx1"/>
                          </a:solidFill>
                          <a:effectLst/>
                          <a:latin typeface="+mn-lt"/>
                          <a:ea typeface="+mn-ea"/>
                          <a:cs typeface="+mn-cs"/>
                        </a:rPr>
                        <a:t>         When you walk through the </a:t>
                      </a:r>
                      <a:r>
                        <a:rPr lang="en-US" sz="800" b="0" kern="1200" dirty="0">
                          <a:solidFill>
                            <a:schemeClr val="accent2"/>
                          </a:solidFill>
                          <a:effectLst/>
                          <a:latin typeface="+mn-lt"/>
                          <a:ea typeface="+mn-ea"/>
                          <a:cs typeface="+mn-cs"/>
                        </a:rPr>
                        <a:t>fire</a:t>
                      </a:r>
                      <a:r>
                        <a:rPr lang="en-US" sz="800" b="0" kern="1200" dirty="0">
                          <a:solidFill>
                            <a:schemeClr val="tx1"/>
                          </a:solidFill>
                          <a:effectLst/>
                          <a:latin typeface="+mn-lt"/>
                          <a:ea typeface="+mn-ea"/>
                          <a:cs typeface="+mn-cs"/>
                        </a:rPr>
                        <a:t>, you will not be scorched,</a:t>
                      </a:r>
                    </a:p>
                    <a:p>
                      <a:pPr algn="l"/>
                      <a:r>
                        <a:rPr lang="en-US" sz="800" b="0" kern="1200" dirty="0">
                          <a:solidFill>
                            <a:schemeClr val="tx1"/>
                          </a:solidFill>
                          <a:effectLst/>
                          <a:latin typeface="+mn-lt"/>
                          <a:ea typeface="+mn-ea"/>
                          <a:cs typeface="+mn-cs"/>
                        </a:rPr>
                        <a:t>         Nor will the flame </a:t>
                      </a:r>
                      <a:r>
                        <a:rPr lang="en-US" sz="800" b="0" kern="1200" dirty="0">
                          <a:solidFill>
                            <a:schemeClr val="accent2"/>
                          </a:solidFill>
                          <a:effectLst/>
                          <a:latin typeface="+mn-lt"/>
                          <a:ea typeface="+mn-ea"/>
                          <a:cs typeface="+mn-cs"/>
                        </a:rPr>
                        <a:t>burn</a:t>
                      </a:r>
                      <a:r>
                        <a:rPr lang="en-US" sz="800" b="0" kern="1200" dirty="0">
                          <a:solidFill>
                            <a:schemeClr val="tx1"/>
                          </a:solidFill>
                          <a:effectLst/>
                          <a:latin typeface="+mn-lt"/>
                          <a:ea typeface="+mn-ea"/>
                          <a:cs typeface="+mn-cs"/>
                        </a:rPr>
                        <a:t> you.</a:t>
                      </a:r>
                    </a:p>
                    <a:p>
                      <a:pPr algn="l"/>
                      <a:r>
                        <a:rPr lang="en-US" sz="800" b="0" kern="1200" dirty="0">
                          <a:solidFill>
                            <a:schemeClr val="tx1"/>
                          </a:solidFill>
                          <a:effectLst/>
                          <a:latin typeface="+mn-lt"/>
                          <a:ea typeface="+mn-ea"/>
                          <a:cs typeface="+mn-cs"/>
                        </a:rPr>
                        <a:t>3 “For I am the LORD your God,</a:t>
                      </a:r>
                    </a:p>
                    <a:p>
                      <a:pPr algn="l"/>
                      <a:r>
                        <a:rPr lang="en-US" sz="800" b="0" kern="1200" dirty="0">
                          <a:solidFill>
                            <a:schemeClr val="tx1"/>
                          </a:solidFill>
                          <a:effectLst/>
                          <a:latin typeface="+mn-lt"/>
                          <a:ea typeface="+mn-ea"/>
                          <a:cs typeface="+mn-cs"/>
                        </a:rPr>
                        <a:t>         The </a:t>
                      </a:r>
                      <a:r>
                        <a:rPr lang="en-US" sz="800" b="1" kern="1200" dirty="0">
                          <a:solidFill>
                            <a:schemeClr val="tx1"/>
                          </a:solidFill>
                          <a:effectLst/>
                          <a:latin typeface="+mn-lt"/>
                          <a:ea typeface="+mn-ea"/>
                          <a:cs typeface="+mn-cs"/>
                        </a:rPr>
                        <a:t>Holy One </a:t>
                      </a:r>
                      <a:r>
                        <a:rPr lang="en-US" sz="800" b="0" kern="1200" dirty="0">
                          <a:solidFill>
                            <a:schemeClr val="tx1"/>
                          </a:solidFill>
                          <a:effectLst/>
                          <a:latin typeface="+mn-lt"/>
                          <a:ea typeface="+mn-ea"/>
                          <a:cs typeface="+mn-cs"/>
                        </a:rPr>
                        <a:t>of Israel, your </a:t>
                      </a:r>
                      <a:r>
                        <a:rPr lang="en-US" sz="800" b="1" kern="1200" dirty="0">
                          <a:solidFill>
                            <a:schemeClr val="tx1"/>
                          </a:solidFill>
                          <a:effectLst/>
                          <a:latin typeface="+mn-lt"/>
                          <a:ea typeface="+mn-ea"/>
                          <a:cs typeface="+mn-cs"/>
                        </a:rPr>
                        <a:t>Savior</a:t>
                      </a:r>
                      <a:r>
                        <a:rPr lang="en-US" sz="800" b="0" kern="1200" dirty="0">
                          <a:solidFill>
                            <a:schemeClr val="tx1"/>
                          </a:solidFill>
                          <a:effectLst/>
                          <a:latin typeface="+mn-lt"/>
                          <a:ea typeface="+mn-ea"/>
                          <a:cs typeface="+mn-cs"/>
                        </a:rPr>
                        <a:t>;</a:t>
                      </a:r>
                    </a:p>
                    <a:p>
                      <a:pPr algn="l"/>
                      <a:r>
                        <a:rPr lang="en-US" sz="800" b="0" kern="1200" dirty="0">
                          <a:solidFill>
                            <a:schemeClr val="tx1"/>
                          </a:solidFill>
                          <a:effectLst/>
                          <a:latin typeface="+mn-lt"/>
                          <a:ea typeface="+mn-ea"/>
                          <a:cs typeface="+mn-cs"/>
                        </a:rPr>
                        <a:t>         I have given Egypt as your </a:t>
                      </a:r>
                      <a:r>
                        <a:rPr lang="en-US" sz="800" b="0" kern="1200" dirty="0">
                          <a:solidFill>
                            <a:schemeClr val="accent6"/>
                          </a:solidFill>
                          <a:effectLst/>
                          <a:latin typeface="+mn-lt"/>
                          <a:ea typeface="+mn-ea"/>
                          <a:cs typeface="+mn-cs"/>
                        </a:rPr>
                        <a:t>ransom</a:t>
                      </a:r>
                      <a:r>
                        <a:rPr lang="en-US" sz="800" b="0" kern="1200" dirty="0">
                          <a:solidFill>
                            <a:schemeClr val="tx1"/>
                          </a:solidFill>
                          <a:effectLst/>
                          <a:latin typeface="+mn-lt"/>
                          <a:ea typeface="+mn-ea"/>
                          <a:cs typeface="+mn-cs"/>
                        </a:rPr>
                        <a:t>,</a:t>
                      </a:r>
                    </a:p>
                    <a:p>
                      <a:pPr algn="l"/>
                      <a:r>
                        <a:rPr lang="en-US" sz="800" b="0" kern="1200" dirty="0">
                          <a:solidFill>
                            <a:schemeClr val="tx1"/>
                          </a:solidFill>
                          <a:effectLst/>
                          <a:latin typeface="+mn-lt"/>
                          <a:ea typeface="+mn-ea"/>
                          <a:cs typeface="+mn-cs"/>
                        </a:rPr>
                        <a:t>         Cush and </a:t>
                      </a:r>
                      <a:r>
                        <a:rPr lang="en-US" sz="800" b="0" kern="1200" dirty="0" err="1">
                          <a:solidFill>
                            <a:schemeClr val="tx1"/>
                          </a:solidFill>
                          <a:effectLst/>
                          <a:latin typeface="+mn-lt"/>
                          <a:ea typeface="+mn-ea"/>
                          <a:cs typeface="+mn-cs"/>
                        </a:rPr>
                        <a:t>Seba</a:t>
                      </a:r>
                      <a:r>
                        <a:rPr lang="en-US" sz="800" b="0" kern="1200" dirty="0">
                          <a:solidFill>
                            <a:schemeClr val="tx1"/>
                          </a:solidFill>
                          <a:effectLst/>
                          <a:latin typeface="+mn-lt"/>
                          <a:ea typeface="+mn-ea"/>
                          <a:cs typeface="+mn-cs"/>
                        </a:rPr>
                        <a:t> in your place.</a:t>
                      </a:r>
                    </a:p>
                    <a:p>
                      <a:pPr algn="l"/>
                      <a:r>
                        <a:rPr lang="en-US" sz="800" b="0" kern="1200" dirty="0">
                          <a:solidFill>
                            <a:schemeClr val="tx1"/>
                          </a:solidFill>
                          <a:effectLst/>
                          <a:latin typeface="+mn-lt"/>
                          <a:ea typeface="+mn-ea"/>
                          <a:cs typeface="+mn-cs"/>
                        </a:rPr>
                        <a:t>4 “Since you are precious in My sight,</a:t>
                      </a:r>
                    </a:p>
                    <a:p>
                      <a:pPr algn="l"/>
                      <a:r>
                        <a:rPr lang="en-US" sz="800" b="0" kern="1200" dirty="0">
                          <a:solidFill>
                            <a:schemeClr val="tx1"/>
                          </a:solidFill>
                          <a:effectLst/>
                          <a:latin typeface="+mn-lt"/>
                          <a:ea typeface="+mn-ea"/>
                          <a:cs typeface="+mn-cs"/>
                        </a:rPr>
                        <a:t>         Since you are honored and I love you,</a:t>
                      </a:r>
                    </a:p>
                    <a:p>
                      <a:pPr algn="l"/>
                      <a:r>
                        <a:rPr lang="en-US" sz="800" b="0" kern="1200" dirty="0">
                          <a:solidFill>
                            <a:schemeClr val="tx1"/>
                          </a:solidFill>
                          <a:effectLst/>
                          <a:latin typeface="+mn-lt"/>
                          <a:ea typeface="+mn-ea"/>
                          <a:cs typeface="+mn-cs"/>
                        </a:rPr>
                        <a:t>         I will give other men in your place and other peoples in </a:t>
                      </a:r>
                      <a:r>
                        <a:rPr lang="en-US" sz="800" b="0" kern="1200" dirty="0">
                          <a:solidFill>
                            <a:schemeClr val="accent6"/>
                          </a:solidFill>
                          <a:effectLst/>
                          <a:latin typeface="+mn-lt"/>
                          <a:ea typeface="+mn-ea"/>
                          <a:cs typeface="+mn-cs"/>
                        </a:rPr>
                        <a:t>exchange</a:t>
                      </a:r>
                      <a:r>
                        <a:rPr lang="en-US" sz="800" b="0" kern="1200" dirty="0">
                          <a:solidFill>
                            <a:schemeClr val="tx1"/>
                          </a:solidFill>
                          <a:effectLst/>
                          <a:latin typeface="+mn-lt"/>
                          <a:ea typeface="+mn-ea"/>
                          <a:cs typeface="+mn-cs"/>
                        </a:rPr>
                        <a:t> for your life.</a:t>
                      </a:r>
                    </a:p>
                    <a:p>
                      <a:pPr algn="l"/>
                      <a:r>
                        <a:rPr lang="en-US" sz="800" b="0" kern="1200" dirty="0">
                          <a:solidFill>
                            <a:schemeClr val="tx1"/>
                          </a:solidFill>
                          <a:effectLst/>
                          <a:latin typeface="+mn-lt"/>
                          <a:ea typeface="+mn-ea"/>
                          <a:cs typeface="+mn-cs"/>
                        </a:rPr>
                        <a:t>5 “</a:t>
                      </a:r>
                      <a:r>
                        <a:rPr lang="en-US" sz="800" b="0" kern="1200" dirty="0">
                          <a:solidFill>
                            <a:schemeClr val="accent1"/>
                          </a:solidFill>
                          <a:effectLst/>
                          <a:latin typeface="+mn-lt"/>
                          <a:ea typeface="+mn-ea"/>
                          <a:cs typeface="+mn-cs"/>
                        </a:rPr>
                        <a:t>Do not fear, </a:t>
                      </a:r>
                      <a:r>
                        <a:rPr lang="en-US" sz="800" b="0" kern="1200" dirty="0">
                          <a:solidFill>
                            <a:schemeClr val="tx1"/>
                          </a:solidFill>
                          <a:effectLst/>
                          <a:latin typeface="+mn-lt"/>
                          <a:ea typeface="+mn-ea"/>
                          <a:cs typeface="+mn-cs"/>
                        </a:rPr>
                        <a:t>for I am with you;</a:t>
                      </a:r>
                    </a:p>
                    <a:p>
                      <a:pPr algn="l"/>
                      <a:r>
                        <a:rPr lang="en-US" sz="800" b="0" kern="1200" dirty="0">
                          <a:solidFill>
                            <a:schemeClr val="tx1"/>
                          </a:solidFill>
                          <a:effectLst/>
                          <a:latin typeface="+mn-lt"/>
                          <a:ea typeface="+mn-ea"/>
                          <a:cs typeface="+mn-cs"/>
                        </a:rPr>
                        <a:t>         I will bring your offspring from the east,</a:t>
                      </a:r>
                    </a:p>
                    <a:p>
                      <a:pPr algn="l"/>
                      <a:r>
                        <a:rPr lang="en-US" sz="800" b="0" kern="1200" dirty="0">
                          <a:solidFill>
                            <a:schemeClr val="tx1"/>
                          </a:solidFill>
                          <a:effectLst/>
                          <a:latin typeface="+mn-lt"/>
                          <a:ea typeface="+mn-ea"/>
                          <a:cs typeface="+mn-cs"/>
                        </a:rPr>
                        <a:t>         And gather you from the west.</a:t>
                      </a:r>
                    </a:p>
                    <a:p>
                      <a:pPr algn="l"/>
                      <a:r>
                        <a:rPr lang="en-US" sz="800" b="0" kern="1200" dirty="0">
                          <a:solidFill>
                            <a:schemeClr val="tx1"/>
                          </a:solidFill>
                          <a:effectLst/>
                          <a:latin typeface="+mn-lt"/>
                          <a:ea typeface="+mn-ea"/>
                          <a:cs typeface="+mn-cs"/>
                        </a:rPr>
                        <a:t>6 “I will say to the north, ‘Give them up!’</a:t>
                      </a:r>
                    </a:p>
                    <a:p>
                      <a:pPr algn="l"/>
                      <a:r>
                        <a:rPr lang="en-US" sz="800" b="0" kern="1200" dirty="0">
                          <a:solidFill>
                            <a:schemeClr val="tx1"/>
                          </a:solidFill>
                          <a:effectLst/>
                          <a:latin typeface="+mn-lt"/>
                          <a:ea typeface="+mn-ea"/>
                          <a:cs typeface="+mn-cs"/>
                        </a:rPr>
                        <a:t>         And to the south, ‘Do not hold them back.’</a:t>
                      </a:r>
                    </a:p>
                    <a:p>
                      <a:pPr algn="l"/>
                      <a:r>
                        <a:rPr lang="en-US" sz="800" b="0" kern="1200" dirty="0">
                          <a:solidFill>
                            <a:schemeClr val="tx1"/>
                          </a:solidFill>
                          <a:effectLst/>
                          <a:latin typeface="+mn-lt"/>
                          <a:ea typeface="+mn-ea"/>
                          <a:cs typeface="+mn-cs"/>
                        </a:rPr>
                        <a:t>         Bring My sons from afar</a:t>
                      </a:r>
                    </a:p>
                    <a:p>
                      <a:pPr algn="l"/>
                      <a:r>
                        <a:rPr lang="en-US" sz="800" b="0" kern="1200" dirty="0">
                          <a:solidFill>
                            <a:schemeClr val="tx1"/>
                          </a:solidFill>
                          <a:effectLst/>
                          <a:latin typeface="+mn-lt"/>
                          <a:ea typeface="+mn-ea"/>
                          <a:cs typeface="+mn-cs"/>
                        </a:rPr>
                        <a:t>         And My daughters from the ends of the earth,</a:t>
                      </a:r>
                    </a:p>
                    <a:p>
                      <a:pPr algn="l"/>
                      <a:r>
                        <a:rPr lang="en-US" sz="800" b="0" kern="1200" dirty="0">
                          <a:solidFill>
                            <a:schemeClr val="tx1"/>
                          </a:solidFill>
                          <a:effectLst/>
                          <a:latin typeface="+mn-lt"/>
                          <a:ea typeface="+mn-ea"/>
                          <a:cs typeface="+mn-cs"/>
                        </a:rPr>
                        <a:t>7 Everyone who is called by </a:t>
                      </a:r>
                      <a:r>
                        <a:rPr lang="en-US" sz="800" b="0" kern="1200" dirty="0">
                          <a:solidFill>
                            <a:srgbClr val="7030A0"/>
                          </a:solidFill>
                          <a:effectLst/>
                          <a:latin typeface="+mn-lt"/>
                          <a:ea typeface="+mn-ea"/>
                          <a:cs typeface="+mn-cs"/>
                        </a:rPr>
                        <a:t>My name,</a:t>
                      </a:r>
                    </a:p>
                    <a:p>
                      <a:pPr algn="l"/>
                      <a:r>
                        <a:rPr lang="en-US" sz="800" b="0" kern="1200" dirty="0">
                          <a:solidFill>
                            <a:schemeClr val="tx1"/>
                          </a:solidFill>
                          <a:effectLst/>
                          <a:latin typeface="+mn-lt"/>
                          <a:ea typeface="+mn-ea"/>
                          <a:cs typeface="+mn-cs"/>
                        </a:rPr>
                        <a:t>         </a:t>
                      </a:r>
                      <a:r>
                        <a:rPr lang="en-US" sz="800" b="0" kern="1200" dirty="0">
                          <a:solidFill>
                            <a:srgbClr val="7030A0"/>
                          </a:solidFill>
                          <a:effectLst/>
                          <a:latin typeface="+mn-lt"/>
                          <a:ea typeface="+mn-ea"/>
                          <a:cs typeface="+mn-cs"/>
                        </a:rPr>
                        <a:t>And whom I have created for My glory,</a:t>
                      </a:r>
                    </a:p>
                    <a:p>
                      <a:pPr algn="l"/>
                      <a:r>
                        <a:rPr lang="en-US" sz="800" b="0" kern="1200" dirty="0">
                          <a:solidFill>
                            <a:schemeClr val="tx1"/>
                          </a:solidFill>
                          <a:effectLst/>
                          <a:latin typeface="+mn-lt"/>
                          <a:ea typeface="+mn-ea"/>
                          <a:cs typeface="+mn-cs"/>
                        </a:rPr>
                        <a:t>         Whom I have formed, even whom I have made.”</a:t>
                      </a:r>
                    </a:p>
                    <a:p>
                      <a:pPr algn="l"/>
                      <a:endParaRPr lang="en-US" sz="800" b="0" i="0" u="none" strike="noStrike" dirty="0">
                        <a:solidFill>
                          <a:schemeClr val="tx1"/>
                        </a:solidFill>
                        <a:effectLst/>
                        <a:latin typeface="Calibri" panose="020F0502020204030204" pitchFamily="34" charset="0"/>
                      </a:endParaRPr>
                    </a:p>
                  </a:txBody>
                  <a:tcPr marL="6350" marR="6350" marT="635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l"/>
                      <a:r>
                        <a:rPr lang="en-US" sz="800" b="0" i="0" u="none" strike="noStrike" dirty="0">
                          <a:solidFill>
                            <a:schemeClr val="tx1"/>
                          </a:solidFill>
                          <a:effectLst/>
                          <a:latin typeface="Calibri" panose="020F0502020204030204" pitchFamily="34" charset="0"/>
                        </a:rPr>
                        <a:t>8 Bring out the people who are </a:t>
                      </a:r>
                      <a:r>
                        <a:rPr lang="en-US" sz="800" b="0" i="0" u="none" strike="noStrike" dirty="0">
                          <a:solidFill>
                            <a:srgbClr val="C00000"/>
                          </a:solidFill>
                          <a:effectLst/>
                          <a:latin typeface="Calibri" panose="020F0502020204030204" pitchFamily="34" charset="0"/>
                        </a:rPr>
                        <a:t>blind</a:t>
                      </a:r>
                      <a:r>
                        <a:rPr lang="en-US" sz="800" b="0" i="0" u="none" strike="noStrike" dirty="0">
                          <a:solidFill>
                            <a:schemeClr val="tx1"/>
                          </a:solidFill>
                          <a:effectLst/>
                          <a:latin typeface="Calibri" panose="020F0502020204030204" pitchFamily="34" charset="0"/>
                        </a:rPr>
                        <a:t>, even though they have eyes,</a:t>
                      </a:r>
                    </a:p>
                    <a:p>
                      <a:pPr algn="l"/>
                      <a:r>
                        <a:rPr lang="en-US" sz="800" b="0" i="0" u="none" strike="noStrike" dirty="0">
                          <a:solidFill>
                            <a:schemeClr val="tx1"/>
                          </a:solidFill>
                          <a:effectLst/>
                          <a:latin typeface="Calibri" panose="020F0502020204030204" pitchFamily="34" charset="0"/>
                        </a:rPr>
                        <a:t>         And the </a:t>
                      </a:r>
                      <a:r>
                        <a:rPr lang="en-US" sz="800" b="0" i="0" u="none" strike="noStrike" dirty="0">
                          <a:solidFill>
                            <a:srgbClr val="C00000"/>
                          </a:solidFill>
                          <a:effectLst/>
                          <a:latin typeface="Calibri" panose="020F0502020204030204" pitchFamily="34" charset="0"/>
                        </a:rPr>
                        <a:t>deaf</a:t>
                      </a:r>
                      <a:r>
                        <a:rPr lang="en-US" sz="800" b="0" i="0" u="none" strike="noStrike" dirty="0">
                          <a:solidFill>
                            <a:schemeClr val="tx1"/>
                          </a:solidFill>
                          <a:effectLst/>
                          <a:latin typeface="Calibri" panose="020F0502020204030204" pitchFamily="34" charset="0"/>
                        </a:rPr>
                        <a:t>, even though they have ears.</a:t>
                      </a:r>
                    </a:p>
                    <a:p>
                      <a:pPr algn="l"/>
                      <a:r>
                        <a:rPr lang="en-US" sz="800" b="0" i="0" u="none" strike="noStrike" dirty="0">
                          <a:solidFill>
                            <a:schemeClr val="tx1"/>
                          </a:solidFill>
                          <a:effectLst/>
                          <a:latin typeface="Calibri" panose="020F0502020204030204" pitchFamily="34" charset="0"/>
                        </a:rPr>
                        <a:t>9 All the nations have gathered together</a:t>
                      </a:r>
                    </a:p>
                    <a:p>
                      <a:pPr algn="l"/>
                      <a:r>
                        <a:rPr lang="en-US" sz="800" b="0" i="0" u="none" strike="noStrike" dirty="0">
                          <a:solidFill>
                            <a:schemeClr val="tx1"/>
                          </a:solidFill>
                          <a:effectLst/>
                          <a:latin typeface="Calibri" panose="020F0502020204030204" pitchFamily="34" charset="0"/>
                        </a:rPr>
                        <a:t>         So that the peoples may be assembled.</a:t>
                      </a:r>
                    </a:p>
                    <a:p>
                      <a:pPr algn="l"/>
                      <a:r>
                        <a:rPr lang="en-US" sz="800" b="0" i="0" u="none" strike="noStrike" dirty="0">
                          <a:solidFill>
                            <a:schemeClr val="tx1"/>
                          </a:solidFill>
                          <a:effectLst/>
                          <a:latin typeface="Calibri" panose="020F0502020204030204" pitchFamily="34" charset="0"/>
                        </a:rPr>
                        <a:t>         Who among them can declare this</a:t>
                      </a:r>
                    </a:p>
                    <a:p>
                      <a:pPr algn="l"/>
                      <a:r>
                        <a:rPr lang="en-US" sz="800" b="0" i="0" u="none" strike="noStrike" dirty="0">
                          <a:solidFill>
                            <a:schemeClr val="tx1"/>
                          </a:solidFill>
                          <a:effectLst/>
                          <a:latin typeface="Calibri" panose="020F0502020204030204" pitchFamily="34" charset="0"/>
                        </a:rPr>
                        <a:t>         And proclaim to us the </a:t>
                      </a:r>
                      <a:r>
                        <a:rPr lang="en-US" sz="800" b="0" i="0" u="none" strike="noStrike" dirty="0">
                          <a:solidFill>
                            <a:schemeClr val="accent4"/>
                          </a:solidFill>
                          <a:effectLst/>
                          <a:latin typeface="Calibri" panose="020F0502020204030204" pitchFamily="34" charset="0"/>
                        </a:rPr>
                        <a:t>former</a:t>
                      </a:r>
                      <a:r>
                        <a:rPr lang="en-US" sz="800" b="0" i="0" u="none" strike="noStrike" dirty="0">
                          <a:solidFill>
                            <a:schemeClr val="tx1"/>
                          </a:solidFill>
                          <a:effectLst/>
                          <a:latin typeface="Calibri" panose="020F0502020204030204" pitchFamily="34" charset="0"/>
                        </a:rPr>
                        <a:t> things?</a:t>
                      </a:r>
                    </a:p>
                    <a:p>
                      <a:pPr algn="l"/>
                      <a:r>
                        <a:rPr lang="en-US" sz="800" b="0" i="0" u="none" strike="noStrike" dirty="0">
                          <a:solidFill>
                            <a:schemeClr val="tx1"/>
                          </a:solidFill>
                          <a:effectLst/>
                          <a:latin typeface="Calibri" panose="020F0502020204030204" pitchFamily="34" charset="0"/>
                        </a:rPr>
                        <a:t>         Let them present their </a:t>
                      </a:r>
                      <a:r>
                        <a:rPr lang="en-US" sz="800" b="0" i="0" u="none" strike="noStrike" dirty="0">
                          <a:solidFill>
                            <a:srgbClr val="FFC000"/>
                          </a:solidFill>
                          <a:effectLst/>
                          <a:latin typeface="Calibri" panose="020F0502020204030204" pitchFamily="34" charset="0"/>
                        </a:rPr>
                        <a:t>witnesses</a:t>
                      </a:r>
                      <a:r>
                        <a:rPr lang="en-US" sz="800" b="0" i="0" u="none" strike="noStrike" dirty="0">
                          <a:solidFill>
                            <a:schemeClr val="tx1"/>
                          </a:solidFill>
                          <a:effectLst/>
                          <a:latin typeface="Calibri" panose="020F0502020204030204" pitchFamily="34" charset="0"/>
                        </a:rPr>
                        <a:t> that they may be justified,</a:t>
                      </a:r>
                    </a:p>
                    <a:p>
                      <a:pPr algn="l"/>
                      <a:r>
                        <a:rPr lang="en-US" sz="800" b="0" i="0" u="none" strike="noStrike" dirty="0">
                          <a:solidFill>
                            <a:schemeClr val="tx1"/>
                          </a:solidFill>
                          <a:effectLst/>
                          <a:latin typeface="Calibri" panose="020F0502020204030204" pitchFamily="34" charset="0"/>
                        </a:rPr>
                        <a:t>         Or let them hear and say, “It is true.”</a:t>
                      </a:r>
                    </a:p>
                    <a:p>
                      <a:pPr algn="l"/>
                      <a:r>
                        <a:rPr lang="en-US" sz="800" b="0" i="0" u="none" strike="noStrike" dirty="0">
                          <a:solidFill>
                            <a:schemeClr val="tx1"/>
                          </a:solidFill>
                          <a:effectLst/>
                          <a:latin typeface="Calibri" panose="020F0502020204030204" pitchFamily="34" charset="0"/>
                        </a:rPr>
                        <a:t>10 “You are My </a:t>
                      </a:r>
                      <a:r>
                        <a:rPr lang="en-US" sz="800" b="0" i="0" u="none" strike="noStrike" dirty="0">
                          <a:solidFill>
                            <a:srgbClr val="FFC000"/>
                          </a:solidFill>
                          <a:effectLst/>
                          <a:latin typeface="Calibri" panose="020F0502020204030204" pitchFamily="34" charset="0"/>
                        </a:rPr>
                        <a:t>witnesses</a:t>
                      </a:r>
                      <a:r>
                        <a:rPr lang="en-US" sz="800" b="0" i="0" u="none" strike="noStrike" dirty="0">
                          <a:solidFill>
                            <a:schemeClr val="tx1"/>
                          </a:solidFill>
                          <a:effectLst/>
                          <a:latin typeface="Calibri" panose="020F0502020204030204" pitchFamily="34" charset="0"/>
                        </a:rPr>
                        <a:t>,” declares the LORD,</a:t>
                      </a:r>
                    </a:p>
                    <a:p>
                      <a:pPr algn="l"/>
                      <a:r>
                        <a:rPr lang="en-US" sz="800" b="0" i="0" u="none" strike="noStrike" dirty="0">
                          <a:solidFill>
                            <a:schemeClr val="tx1"/>
                          </a:solidFill>
                          <a:effectLst/>
                          <a:latin typeface="Calibri" panose="020F0502020204030204" pitchFamily="34" charset="0"/>
                        </a:rPr>
                        <a:t>         “And My </a:t>
                      </a:r>
                      <a:r>
                        <a:rPr lang="en-US" sz="800" b="0" i="0" u="none" strike="noStrike" dirty="0">
                          <a:solidFill>
                            <a:srgbClr val="7030A0"/>
                          </a:solidFill>
                          <a:effectLst/>
                          <a:latin typeface="Calibri" panose="020F0502020204030204" pitchFamily="34" charset="0"/>
                        </a:rPr>
                        <a:t>servant</a:t>
                      </a:r>
                      <a:r>
                        <a:rPr lang="en-US" sz="800" b="0" i="0" u="none" strike="noStrike" dirty="0">
                          <a:solidFill>
                            <a:schemeClr val="tx1"/>
                          </a:solidFill>
                          <a:effectLst/>
                          <a:latin typeface="Calibri" panose="020F0502020204030204" pitchFamily="34" charset="0"/>
                        </a:rPr>
                        <a:t> whom I have chosen,</a:t>
                      </a:r>
                    </a:p>
                    <a:p>
                      <a:pPr algn="l"/>
                      <a:r>
                        <a:rPr lang="en-US" sz="800" b="0" i="0" u="none" strike="noStrike" dirty="0">
                          <a:solidFill>
                            <a:schemeClr val="tx1"/>
                          </a:solidFill>
                          <a:effectLst/>
                          <a:latin typeface="Calibri" panose="020F0502020204030204" pitchFamily="34" charset="0"/>
                        </a:rPr>
                        <a:t>         So that you may </a:t>
                      </a:r>
                      <a:r>
                        <a:rPr lang="en-US" sz="800" b="0" i="0" u="none" strike="noStrike" dirty="0">
                          <a:solidFill>
                            <a:srgbClr val="C00000"/>
                          </a:solidFill>
                          <a:effectLst/>
                          <a:latin typeface="Calibri" panose="020F0502020204030204" pitchFamily="34" charset="0"/>
                        </a:rPr>
                        <a:t>know</a:t>
                      </a:r>
                      <a:r>
                        <a:rPr lang="en-US" sz="800" b="0" i="0" u="none" strike="noStrike" dirty="0">
                          <a:solidFill>
                            <a:schemeClr val="tx1"/>
                          </a:solidFill>
                          <a:effectLst/>
                          <a:latin typeface="Calibri" panose="020F0502020204030204" pitchFamily="34" charset="0"/>
                        </a:rPr>
                        <a:t> and </a:t>
                      </a:r>
                      <a:r>
                        <a:rPr lang="en-US" sz="800" b="0" i="0" u="none" strike="noStrike" dirty="0">
                          <a:solidFill>
                            <a:srgbClr val="C00000"/>
                          </a:solidFill>
                          <a:effectLst/>
                          <a:latin typeface="Calibri" panose="020F0502020204030204" pitchFamily="34" charset="0"/>
                        </a:rPr>
                        <a:t>believe</a:t>
                      </a:r>
                      <a:r>
                        <a:rPr lang="en-US" sz="800" b="0" i="0" u="none" strike="noStrike" dirty="0">
                          <a:solidFill>
                            <a:schemeClr val="tx1"/>
                          </a:solidFill>
                          <a:effectLst/>
                          <a:latin typeface="Calibri" panose="020F0502020204030204" pitchFamily="34" charset="0"/>
                        </a:rPr>
                        <a:t> Me</a:t>
                      </a:r>
                    </a:p>
                    <a:p>
                      <a:pPr algn="l"/>
                      <a:r>
                        <a:rPr lang="en-US" sz="800" b="0" i="0" u="none" strike="noStrike" dirty="0">
                          <a:solidFill>
                            <a:schemeClr val="tx1"/>
                          </a:solidFill>
                          <a:effectLst/>
                          <a:latin typeface="Calibri" panose="020F0502020204030204" pitchFamily="34" charset="0"/>
                        </a:rPr>
                        <a:t>         And </a:t>
                      </a:r>
                      <a:r>
                        <a:rPr lang="en-US" sz="800" b="0" i="0" u="none" strike="noStrike" dirty="0">
                          <a:solidFill>
                            <a:srgbClr val="C00000"/>
                          </a:solidFill>
                          <a:effectLst/>
                          <a:latin typeface="Calibri" panose="020F0502020204030204" pitchFamily="34" charset="0"/>
                        </a:rPr>
                        <a:t>understand</a:t>
                      </a:r>
                      <a:r>
                        <a:rPr lang="en-US" sz="800" b="0" i="0" u="none" strike="noStrike" dirty="0">
                          <a:solidFill>
                            <a:schemeClr val="tx1"/>
                          </a:solidFill>
                          <a:effectLst/>
                          <a:latin typeface="Calibri" panose="020F0502020204030204" pitchFamily="34" charset="0"/>
                        </a:rPr>
                        <a:t> that I am He.</a:t>
                      </a:r>
                    </a:p>
                    <a:p>
                      <a:pPr algn="l"/>
                      <a:r>
                        <a:rPr lang="en-US" sz="800" b="0" i="0" u="none" strike="noStrike" dirty="0">
                          <a:solidFill>
                            <a:schemeClr val="tx1"/>
                          </a:solidFill>
                          <a:effectLst/>
                          <a:latin typeface="Calibri" panose="020F0502020204030204" pitchFamily="34" charset="0"/>
                        </a:rPr>
                        <a:t>         Before Me there was no God formed,</a:t>
                      </a:r>
                    </a:p>
                    <a:p>
                      <a:pPr algn="l"/>
                      <a:r>
                        <a:rPr lang="en-US" sz="800" b="0" i="0" u="none" strike="noStrike" dirty="0">
                          <a:solidFill>
                            <a:schemeClr val="tx1"/>
                          </a:solidFill>
                          <a:effectLst/>
                          <a:latin typeface="Calibri" panose="020F0502020204030204" pitchFamily="34" charset="0"/>
                        </a:rPr>
                        <a:t>         And there will be none after Me.</a:t>
                      </a:r>
                    </a:p>
                    <a:p>
                      <a:pPr algn="l"/>
                      <a:r>
                        <a:rPr lang="en-US" sz="800" b="0" i="0" u="none" strike="noStrike" dirty="0">
                          <a:solidFill>
                            <a:schemeClr val="tx1"/>
                          </a:solidFill>
                          <a:effectLst/>
                          <a:latin typeface="Calibri" panose="020F0502020204030204" pitchFamily="34" charset="0"/>
                        </a:rPr>
                        <a:t>11 “</a:t>
                      </a:r>
                      <a:r>
                        <a:rPr lang="en-US" sz="800" b="0" i="0" u="none" strike="noStrike" dirty="0">
                          <a:solidFill>
                            <a:srgbClr val="7030A0"/>
                          </a:solidFill>
                          <a:effectLst/>
                          <a:latin typeface="Calibri" panose="020F0502020204030204" pitchFamily="34" charset="0"/>
                        </a:rPr>
                        <a:t>I, even I, am the LORD,</a:t>
                      </a:r>
                    </a:p>
                    <a:p>
                      <a:pPr algn="l"/>
                      <a:r>
                        <a:rPr lang="en-US" sz="800" b="0" i="0" u="none" strike="noStrike" dirty="0">
                          <a:solidFill>
                            <a:schemeClr val="tx1"/>
                          </a:solidFill>
                          <a:effectLst/>
                          <a:latin typeface="Calibri" panose="020F0502020204030204" pitchFamily="34" charset="0"/>
                        </a:rPr>
                        <a:t>         And there is no savior besides Me.</a:t>
                      </a:r>
                    </a:p>
                    <a:p>
                      <a:pPr algn="l"/>
                      <a:r>
                        <a:rPr lang="en-US" sz="800" b="0" i="0" u="none" strike="noStrike" dirty="0">
                          <a:solidFill>
                            <a:schemeClr val="tx1"/>
                          </a:solidFill>
                          <a:effectLst/>
                          <a:latin typeface="Calibri" panose="020F0502020204030204" pitchFamily="34" charset="0"/>
                        </a:rPr>
                        <a:t>12 “It is I who have </a:t>
                      </a:r>
                      <a:r>
                        <a:rPr lang="en-US" sz="800" b="0" i="0" u="none" strike="noStrike" dirty="0">
                          <a:solidFill>
                            <a:schemeClr val="accent4"/>
                          </a:solidFill>
                          <a:effectLst/>
                          <a:latin typeface="Calibri" panose="020F0502020204030204" pitchFamily="34" charset="0"/>
                        </a:rPr>
                        <a:t>declared</a:t>
                      </a:r>
                      <a:r>
                        <a:rPr lang="en-US" sz="800" b="0" i="0" u="none" strike="noStrike" dirty="0">
                          <a:solidFill>
                            <a:schemeClr val="tx1"/>
                          </a:solidFill>
                          <a:effectLst/>
                          <a:latin typeface="Calibri" panose="020F0502020204030204" pitchFamily="34" charset="0"/>
                        </a:rPr>
                        <a:t> and </a:t>
                      </a:r>
                      <a:r>
                        <a:rPr lang="en-US" sz="800" b="0" i="0" u="none" strike="noStrike" dirty="0">
                          <a:solidFill>
                            <a:schemeClr val="accent6"/>
                          </a:solidFill>
                          <a:effectLst/>
                          <a:latin typeface="Calibri" panose="020F0502020204030204" pitchFamily="34" charset="0"/>
                        </a:rPr>
                        <a:t>saved</a:t>
                      </a:r>
                      <a:r>
                        <a:rPr lang="en-US" sz="800" b="0" i="0" u="none" strike="noStrike" dirty="0">
                          <a:solidFill>
                            <a:schemeClr val="tx1"/>
                          </a:solidFill>
                          <a:effectLst/>
                          <a:latin typeface="Calibri" panose="020F0502020204030204" pitchFamily="34" charset="0"/>
                        </a:rPr>
                        <a:t> and </a:t>
                      </a:r>
                      <a:r>
                        <a:rPr lang="en-US" sz="800" b="0" i="0" u="none" strike="noStrike" dirty="0">
                          <a:solidFill>
                            <a:schemeClr val="accent4"/>
                          </a:solidFill>
                          <a:effectLst/>
                          <a:latin typeface="Calibri" panose="020F0502020204030204" pitchFamily="34" charset="0"/>
                        </a:rPr>
                        <a:t>proclaimed</a:t>
                      </a:r>
                      <a:r>
                        <a:rPr lang="en-US" sz="800" b="0" i="0" u="none" strike="noStrike" dirty="0">
                          <a:solidFill>
                            <a:schemeClr val="tx1"/>
                          </a:solidFill>
                          <a:effectLst/>
                          <a:latin typeface="Calibri" panose="020F0502020204030204" pitchFamily="34" charset="0"/>
                        </a:rPr>
                        <a:t>,</a:t>
                      </a:r>
                    </a:p>
                    <a:p>
                      <a:pPr algn="l"/>
                      <a:r>
                        <a:rPr lang="en-US" sz="800" b="0" i="0" u="none" strike="noStrike" dirty="0">
                          <a:solidFill>
                            <a:schemeClr val="tx1"/>
                          </a:solidFill>
                          <a:effectLst/>
                          <a:latin typeface="Calibri" panose="020F0502020204030204" pitchFamily="34" charset="0"/>
                        </a:rPr>
                        <a:t>         And there was no strange god among you;</a:t>
                      </a:r>
                    </a:p>
                    <a:p>
                      <a:pPr algn="l"/>
                      <a:r>
                        <a:rPr lang="en-US" sz="800" b="0" i="0" u="none" strike="noStrike" dirty="0">
                          <a:solidFill>
                            <a:schemeClr val="tx1"/>
                          </a:solidFill>
                          <a:effectLst/>
                          <a:latin typeface="Calibri" panose="020F0502020204030204" pitchFamily="34" charset="0"/>
                        </a:rPr>
                        <a:t>         So you are My </a:t>
                      </a:r>
                      <a:r>
                        <a:rPr lang="en-US" sz="800" b="0" i="0" u="none" strike="noStrike" dirty="0">
                          <a:solidFill>
                            <a:srgbClr val="FFC000"/>
                          </a:solidFill>
                          <a:effectLst/>
                          <a:latin typeface="Calibri" panose="020F0502020204030204" pitchFamily="34" charset="0"/>
                        </a:rPr>
                        <a:t>witnesses</a:t>
                      </a:r>
                      <a:r>
                        <a:rPr lang="en-US" sz="800" b="0" i="0" u="none" strike="noStrike" dirty="0">
                          <a:solidFill>
                            <a:schemeClr val="tx1"/>
                          </a:solidFill>
                          <a:effectLst/>
                          <a:latin typeface="Calibri" panose="020F0502020204030204" pitchFamily="34" charset="0"/>
                        </a:rPr>
                        <a:t>,” declares the LORD,</a:t>
                      </a:r>
                    </a:p>
                    <a:p>
                      <a:pPr algn="l"/>
                      <a:r>
                        <a:rPr lang="en-US" sz="800" b="0" i="0" u="none" strike="noStrike" dirty="0">
                          <a:solidFill>
                            <a:schemeClr val="tx1"/>
                          </a:solidFill>
                          <a:effectLst/>
                          <a:latin typeface="Calibri" panose="020F0502020204030204" pitchFamily="34" charset="0"/>
                        </a:rPr>
                        <a:t>         “And I am God.</a:t>
                      </a:r>
                    </a:p>
                    <a:p>
                      <a:pPr algn="l"/>
                      <a:r>
                        <a:rPr lang="en-US" sz="800" b="0" i="0" u="none" strike="noStrike" dirty="0">
                          <a:solidFill>
                            <a:schemeClr val="tx1"/>
                          </a:solidFill>
                          <a:effectLst/>
                          <a:latin typeface="Calibri" panose="020F0502020204030204" pitchFamily="34" charset="0"/>
                        </a:rPr>
                        <a:t>13 “Even from eternity I am He,</a:t>
                      </a:r>
                    </a:p>
                    <a:p>
                      <a:pPr algn="l"/>
                      <a:r>
                        <a:rPr lang="en-US" sz="800" b="0" i="0" u="none" strike="noStrike" dirty="0">
                          <a:solidFill>
                            <a:schemeClr val="tx1"/>
                          </a:solidFill>
                          <a:effectLst/>
                          <a:latin typeface="Calibri" panose="020F0502020204030204" pitchFamily="34" charset="0"/>
                        </a:rPr>
                        <a:t>         And there is none who can deliver out of My hand;</a:t>
                      </a:r>
                    </a:p>
                    <a:p>
                      <a:pPr algn="l"/>
                      <a:r>
                        <a:rPr lang="en-US" sz="800" b="0" i="0" u="none" strike="noStrike" dirty="0">
                          <a:solidFill>
                            <a:schemeClr val="tx1"/>
                          </a:solidFill>
                          <a:effectLst/>
                          <a:latin typeface="Calibri" panose="020F0502020204030204" pitchFamily="34" charset="0"/>
                        </a:rPr>
                        <a:t>         </a:t>
                      </a:r>
                      <a:r>
                        <a:rPr lang="en-US" sz="800" b="0" i="0" u="none" strike="noStrike" dirty="0">
                          <a:solidFill>
                            <a:srgbClr val="7030A0"/>
                          </a:solidFill>
                          <a:effectLst/>
                          <a:latin typeface="Calibri" panose="020F0502020204030204" pitchFamily="34" charset="0"/>
                        </a:rPr>
                        <a:t>I act and who can reverse it?”</a:t>
                      </a:r>
                    </a:p>
                    <a:p>
                      <a:pPr algn="l"/>
                      <a:endParaRPr lang="en-US" sz="800" b="0" i="0" u="none" strike="noStrike" dirty="0">
                        <a:solidFill>
                          <a:schemeClr val="tx1"/>
                        </a:solidFill>
                        <a:effectLst/>
                        <a:latin typeface="Calibri" panose="020F0502020204030204" pitchFamily="34" charset="0"/>
                      </a:endParaRPr>
                    </a:p>
                  </a:txBody>
                  <a:tcPr marL="6350" marR="6350" marT="635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l"/>
                      <a:r>
                        <a:rPr lang="en-US" sz="800" b="0" kern="1200" dirty="0">
                          <a:solidFill>
                            <a:schemeClr val="tx1"/>
                          </a:solidFill>
                          <a:effectLst/>
                          <a:latin typeface="+mn-lt"/>
                          <a:ea typeface="+mn-ea"/>
                          <a:cs typeface="+mn-cs"/>
                        </a:rPr>
                        <a:t>14 Thus says the LORD your </a:t>
                      </a:r>
                      <a:r>
                        <a:rPr lang="en-US" sz="800" b="0" kern="1200" dirty="0">
                          <a:solidFill>
                            <a:schemeClr val="accent6"/>
                          </a:solidFill>
                          <a:effectLst/>
                          <a:latin typeface="+mn-lt"/>
                          <a:ea typeface="+mn-ea"/>
                          <a:cs typeface="+mn-cs"/>
                        </a:rPr>
                        <a:t>Redeemer</a:t>
                      </a:r>
                      <a:r>
                        <a:rPr lang="en-US" sz="800" b="0" kern="1200" dirty="0">
                          <a:solidFill>
                            <a:schemeClr val="tx1"/>
                          </a:solidFill>
                          <a:effectLst/>
                          <a:latin typeface="+mn-lt"/>
                          <a:ea typeface="+mn-ea"/>
                          <a:cs typeface="+mn-cs"/>
                        </a:rPr>
                        <a:t>, the Holy One of Israel,</a:t>
                      </a:r>
                    </a:p>
                    <a:p>
                      <a:pPr algn="l"/>
                      <a:r>
                        <a:rPr lang="en-US" sz="800" b="0" kern="1200" dirty="0">
                          <a:solidFill>
                            <a:schemeClr val="tx1"/>
                          </a:solidFill>
                          <a:effectLst/>
                          <a:latin typeface="+mn-lt"/>
                          <a:ea typeface="+mn-ea"/>
                          <a:cs typeface="+mn-cs"/>
                        </a:rPr>
                        <a:t>         “For your sake I have sent to Babylon,</a:t>
                      </a:r>
                    </a:p>
                    <a:p>
                      <a:pPr algn="l"/>
                      <a:r>
                        <a:rPr lang="en-US" sz="800" b="0" kern="1200" dirty="0">
                          <a:solidFill>
                            <a:schemeClr val="tx1"/>
                          </a:solidFill>
                          <a:effectLst/>
                          <a:latin typeface="+mn-lt"/>
                          <a:ea typeface="+mn-ea"/>
                          <a:cs typeface="+mn-cs"/>
                        </a:rPr>
                        <a:t>         </a:t>
                      </a:r>
                      <a:r>
                        <a:rPr lang="en-US" sz="800" b="0" kern="1200" dirty="0">
                          <a:solidFill>
                            <a:schemeClr val="accent6"/>
                          </a:solidFill>
                          <a:effectLst/>
                          <a:latin typeface="+mn-lt"/>
                          <a:ea typeface="+mn-ea"/>
                          <a:cs typeface="+mn-cs"/>
                        </a:rPr>
                        <a:t>And will bring them all down as fugitives,</a:t>
                      </a:r>
                    </a:p>
                    <a:p>
                      <a:pPr algn="l"/>
                      <a:r>
                        <a:rPr lang="en-US" sz="800" b="0" kern="1200" dirty="0">
                          <a:solidFill>
                            <a:schemeClr val="accent6"/>
                          </a:solidFill>
                          <a:effectLst/>
                          <a:latin typeface="+mn-lt"/>
                          <a:ea typeface="+mn-ea"/>
                          <a:cs typeface="+mn-cs"/>
                        </a:rPr>
                        <a:t>         Even the Chaldeans, into the ships in which they rejoice.</a:t>
                      </a:r>
                    </a:p>
                    <a:p>
                      <a:pPr algn="l"/>
                      <a:r>
                        <a:rPr lang="en-US" sz="800" b="0" kern="1200" dirty="0">
                          <a:solidFill>
                            <a:schemeClr val="tx1"/>
                          </a:solidFill>
                          <a:effectLst/>
                          <a:latin typeface="+mn-lt"/>
                          <a:ea typeface="+mn-ea"/>
                          <a:cs typeface="+mn-cs"/>
                        </a:rPr>
                        <a:t> 15 “I am the LORD, your </a:t>
                      </a:r>
                      <a:r>
                        <a:rPr lang="en-US" sz="800" b="1" kern="1200" dirty="0">
                          <a:solidFill>
                            <a:schemeClr val="tx1"/>
                          </a:solidFill>
                          <a:effectLst/>
                          <a:latin typeface="+mn-lt"/>
                          <a:ea typeface="+mn-ea"/>
                          <a:cs typeface="+mn-cs"/>
                        </a:rPr>
                        <a:t>Holy One</a:t>
                      </a:r>
                      <a:r>
                        <a:rPr lang="en-US" sz="800" b="0" kern="1200" dirty="0">
                          <a:solidFill>
                            <a:schemeClr val="tx1"/>
                          </a:solidFill>
                          <a:effectLst/>
                          <a:latin typeface="+mn-lt"/>
                          <a:ea typeface="+mn-ea"/>
                          <a:cs typeface="+mn-cs"/>
                        </a:rPr>
                        <a:t>,</a:t>
                      </a:r>
                    </a:p>
                    <a:p>
                      <a:pPr algn="l"/>
                      <a:r>
                        <a:rPr lang="en-US" sz="800" b="0" kern="1200" dirty="0">
                          <a:solidFill>
                            <a:schemeClr val="tx1"/>
                          </a:solidFill>
                          <a:effectLst/>
                          <a:latin typeface="+mn-lt"/>
                          <a:ea typeface="+mn-ea"/>
                          <a:cs typeface="+mn-cs"/>
                        </a:rPr>
                        <a:t>         The </a:t>
                      </a:r>
                      <a:r>
                        <a:rPr lang="en-US" sz="800" b="1" kern="1200" dirty="0">
                          <a:solidFill>
                            <a:schemeClr val="tx1"/>
                          </a:solidFill>
                          <a:effectLst/>
                          <a:latin typeface="+mn-lt"/>
                          <a:ea typeface="+mn-ea"/>
                          <a:cs typeface="+mn-cs"/>
                        </a:rPr>
                        <a:t>Creator</a:t>
                      </a:r>
                      <a:r>
                        <a:rPr lang="en-US" sz="800" b="0" kern="1200" dirty="0">
                          <a:solidFill>
                            <a:schemeClr val="tx1"/>
                          </a:solidFill>
                          <a:effectLst/>
                          <a:latin typeface="+mn-lt"/>
                          <a:ea typeface="+mn-ea"/>
                          <a:cs typeface="+mn-cs"/>
                        </a:rPr>
                        <a:t> of Israel, your King.”</a:t>
                      </a:r>
                    </a:p>
                    <a:p>
                      <a:pPr algn="l"/>
                      <a:r>
                        <a:rPr lang="en-US" sz="800" b="0" kern="1200" dirty="0">
                          <a:solidFill>
                            <a:schemeClr val="tx1"/>
                          </a:solidFill>
                          <a:effectLst/>
                          <a:latin typeface="+mn-lt"/>
                          <a:ea typeface="+mn-ea"/>
                          <a:cs typeface="+mn-cs"/>
                        </a:rPr>
                        <a:t>16 Thus says the LORD,</a:t>
                      </a:r>
                    </a:p>
                    <a:p>
                      <a:pPr algn="l"/>
                      <a:r>
                        <a:rPr lang="en-US" sz="800" b="0" kern="1200" dirty="0">
                          <a:solidFill>
                            <a:schemeClr val="tx1"/>
                          </a:solidFill>
                          <a:effectLst/>
                          <a:latin typeface="+mn-lt"/>
                          <a:ea typeface="+mn-ea"/>
                          <a:cs typeface="+mn-cs"/>
                        </a:rPr>
                        <a:t>         </a:t>
                      </a:r>
                      <a:r>
                        <a:rPr lang="en-US" sz="800" b="0" kern="1200" dirty="0">
                          <a:solidFill>
                            <a:srgbClr val="7030A0"/>
                          </a:solidFill>
                          <a:effectLst/>
                          <a:latin typeface="+mn-lt"/>
                          <a:ea typeface="+mn-ea"/>
                          <a:cs typeface="+mn-cs"/>
                        </a:rPr>
                        <a:t>Who makes a way</a:t>
                      </a:r>
                      <a:r>
                        <a:rPr lang="en-US" sz="800" b="0" kern="1200" dirty="0">
                          <a:solidFill>
                            <a:schemeClr val="tx1"/>
                          </a:solidFill>
                          <a:effectLst/>
                          <a:latin typeface="+mn-lt"/>
                          <a:ea typeface="+mn-ea"/>
                          <a:cs typeface="+mn-cs"/>
                        </a:rPr>
                        <a:t> through the </a:t>
                      </a:r>
                      <a:r>
                        <a:rPr lang="en-US" sz="800" b="0" kern="1200" dirty="0">
                          <a:solidFill>
                            <a:schemeClr val="accent1">
                              <a:lumMod val="60000"/>
                              <a:lumOff val="40000"/>
                            </a:schemeClr>
                          </a:solidFill>
                          <a:effectLst/>
                          <a:latin typeface="+mn-lt"/>
                          <a:ea typeface="+mn-ea"/>
                          <a:cs typeface="+mn-cs"/>
                        </a:rPr>
                        <a:t>sea</a:t>
                      </a:r>
                    </a:p>
                    <a:p>
                      <a:pPr algn="l"/>
                      <a:r>
                        <a:rPr lang="en-US" sz="800" b="0" kern="1200" dirty="0">
                          <a:solidFill>
                            <a:schemeClr val="tx1"/>
                          </a:solidFill>
                          <a:effectLst/>
                          <a:latin typeface="+mn-lt"/>
                          <a:ea typeface="+mn-ea"/>
                          <a:cs typeface="+mn-cs"/>
                        </a:rPr>
                        <a:t>         And a path through the mighty </a:t>
                      </a:r>
                      <a:r>
                        <a:rPr lang="en-US" sz="800" b="0" kern="1200" dirty="0">
                          <a:solidFill>
                            <a:schemeClr val="accent1">
                              <a:lumMod val="60000"/>
                              <a:lumOff val="40000"/>
                            </a:schemeClr>
                          </a:solidFill>
                          <a:effectLst/>
                          <a:latin typeface="+mn-lt"/>
                          <a:ea typeface="+mn-ea"/>
                          <a:cs typeface="+mn-cs"/>
                        </a:rPr>
                        <a:t>waters</a:t>
                      </a:r>
                      <a:r>
                        <a:rPr lang="en-US" sz="800" b="0" kern="1200" dirty="0">
                          <a:solidFill>
                            <a:schemeClr val="tx1"/>
                          </a:solidFill>
                          <a:effectLst/>
                          <a:latin typeface="+mn-lt"/>
                          <a:ea typeface="+mn-ea"/>
                          <a:cs typeface="+mn-cs"/>
                        </a:rPr>
                        <a:t>,</a:t>
                      </a:r>
                    </a:p>
                    <a:p>
                      <a:pPr algn="l"/>
                      <a:r>
                        <a:rPr lang="en-US" sz="800" b="0" kern="1200" dirty="0">
                          <a:solidFill>
                            <a:schemeClr val="tx1"/>
                          </a:solidFill>
                          <a:effectLst/>
                          <a:latin typeface="+mn-lt"/>
                          <a:ea typeface="+mn-ea"/>
                          <a:cs typeface="+mn-cs"/>
                        </a:rPr>
                        <a:t>17 Who brings forth the chariot and the horse,</a:t>
                      </a:r>
                    </a:p>
                    <a:p>
                      <a:pPr algn="l"/>
                      <a:r>
                        <a:rPr lang="en-US" sz="800" b="0" kern="1200" dirty="0">
                          <a:solidFill>
                            <a:schemeClr val="tx1"/>
                          </a:solidFill>
                          <a:effectLst/>
                          <a:latin typeface="+mn-lt"/>
                          <a:ea typeface="+mn-ea"/>
                          <a:cs typeface="+mn-cs"/>
                        </a:rPr>
                        <a:t>         The army and the mighty man</a:t>
                      </a:r>
                    </a:p>
                    <a:p>
                      <a:pPr algn="l"/>
                      <a:r>
                        <a:rPr lang="en-US" sz="800" b="0" kern="1200" dirty="0">
                          <a:solidFill>
                            <a:schemeClr val="tx1"/>
                          </a:solidFill>
                          <a:effectLst/>
                          <a:latin typeface="+mn-lt"/>
                          <a:ea typeface="+mn-ea"/>
                          <a:cs typeface="+mn-cs"/>
                        </a:rPr>
                        <a:t>         (They will lie down together and not rise again;</a:t>
                      </a:r>
                    </a:p>
                    <a:p>
                      <a:pPr algn="l"/>
                      <a:r>
                        <a:rPr lang="en-US" sz="800" b="0" kern="1200" dirty="0">
                          <a:solidFill>
                            <a:schemeClr val="tx1"/>
                          </a:solidFill>
                          <a:effectLst/>
                          <a:latin typeface="+mn-lt"/>
                          <a:ea typeface="+mn-ea"/>
                          <a:cs typeface="+mn-cs"/>
                        </a:rPr>
                        <a:t>         They have been </a:t>
                      </a:r>
                      <a:r>
                        <a:rPr lang="en-US" sz="800" b="0" kern="1200" dirty="0">
                          <a:solidFill>
                            <a:schemeClr val="accent2"/>
                          </a:solidFill>
                          <a:effectLst/>
                          <a:latin typeface="+mn-lt"/>
                          <a:ea typeface="+mn-ea"/>
                          <a:cs typeface="+mn-cs"/>
                        </a:rPr>
                        <a:t>quenched</a:t>
                      </a:r>
                      <a:r>
                        <a:rPr lang="en-US" sz="800" b="0" kern="1200" dirty="0">
                          <a:solidFill>
                            <a:schemeClr val="tx1"/>
                          </a:solidFill>
                          <a:effectLst/>
                          <a:latin typeface="+mn-lt"/>
                          <a:ea typeface="+mn-ea"/>
                          <a:cs typeface="+mn-cs"/>
                        </a:rPr>
                        <a:t> and </a:t>
                      </a:r>
                      <a:r>
                        <a:rPr lang="en-US" sz="800" b="0" kern="1200" dirty="0">
                          <a:solidFill>
                            <a:schemeClr val="accent2"/>
                          </a:solidFill>
                          <a:effectLst/>
                          <a:latin typeface="+mn-lt"/>
                          <a:ea typeface="+mn-ea"/>
                          <a:cs typeface="+mn-cs"/>
                        </a:rPr>
                        <a:t>extinguished</a:t>
                      </a:r>
                      <a:r>
                        <a:rPr lang="en-US" sz="800" b="0" kern="1200" dirty="0">
                          <a:solidFill>
                            <a:schemeClr val="tx1"/>
                          </a:solidFill>
                          <a:effectLst/>
                          <a:latin typeface="+mn-lt"/>
                          <a:ea typeface="+mn-ea"/>
                          <a:cs typeface="+mn-cs"/>
                        </a:rPr>
                        <a:t> like a wick):</a:t>
                      </a:r>
                    </a:p>
                    <a:p>
                      <a:pPr algn="l"/>
                      <a:r>
                        <a:rPr lang="en-US" sz="800" b="0" kern="1200" dirty="0">
                          <a:solidFill>
                            <a:schemeClr val="tx1"/>
                          </a:solidFill>
                          <a:effectLst/>
                          <a:latin typeface="+mn-lt"/>
                          <a:ea typeface="+mn-ea"/>
                          <a:cs typeface="+mn-cs"/>
                        </a:rPr>
                        <a:t>18 “Do not call to mind the </a:t>
                      </a:r>
                      <a:r>
                        <a:rPr lang="en-US" sz="800" b="0" kern="1200" dirty="0">
                          <a:solidFill>
                            <a:schemeClr val="accent4"/>
                          </a:solidFill>
                          <a:effectLst/>
                          <a:latin typeface="+mn-lt"/>
                          <a:ea typeface="+mn-ea"/>
                          <a:cs typeface="+mn-cs"/>
                        </a:rPr>
                        <a:t>former</a:t>
                      </a:r>
                      <a:r>
                        <a:rPr lang="en-US" sz="800" b="0" kern="1200" dirty="0">
                          <a:solidFill>
                            <a:schemeClr val="tx1"/>
                          </a:solidFill>
                          <a:effectLst/>
                          <a:latin typeface="+mn-lt"/>
                          <a:ea typeface="+mn-ea"/>
                          <a:cs typeface="+mn-cs"/>
                        </a:rPr>
                        <a:t> things,</a:t>
                      </a:r>
                    </a:p>
                    <a:p>
                      <a:pPr algn="l"/>
                      <a:r>
                        <a:rPr lang="en-US" sz="800" b="0" kern="1200" dirty="0">
                          <a:solidFill>
                            <a:schemeClr val="tx1"/>
                          </a:solidFill>
                          <a:effectLst/>
                          <a:latin typeface="+mn-lt"/>
                          <a:ea typeface="+mn-ea"/>
                          <a:cs typeface="+mn-cs"/>
                        </a:rPr>
                        <a:t>         Or ponder things of the past.</a:t>
                      </a:r>
                    </a:p>
                    <a:p>
                      <a:pPr algn="l"/>
                      <a:r>
                        <a:rPr lang="en-US" sz="800" b="0" kern="1200" dirty="0">
                          <a:solidFill>
                            <a:schemeClr val="tx1"/>
                          </a:solidFill>
                          <a:effectLst/>
                          <a:latin typeface="+mn-lt"/>
                          <a:ea typeface="+mn-ea"/>
                          <a:cs typeface="+mn-cs"/>
                        </a:rPr>
                        <a:t> 19 “Behold, I will do something new,</a:t>
                      </a:r>
                    </a:p>
                    <a:p>
                      <a:pPr algn="l"/>
                      <a:r>
                        <a:rPr lang="en-US" sz="800" b="0" kern="1200" dirty="0">
                          <a:solidFill>
                            <a:schemeClr val="tx1"/>
                          </a:solidFill>
                          <a:effectLst/>
                          <a:latin typeface="+mn-lt"/>
                          <a:ea typeface="+mn-ea"/>
                          <a:cs typeface="+mn-cs"/>
                        </a:rPr>
                        <a:t>         Now it will spring forth;</a:t>
                      </a:r>
                    </a:p>
                    <a:p>
                      <a:pPr algn="l"/>
                      <a:r>
                        <a:rPr lang="en-US" sz="800" b="0" kern="1200" dirty="0">
                          <a:solidFill>
                            <a:schemeClr val="tx1"/>
                          </a:solidFill>
                          <a:effectLst/>
                          <a:latin typeface="+mn-lt"/>
                          <a:ea typeface="+mn-ea"/>
                          <a:cs typeface="+mn-cs"/>
                        </a:rPr>
                        <a:t>         Will you not be aware of it?</a:t>
                      </a:r>
                    </a:p>
                    <a:p>
                      <a:pPr algn="l"/>
                      <a:r>
                        <a:rPr lang="en-US" sz="800" b="0" kern="1200" dirty="0">
                          <a:solidFill>
                            <a:schemeClr val="tx1"/>
                          </a:solidFill>
                          <a:effectLst/>
                          <a:latin typeface="+mn-lt"/>
                          <a:ea typeface="+mn-ea"/>
                          <a:cs typeface="+mn-cs"/>
                        </a:rPr>
                        <a:t>         </a:t>
                      </a:r>
                      <a:r>
                        <a:rPr lang="en-US" sz="800" b="0" kern="1200" dirty="0">
                          <a:solidFill>
                            <a:srgbClr val="7030A0"/>
                          </a:solidFill>
                          <a:effectLst/>
                          <a:latin typeface="+mn-lt"/>
                          <a:ea typeface="+mn-ea"/>
                          <a:cs typeface="+mn-cs"/>
                        </a:rPr>
                        <a:t>I will even make a roadway</a:t>
                      </a:r>
                      <a:r>
                        <a:rPr lang="en-US" sz="800" b="0" kern="1200" dirty="0">
                          <a:solidFill>
                            <a:schemeClr val="tx1"/>
                          </a:solidFill>
                          <a:effectLst/>
                          <a:latin typeface="+mn-lt"/>
                          <a:ea typeface="+mn-ea"/>
                          <a:cs typeface="+mn-cs"/>
                        </a:rPr>
                        <a:t> in the wilderness,</a:t>
                      </a:r>
                    </a:p>
                    <a:p>
                      <a:pPr algn="l"/>
                      <a:r>
                        <a:rPr lang="en-US" sz="800" b="0" kern="1200" dirty="0">
                          <a:solidFill>
                            <a:schemeClr val="tx1"/>
                          </a:solidFill>
                          <a:effectLst/>
                          <a:latin typeface="+mn-lt"/>
                          <a:ea typeface="+mn-ea"/>
                          <a:cs typeface="+mn-cs"/>
                        </a:rPr>
                        <a:t>         </a:t>
                      </a:r>
                      <a:r>
                        <a:rPr lang="en-US" sz="800" b="0" kern="1200" dirty="0">
                          <a:solidFill>
                            <a:schemeClr val="accent1">
                              <a:lumMod val="60000"/>
                              <a:lumOff val="40000"/>
                            </a:schemeClr>
                          </a:solidFill>
                          <a:effectLst/>
                          <a:latin typeface="+mn-lt"/>
                          <a:ea typeface="+mn-ea"/>
                          <a:cs typeface="+mn-cs"/>
                        </a:rPr>
                        <a:t>Rivers</a:t>
                      </a:r>
                      <a:r>
                        <a:rPr lang="en-US" sz="800" b="0" kern="1200" dirty="0">
                          <a:solidFill>
                            <a:schemeClr val="tx1"/>
                          </a:solidFill>
                          <a:effectLst/>
                          <a:latin typeface="+mn-lt"/>
                          <a:ea typeface="+mn-ea"/>
                          <a:cs typeface="+mn-cs"/>
                        </a:rPr>
                        <a:t> in the desert.</a:t>
                      </a:r>
                    </a:p>
                    <a:p>
                      <a:pPr algn="l"/>
                      <a:r>
                        <a:rPr lang="en-US" sz="800" b="0" kern="1200" dirty="0">
                          <a:solidFill>
                            <a:schemeClr val="tx1"/>
                          </a:solidFill>
                          <a:effectLst/>
                          <a:latin typeface="+mn-lt"/>
                          <a:ea typeface="+mn-ea"/>
                          <a:cs typeface="+mn-cs"/>
                        </a:rPr>
                        <a:t>20 “The beasts of the field will glorify Me,</a:t>
                      </a:r>
                    </a:p>
                    <a:p>
                      <a:pPr algn="l"/>
                      <a:r>
                        <a:rPr lang="en-US" sz="800" b="0" kern="1200" dirty="0">
                          <a:solidFill>
                            <a:schemeClr val="tx1"/>
                          </a:solidFill>
                          <a:effectLst/>
                          <a:latin typeface="+mn-lt"/>
                          <a:ea typeface="+mn-ea"/>
                          <a:cs typeface="+mn-cs"/>
                        </a:rPr>
                        <a:t>         The jackals and the ostriches,</a:t>
                      </a:r>
                    </a:p>
                    <a:p>
                      <a:pPr algn="l"/>
                      <a:r>
                        <a:rPr lang="en-US" sz="800" b="0" kern="1200" dirty="0">
                          <a:solidFill>
                            <a:schemeClr val="tx1"/>
                          </a:solidFill>
                          <a:effectLst/>
                          <a:latin typeface="+mn-lt"/>
                          <a:ea typeface="+mn-ea"/>
                          <a:cs typeface="+mn-cs"/>
                        </a:rPr>
                        <a:t>         Because I have given waters in the wilderness</a:t>
                      </a:r>
                    </a:p>
                    <a:p>
                      <a:pPr algn="l"/>
                      <a:r>
                        <a:rPr lang="en-US" sz="800" b="0" kern="1200" dirty="0">
                          <a:solidFill>
                            <a:schemeClr val="tx1"/>
                          </a:solidFill>
                          <a:effectLst/>
                          <a:latin typeface="+mn-lt"/>
                          <a:ea typeface="+mn-ea"/>
                          <a:cs typeface="+mn-cs"/>
                        </a:rPr>
                        <a:t>         And </a:t>
                      </a:r>
                      <a:r>
                        <a:rPr lang="en-US" sz="800" b="0" kern="1200" dirty="0">
                          <a:solidFill>
                            <a:schemeClr val="accent1">
                              <a:lumMod val="60000"/>
                              <a:lumOff val="40000"/>
                            </a:schemeClr>
                          </a:solidFill>
                          <a:effectLst/>
                          <a:latin typeface="+mn-lt"/>
                          <a:ea typeface="+mn-ea"/>
                          <a:cs typeface="+mn-cs"/>
                        </a:rPr>
                        <a:t>rivers</a:t>
                      </a:r>
                      <a:r>
                        <a:rPr lang="en-US" sz="800" b="0" kern="1200" dirty="0">
                          <a:solidFill>
                            <a:schemeClr val="tx1"/>
                          </a:solidFill>
                          <a:effectLst/>
                          <a:latin typeface="+mn-lt"/>
                          <a:ea typeface="+mn-ea"/>
                          <a:cs typeface="+mn-cs"/>
                        </a:rPr>
                        <a:t> in the desert,</a:t>
                      </a:r>
                    </a:p>
                    <a:p>
                      <a:pPr algn="l"/>
                      <a:r>
                        <a:rPr lang="en-US" sz="800" b="0" kern="1200" dirty="0">
                          <a:solidFill>
                            <a:schemeClr val="tx1"/>
                          </a:solidFill>
                          <a:effectLst/>
                          <a:latin typeface="+mn-lt"/>
                          <a:ea typeface="+mn-ea"/>
                          <a:cs typeface="+mn-cs"/>
                        </a:rPr>
                        <a:t>         To give </a:t>
                      </a:r>
                      <a:r>
                        <a:rPr lang="en-US" sz="800" b="0" kern="1200" dirty="0">
                          <a:solidFill>
                            <a:schemeClr val="accent1">
                              <a:lumMod val="60000"/>
                              <a:lumOff val="40000"/>
                            </a:schemeClr>
                          </a:solidFill>
                          <a:effectLst/>
                          <a:latin typeface="+mn-lt"/>
                          <a:ea typeface="+mn-ea"/>
                          <a:cs typeface="+mn-cs"/>
                        </a:rPr>
                        <a:t>drink</a:t>
                      </a:r>
                      <a:r>
                        <a:rPr lang="en-US" sz="800" b="0" kern="1200" dirty="0">
                          <a:solidFill>
                            <a:schemeClr val="tx1"/>
                          </a:solidFill>
                          <a:effectLst/>
                          <a:latin typeface="+mn-lt"/>
                          <a:ea typeface="+mn-ea"/>
                          <a:cs typeface="+mn-cs"/>
                        </a:rPr>
                        <a:t> to My chosen people.</a:t>
                      </a:r>
                    </a:p>
                    <a:p>
                      <a:pPr algn="l"/>
                      <a:r>
                        <a:rPr lang="en-US" sz="800" b="0" kern="1200" dirty="0">
                          <a:solidFill>
                            <a:schemeClr val="tx1"/>
                          </a:solidFill>
                          <a:effectLst/>
                          <a:latin typeface="+mn-lt"/>
                          <a:ea typeface="+mn-ea"/>
                          <a:cs typeface="+mn-cs"/>
                        </a:rPr>
                        <a:t>21 </a:t>
                      </a:r>
                      <a:r>
                        <a:rPr lang="en-US" sz="800" b="0" kern="1200" dirty="0">
                          <a:solidFill>
                            <a:srgbClr val="7030A0"/>
                          </a:solidFill>
                          <a:effectLst/>
                          <a:latin typeface="+mn-lt"/>
                          <a:ea typeface="+mn-ea"/>
                          <a:cs typeface="+mn-cs"/>
                        </a:rPr>
                        <a:t>“The people whom I formed for Myself</a:t>
                      </a:r>
                    </a:p>
                    <a:p>
                      <a:pPr algn="l"/>
                      <a:r>
                        <a:rPr lang="en-US" sz="800" b="0" kern="1200" dirty="0">
                          <a:solidFill>
                            <a:srgbClr val="7030A0"/>
                          </a:solidFill>
                          <a:effectLst/>
                          <a:latin typeface="+mn-lt"/>
                          <a:ea typeface="+mn-ea"/>
                          <a:cs typeface="+mn-cs"/>
                        </a:rPr>
                        <a:t>         Will declare My praise.</a:t>
                      </a:r>
                    </a:p>
                    <a:p>
                      <a:pPr algn="l" fontAlgn="ctr"/>
                      <a:endParaRPr lang="en-US" sz="800" b="0" i="0" u="none" strike="noStrike" dirty="0">
                        <a:solidFill>
                          <a:schemeClr val="tx1"/>
                        </a:solidFill>
                        <a:effectLst/>
                        <a:latin typeface="Calibri" panose="020F0502020204030204" pitchFamily="34" charset="0"/>
                      </a:endParaRPr>
                    </a:p>
                  </a:txBody>
                  <a:tcPr marL="6350" marR="6350" marT="635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l"/>
                      <a:r>
                        <a:rPr lang="en-US" sz="800" b="0" kern="1200" dirty="0">
                          <a:solidFill>
                            <a:schemeClr val="tx1"/>
                          </a:solidFill>
                          <a:effectLst/>
                          <a:latin typeface="+mn-lt"/>
                          <a:ea typeface="+mn-ea"/>
                          <a:cs typeface="+mn-cs"/>
                        </a:rPr>
                        <a:t>22 “Yet you have not called on Me, O Jacob;</a:t>
                      </a:r>
                    </a:p>
                    <a:p>
                      <a:pPr algn="l"/>
                      <a:r>
                        <a:rPr lang="en-US" sz="800" b="0" kern="1200" dirty="0">
                          <a:solidFill>
                            <a:schemeClr val="tx1"/>
                          </a:solidFill>
                          <a:effectLst/>
                          <a:latin typeface="+mn-lt"/>
                          <a:ea typeface="+mn-ea"/>
                          <a:cs typeface="+mn-cs"/>
                        </a:rPr>
                        <a:t>         But you have become weary of Me, O Israel.</a:t>
                      </a:r>
                    </a:p>
                    <a:p>
                      <a:pPr algn="l"/>
                      <a:r>
                        <a:rPr lang="en-US" sz="800" b="0" kern="1200" dirty="0">
                          <a:solidFill>
                            <a:schemeClr val="tx1"/>
                          </a:solidFill>
                          <a:effectLst/>
                          <a:latin typeface="+mn-lt"/>
                          <a:ea typeface="+mn-ea"/>
                          <a:cs typeface="+mn-cs"/>
                        </a:rPr>
                        <a:t>23 “You have not brought to Me the sheep of your burnt offerings,</a:t>
                      </a:r>
                    </a:p>
                    <a:p>
                      <a:pPr algn="l"/>
                      <a:r>
                        <a:rPr lang="en-US" sz="800" b="0" kern="1200" dirty="0">
                          <a:solidFill>
                            <a:srgbClr val="7030A0"/>
                          </a:solidFill>
                          <a:effectLst/>
                          <a:latin typeface="+mn-lt"/>
                          <a:ea typeface="+mn-ea"/>
                          <a:cs typeface="+mn-cs"/>
                        </a:rPr>
                        <a:t>         Nor have you honored Me with your sacrifices.</a:t>
                      </a:r>
                    </a:p>
                    <a:p>
                      <a:pPr algn="l"/>
                      <a:r>
                        <a:rPr lang="en-US" sz="800" b="0" kern="1200" dirty="0">
                          <a:solidFill>
                            <a:srgbClr val="7030A0"/>
                          </a:solidFill>
                          <a:effectLst/>
                          <a:latin typeface="+mn-lt"/>
                          <a:ea typeface="+mn-ea"/>
                          <a:cs typeface="+mn-cs"/>
                        </a:rPr>
                        <a:t>         I have not burdened you with offerings,</a:t>
                      </a:r>
                    </a:p>
                    <a:p>
                      <a:pPr algn="l"/>
                      <a:r>
                        <a:rPr lang="en-US" sz="800" b="0" kern="1200" dirty="0">
                          <a:solidFill>
                            <a:schemeClr val="tx1"/>
                          </a:solidFill>
                          <a:effectLst/>
                          <a:latin typeface="+mn-lt"/>
                          <a:ea typeface="+mn-ea"/>
                          <a:cs typeface="+mn-cs"/>
                        </a:rPr>
                        <a:t>         Nor wearied you with incense.</a:t>
                      </a:r>
                    </a:p>
                    <a:p>
                      <a:pPr algn="l"/>
                      <a:r>
                        <a:rPr lang="en-US" sz="800" b="0" kern="1200" dirty="0">
                          <a:solidFill>
                            <a:schemeClr val="tx1"/>
                          </a:solidFill>
                          <a:effectLst/>
                          <a:latin typeface="+mn-lt"/>
                          <a:ea typeface="+mn-ea"/>
                          <a:cs typeface="+mn-cs"/>
                        </a:rPr>
                        <a:t>24 “You have bought Me not sweet cane with money,</a:t>
                      </a:r>
                    </a:p>
                    <a:p>
                      <a:pPr algn="l"/>
                      <a:r>
                        <a:rPr lang="en-US" sz="800" b="0" kern="1200" dirty="0">
                          <a:solidFill>
                            <a:schemeClr val="tx1"/>
                          </a:solidFill>
                          <a:effectLst/>
                          <a:latin typeface="+mn-lt"/>
                          <a:ea typeface="+mn-ea"/>
                          <a:cs typeface="+mn-cs"/>
                        </a:rPr>
                        <a:t>         Nor have you filled Me with the fat of your sacrifices;</a:t>
                      </a:r>
                    </a:p>
                    <a:p>
                      <a:pPr algn="l"/>
                      <a:r>
                        <a:rPr lang="en-US" sz="800" b="0" kern="1200" dirty="0">
                          <a:solidFill>
                            <a:schemeClr val="tx1"/>
                          </a:solidFill>
                          <a:effectLst/>
                          <a:latin typeface="+mn-lt"/>
                          <a:ea typeface="+mn-ea"/>
                          <a:cs typeface="+mn-cs"/>
                        </a:rPr>
                        <a:t>         Rather you have burdened Me with your </a:t>
                      </a:r>
                      <a:r>
                        <a:rPr lang="en-US" sz="800" b="0" kern="1200" dirty="0">
                          <a:solidFill>
                            <a:schemeClr val="accent2">
                              <a:lumMod val="50000"/>
                            </a:schemeClr>
                          </a:solidFill>
                          <a:effectLst/>
                          <a:latin typeface="+mn-lt"/>
                          <a:ea typeface="+mn-ea"/>
                          <a:cs typeface="+mn-cs"/>
                        </a:rPr>
                        <a:t>sins</a:t>
                      </a:r>
                      <a:r>
                        <a:rPr lang="en-US" sz="800" b="0" kern="1200" dirty="0">
                          <a:solidFill>
                            <a:schemeClr val="tx1"/>
                          </a:solidFill>
                          <a:effectLst/>
                          <a:latin typeface="+mn-lt"/>
                          <a:ea typeface="+mn-ea"/>
                          <a:cs typeface="+mn-cs"/>
                        </a:rPr>
                        <a:t>,</a:t>
                      </a:r>
                    </a:p>
                    <a:p>
                      <a:pPr algn="l"/>
                      <a:r>
                        <a:rPr lang="en-US" sz="800" b="0" kern="1200" dirty="0">
                          <a:solidFill>
                            <a:schemeClr val="tx1"/>
                          </a:solidFill>
                          <a:effectLst/>
                          <a:latin typeface="+mn-lt"/>
                          <a:ea typeface="+mn-ea"/>
                          <a:cs typeface="+mn-cs"/>
                        </a:rPr>
                        <a:t>         You have wearied Me with your </a:t>
                      </a:r>
                      <a:r>
                        <a:rPr lang="en-US" sz="800" b="0" kern="1200" dirty="0">
                          <a:solidFill>
                            <a:schemeClr val="accent2">
                              <a:lumMod val="50000"/>
                            </a:schemeClr>
                          </a:solidFill>
                          <a:effectLst/>
                          <a:latin typeface="+mn-lt"/>
                          <a:ea typeface="+mn-ea"/>
                          <a:cs typeface="+mn-cs"/>
                        </a:rPr>
                        <a:t>iniquities</a:t>
                      </a:r>
                      <a:r>
                        <a:rPr lang="en-US" sz="800" b="0" kern="1200" dirty="0">
                          <a:solidFill>
                            <a:schemeClr val="tx1"/>
                          </a:solidFill>
                          <a:effectLst/>
                          <a:latin typeface="+mn-lt"/>
                          <a:ea typeface="+mn-ea"/>
                          <a:cs typeface="+mn-cs"/>
                        </a:rPr>
                        <a:t>.</a:t>
                      </a:r>
                    </a:p>
                    <a:p>
                      <a:pPr algn="l"/>
                      <a:endParaRPr lang="en-US" sz="800" b="0" i="0" dirty="0"/>
                    </a:p>
                  </a:txBody>
                  <a:tcPr marL="6350" marR="6350" marT="635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l"/>
                      <a:r>
                        <a:rPr lang="en-US" sz="800" b="0" kern="1200" dirty="0">
                          <a:solidFill>
                            <a:schemeClr val="tx1"/>
                          </a:solidFill>
                          <a:effectLst/>
                          <a:latin typeface="+mn-lt"/>
                          <a:ea typeface="+mn-ea"/>
                          <a:cs typeface="+mn-cs"/>
                        </a:rPr>
                        <a:t>25 </a:t>
                      </a:r>
                      <a:r>
                        <a:rPr lang="en-US" sz="800" b="0" kern="1200" dirty="0">
                          <a:solidFill>
                            <a:srgbClr val="7030A0"/>
                          </a:solidFill>
                          <a:effectLst/>
                          <a:latin typeface="+mn-lt"/>
                          <a:ea typeface="+mn-ea"/>
                          <a:cs typeface="+mn-cs"/>
                        </a:rPr>
                        <a:t>“I, even I, am the one who wipes out your </a:t>
                      </a:r>
                      <a:r>
                        <a:rPr lang="en-US" sz="800" b="0" kern="1200" dirty="0">
                          <a:solidFill>
                            <a:schemeClr val="accent2">
                              <a:lumMod val="50000"/>
                            </a:schemeClr>
                          </a:solidFill>
                          <a:effectLst/>
                          <a:latin typeface="+mn-lt"/>
                          <a:ea typeface="+mn-ea"/>
                          <a:cs typeface="+mn-cs"/>
                        </a:rPr>
                        <a:t>transgressions</a:t>
                      </a:r>
                      <a:r>
                        <a:rPr lang="en-US" sz="800" b="0" kern="1200" dirty="0">
                          <a:solidFill>
                            <a:srgbClr val="7030A0"/>
                          </a:solidFill>
                          <a:effectLst/>
                          <a:latin typeface="+mn-lt"/>
                          <a:ea typeface="+mn-ea"/>
                          <a:cs typeface="+mn-cs"/>
                        </a:rPr>
                        <a:t> for My own sake,</a:t>
                      </a:r>
                    </a:p>
                    <a:p>
                      <a:pPr algn="l"/>
                      <a:r>
                        <a:rPr lang="en-US" sz="800" b="0" kern="1200" dirty="0">
                          <a:solidFill>
                            <a:schemeClr val="tx1"/>
                          </a:solidFill>
                          <a:effectLst/>
                          <a:latin typeface="+mn-lt"/>
                          <a:ea typeface="+mn-ea"/>
                          <a:cs typeface="+mn-cs"/>
                        </a:rPr>
                        <a:t>         And I will not remember your </a:t>
                      </a:r>
                      <a:r>
                        <a:rPr lang="en-US" sz="800" b="0" kern="1200" dirty="0">
                          <a:solidFill>
                            <a:schemeClr val="accent2">
                              <a:lumMod val="50000"/>
                            </a:schemeClr>
                          </a:solidFill>
                          <a:effectLst/>
                          <a:latin typeface="+mn-lt"/>
                          <a:ea typeface="+mn-ea"/>
                          <a:cs typeface="+mn-cs"/>
                        </a:rPr>
                        <a:t>sins</a:t>
                      </a:r>
                      <a:r>
                        <a:rPr lang="en-US" sz="800" b="0" kern="1200" dirty="0">
                          <a:solidFill>
                            <a:schemeClr val="tx1"/>
                          </a:solidFill>
                          <a:effectLst/>
                          <a:latin typeface="+mn-lt"/>
                          <a:ea typeface="+mn-ea"/>
                          <a:cs typeface="+mn-cs"/>
                        </a:rPr>
                        <a:t>.</a:t>
                      </a:r>
                    </a:p>
                    <a:p>
                      <a:pPr algn="l"/>
                      <a:r>
                        <a:rPr lang="en-US" sz="800" b="0" kern="1200" dirty="0">
                          <a:solidFill>
                            <a:schemeClr val="tx1"/>
                          </a:solidFill>
                          <a:effectLst/>
                          <a:latin typeface="+mn-lt"/>
                          <a:ea typeface="+mn-ea"/>
                          <a:cs typeface="+mn-cs"/>
                        </a:rPr>
                        <a:t>26 “Put Me in remembrance, let us argue our case together;</a:t>
                      </a:r>
                    </a:p>
                    <a:p>
                      <a:pPr algn="l"/>
                      <a:r>
                        <a:rPr lang="en-US" sz="800" b="0" kern="1200" dirty="0">
                          <a:solidFill>
                            <a:schemeClr val="tx1"/>
                          </a:solidFill>
                          <a:effectLst/>
                          <a:latin typeface="+mn-lt"/>
                          <a:ea typeface="+mn-ea"/>
                          <a:cs typeface="+mn-cs"/>
                        </a:rPr>
                        <a:t>         State your cause, that you may be proved right.</a:t>
                      </a:r>
                    </a:p>
                    <a:p>
                      <a:pPr algn="l"/>
                      <a:r>
                        <a:rPr lang="en-US" sz="800" b="0" kern="1200" dirty="0">
                          <a:solidFill>
                            <a:schemeClr val="tx1"/>
                          </a:solidFill>
                          <a:effectLst/>
                          <a:latin typeface="+mn-lt"/>
                          <a:ea typeface="+mn-ea"/>
                          <a:cs typeface="+mn-cs"/>
                        </a:rPr>
                        <a:t>27 “Your first forefather </a:t>
                      </a:r>
                      <a:r>
                        <a:rPr lang="en-US" sz="800" b="0" kern="1200" dirty="0">
                          <a:solidFill>
                            <a:schemeClr val="accent2">
                              <a:lumMod val="50000"/>
                            </a:schemeClr>
                          </a:solidFill>
                          <a:effectLst/>
                          <a:latin typeface="+mn-lt"/>
                          <a:ea typeface="+mn-ea"/>
                          <a:cs typeface="+mn-cs"/>
                        </a:rPr>
                        <a:t>sinned</a:t>
                      </a:r>
                      <a:r>
                        <a:rPr lang="en-US" sz="800" b="0" kern="1200" dirty="0">
                          <a:solidFill>
                            <a:schemeClr val="tx1"/>
                          </a:solidFill>
                          <a:effectLst/>
                          <a:latin typeface="+mn-lt"/>
                          <a:ea typeface="+mn-ea"/>
                          <a:cs typeface="+mn-cs"/>
                        </a:rPr>
                        <a:t>,</a:t>
                      </a:r>
                    </a:p>
                    <a:p>
                      <a:pPr algn="l"/>
                      <a:r>
                        <a:rPr lang="en-US" sz="800" b="0" kern="1200" dirty="0">
                          <a:solidFill>
                            <a:schemeClr val="tx1"/>
                          </a:solidFill>
                          <a:effectLst/>
                          <a:latin typeface="+mn-lt"/>
                          <a:ea typeface="+mn-ea"/>
                          <a:cs typeface="+mn-cs"/>
                        </a:rPr>
                        <a:t>         And your spokesmen have </a:t>
                      </a:r>
                      <a:r>
                        <a:rPr lang="en-US" sz="800" b="0" kern="1200" dirty="0">
                          <a:solidFill>
                            <a:schemeClr val="accent2">
                              <a:lumMod val="50000"/>
                            </a:schemeClr>
                          </a:solidFill>
                          <a:effectLst/>
                          <a:latin typeface="+mn-lt"/>
                          <a:ea typeface="+mn-ea"/>
                          <a:cs typeface="+mn-cs"/>
                        </a:rPr>
                        <a:t>transgressed</a:t>
                      </a:r>
                      <a:r>
                        <a:rPr lang="en-US" sz="800" b="0" kern="1200" dirty="0">
                          <a:solidFill>
                            <a:schemeClr val="tx1"/>
                          </a:solidFill>
                          <a:effectLst/>
                          <a:latin typeface="+mn-lt"/>
                          <a:ea typeface="+mn-ea"/>
                          <a:cs typeface="+mn-cs"/>
                        </a:rPr>
                        <a:t> against Me.</a:t>
                      </a:r>
                    </a:p>
                    <a:p>
                      <a:pPr algn="l"/>
                      <a:r>
                        <a:rPr lang="en-US" sz="800" b="0" kern="1200" dirty="0">
                          <a:solidFill>
                            <a:schemeClr val="tx1"/>
                          </a:solidFill>
                          <a:effectLst/>
                          <a:latin typeface="+mn-lt"/>
                          <a:ea typeface="+mn-ea"/>
                          <a:cs typeface="+mn-cs"/>
                        </a:rPr>
                        <a:t>28 “So I will pollute the princes of the sanctuary,</a:t>
                      </a:r>
                    </a:p>
                    <a:p>
                      <a:pPr algn="l"/>
                      <a:r>
                        <a:rPr lang="en-US" sz="800" b="0" kern="1200" dirty="0">
                          <a:solidFill>
                            <a:schemeClr val="tx1"/>
                          </a:solidFill>
                          <a:effectLst/>
                          <a:latin typeface="+mn-lt"/>
                          <a:ea typeface="+mn-ea"/>
                          <a:cs typeface="+mn-cs"/>
                        </a:rPr>
                        <a:t>         And I will consign Jacob to the ban and Israel to revilement.</a:t>
                      </a:r>
                    </a:p>
                    <a:p>
                      <a:pPr algn="l"/>
                      <a:r>
                        <a:rPr lang="en-US" sz="800" b="0" kern="1200" dirty="0">
                          <a:solidFill>
                            <a:schemeClr val="tx1"/>
                          </a:solidFill>
                          <a:effectLst/>
                          <a:latin typeface="+mn-lt"/>
                          <a:ea typeface="+mn-ea"/>
                          <a:cs typeface="+mn-cs"/>
                        </a:rPr>
                        <a:t>1 “But now listen, O Jacob, My servant,</a:t>
                      </a:r>
                    </a:p>
                    <a:p>
                      <a:pPr algn="l"/>
                      <a:r>
                        <a:rPr lang="en-US" sz="800" b="0" kern="1200" dirty="0">
                          <a:solidFill>
                            <a:schemeClr val="tx1"/>
                          </a:solidFill>
                          <a:effectLst/>
                          <a:latin typeface="+mn-lt"/>
                          <a:ea typeface="+mn-ea"/>
                          <a:cs typeface="+mn-cs"/>
                        </a:rPr>
                        <a:t>         </a:t>
                      </a:r>
                      <a:r>
                        <a:rPr lang="en-US" sz="800" b="0" kern="1200" dirty="0">
                          <a:solidFill>
                            <a:srgbClr val="7030A0"/>
                          </a:solidFill>
                          <a:effectLst/>
                          <a:latin typeface="+mn-lt"/>
                          <a:ea typeface="+mn-ea"/>
                          <a:cs typeface="+mn-cs"/>
                        </a:rPr>
                        <a:t>And Israel, whom I have chosen:</a:t>
                      </a:r>
                    </a:p>
                    <a:p>
                      <a:pPr algn="l"/>
                      <a:r>
                        <a:rPr lang="en-US" sz="800" b="0" kern="1200" dirty="0">
                          <a:solidFill>
                            <a:schemeClr val="tx1"/>
                          </a:solidFill>
                          <a:effectLst/>
                          <a:latin typeface="+mn-lt"/>
                          <a:ea typeface="+mn-ea"/>
                          <a:cs typeface="+mn-cs"/>
                        </a:rPr>
                        <a:t>2 </a:t>
                      </a:r>
                      <a:r>
                        <a:rPr lang="en-US" sz="800" b="0" kern="1200" dirty="0">
                          <a:solidFill>
                            <a:srgbClr val="7030A0"/>
                          </a:solidFill>
                          <a:effectLst/>
                          <a:latin typeface="+mn-lt"/>
                          <a:ea typeface="+mn-ea"/>
                          <a:cs typeface="+mn-cs"/>
                        </a:rPr>
                        <a:t>Thus says the LORD who made you</a:t>
                      </a:r>
                    </a:p>
                    <a:p>
                      <a:pPr algn="l"/>
                      <a:r>
                        <a:rPr lang="en-US" sz="800" b="0" kern="1200" dirty="0">
                          <a:solidFill>
                            <a:srgbClr val="7030A0"/>
                          </a:solidFill>
                          <a:effectLst/>
                          <a:latin typeface="+mn-lt"/>
                          <a:ea typeface="+mn-ea"/>
                          <a:cs typeface="+mn-cs"/>
                        </a:rPr>
                        <a:t>         And formed you </a:t>
                      </a:r>
                      <a:r>
                        <a:rPr lang="en-US" sz="800" b="0" kern="1200" dirty="0">
                          <a:solidFill>
                            <a:schemeClr val="tx1"/>
                          </a:solidFill>
                          <a:effectLst/>
                          <a:latin typeface="+mn-lt"/>
                          <a:ea typeface="+mn-ea"/>
                          <a:cs typeface="+mn-cs"/>
                        </a:rPr>
                        <a:t>from the womb, who will help you,</a:t>
                      </a:r>
                    </a:p>
                    <a:p>
                      <a:pPr algn="l"/>
                      <a:r>
                        <a:rPr lang="en-US" sz="800" b="0" kern="1200" dirty="0">
                          <a:solidFill>
                            <a:schemeClr val="accent1"/>
                          </a:solidFill>
                          <a:effectLst/>
                          <a:latin typeface="+mn-lt"/>
                          <a:ea typeface="+mn-ea"/>
                          <a:cs typeface="+mn-cs"/>
                        </a:rPr>
                        <a:t>         ‘Do not fear</a:t>
                      </a:r>
                      <a:r>
                        <a:rPr lang="en-US" sz="800" b="0" kern="1200" dirty="0">
                          <a:solidFill>
                            <a:schemeClr val="tx1"/>
                          </a:solidFill>
                          <a:effectLst/>
                          <a:latin typeface="+mn-lt"/>
                          <a:ea typeface="+mn-ea"/>
                          <a:cs typeface="+mn-cs"/>
                        </a:rPr>
                        <a:t>, O Jacob My servant;</a:t>
                      </a:r>
                    </a:p>
                    <a:p>
                      <a:pPr algn="l"/>
                      <a:r>
                        <a:rPr lang="en-US" sz="800" b="0" kern="1200" dirty="0">
                          <a:solidFill>
                            <a:schemeClr val="tx1"/>
                          </a:solidFill>
                          <a:effectLst/>
                          <a:latin typeface="+mn-lt"/>
                          <a:ea typeface="+mn-ea"/>
                          <a:cs typeface="+mn-cs"/>
                        </a:rPr>
                        <a:t>         And you Jeshurun </a:t>
                      </a:r>
                      <a:r>
                        <a:rPr lang="en-US" sz="800" b="0" kern="1200" dirty="0">
                          <a:solidFill>
                            <a:srgbClr val="7030A0"/>
                          </a:solidFill>
                          <a:effectLst/>
                          <a:latin typeface="+mn-lt"/>
                          <a:ea typeface="+mn-ea"/>
                          <a:cs typeface="+mn-cs"/>
                        </a:rPr>
                        <a:t>whom I have chosen.</a:t>
                      </a:r>
                    </a:p>
                    <a:p>
                      <a:pPr algn="l"/>
                      <a:r>
                        <a:rPr lang="en-US" sz="800" b="0" kern="1200" dirty="0">
                          <a:solidFill>
                            <a:schemeClr val="tx1"/>
                          </a:solidFill>
                          <a:effectLst/>
                          <a:latin typeface="+mn-lt"/>
                          <a:ea typeface="+mn-ea"/>
                          <a:cs typeface="+mn-cs"/>
                        </a:rPr>
                        <a:t>3 ‘For I will pour out </a:t>
                      </a:r>
                      <a:r>
                        <a:rPr lang="en-US" sz="800" b="0" kern="1200" dirty="0">
                          <a:solidFill>
                            <a:schemeClr val="accent1">
                              <a:lumMod val="60000"/>
                              <a:lumOff val="40000"/>
                            </a:schemeClr>
                          </a:solidFill>
                          <a:effectLst/>
                          <a:latin typeface="+mn-lt"/>
                          <a:ea typeface="+mn-ea"/>
                          <a:cs typeface="+mn-cs"/>
                        </a:rPr>
                        <a:t>water</a:t>
                      </a:r>
                      <a:r>
                        <a:rPr lang="en-US" sz="800" b="0" kern="1200" dirty="0">
                          <a:solidFill>
                            <a:schemeClr val="tx1"/>
                          </a:solidFill>
                          <a:effectLst/>
                          <a:latin typeface="+mn-lt"/>
                          <a:ea typeface="+mn-ea"/>
                          <a:cs typeface="+mn-cs"/>
                        </a:rPr>
                        <a:t> on the thirsty land</a:t>
                      </a:r>
                    </a:p>
                    <a:p>
                      <a:pPr algn="l"/>
                      <a:r>
                        <a:rPr lang="en-US" sz="800" b="0" kern="1200" dirty="0">
                          <a:solidFill>
                            <a:schemeClr val="tx1"/>
                          </a:solidFill>
                          <a:effectLst/>
                          <a:latin typeface="+mn-lt"/>
                          <a:ea typeface="+mn-ea"/>
                          <a:cs typeface="+mn-cs"/>
                        </a:rPr>
                        <a:t>         And </a:t>
                      </a:r>
                      <a:r>
                        <a:rPr lang="en-US" sz="800" b="0" kern="1200" dirty="0">
                          <a:solidFill>
                            <a:schemeClr val="accent1">
                              <a:lumMod val="60000"/>
                              <a:lumOff val="40000"/>
                            </a:schemeClr>
                          </a:solidFill>
                          <a:effectLst/>
                          <a:latin typeface="+mn-lt"/>
                          <a:ea typeface="+mn-ea"/>
                          <a:cs typeface="+mn-cs"/>
                        </a:rPr>
                        <a:t>streams</a:t>
                      </a:r>
                      <a:r>
                        <a:rPr lang="en-US" sz="800" b="0" kern="1200" dirty="0">
                          <a:solidFill>
                            <a:schemeClr val="tx1"/>
                          </a:solidFill>
                          <a:effectLst/>
                          <a:latin typeface="+mn-lt"/>
                          <a:ea typeface="+mn-ea"/>
                          <a:cs typeface="+mn-cs"/>
                        </a:rPr>
                        <a:t> on the dry ground;</a:t>
                      </a:r>
                    </a:p>
                    <a:p>
                      <a:pPr algn="l"/>
                      <a:r>
                        <a:rPr lang="en-US" sz="800" b="0" kern="1200" dirty="0">
                          <a:solidFill>
                            <a:schemeClr val="tx1"/>
                          </a:solidFill>
                          <a:effectLst/>
                          <a:latin typeface="+mn-lt"/>
                          <a:ea typeface="+mn-ea"/>
                          <a:cs typeface="+mn-cs"/>
                        </a:rPr>
                        <a:t>         I will pour out My </a:t>
                      </a:r>
                      <a:r>
                        <a:rPr lang="en-US" sz="800" b="0" kern="1200" dirty="0">
                          <a:solidFill>
                            <a:srgbClr val="7030A0"/>
                          </a:solidFill>
                          <a:effectLst/>
                          <a:latin typeface="+mn-lt"/>
                          <a:ea typeface="+mn-ea"/>
                          <a:cs typeface="+mn-cs"/>
                        </a:rPr>
                        <a:t>Spirit</a:t>
                      </a:r>
                      <a:r>
                        <a:rPr lang="en-US" sz="800" b="0" kern="1200" dirty="0">
                          <a:solidFill>
                            <a:schemeClr val="tx1"/>
                          </a:solidFill>
                          <a:effectLst/>
                          <a:latin typeface="+mn-lt"/>
                          <a:ea typeface="+mn-ea"/>
                          <a:cs typeface="+mn-cs"/>
                        </a:rPr>
                        <a:t> on your offspring</a:t>
                      </a:r>
                    </a:p>
                    <a:p>
                      <a:pPr algn="l"/>
                      <a:r>
                        <a:rPr lang="en-US" sz="800" b="0" kern="1200" dirty="0">
                          <a:solidFill>
                            <a:schemeClr val="tx1"/>
                          </a:solidFill>
                          <a:effectLst/>
                          <a:latin typeface="+mn-lt"/>
                          <a:ea typeface="+mn-ea"/>
                          <a:cs typeface="+mn-cs"/>
                        </a:rPr>
                        <a:t>         And My blessing on your descendants;</a:t>
                      </a:r>
                    </a:p>
                    <a:p>
                      <a:pPr algn="l"/>
                      <a:r>
                        <a:rPr lang="en-US" sz="800" b="0" kern="1200" dirty="0">
                          <a:solidFill>
                            <a:schemeClr val="tx1"/>
                          </a:solidFill>
                          <a:effectLst/>
                          <a:latin typeface="+mn-lt"/>
                          <a:ea typeface="+mn-ea"/>
                          <a:cs typeface="+mn-cs"/>
                        </a:rPr>
                        <a:t>4 And they will </a:t>
                      </a:r>
                      <a:r>
                        <a:rPr lang="en-US" sz="800" b="0" kern="1200" dirty="0">
                          <a:solidFill>
                            <a:schemeClr val="accent1">
                              <a:lumMod val="60000"/>
                              <a:lumOff val="40000"/>
                            </a:schemeClr>
                          </a:solidFill>
                          <a:effectLst/>
                          <a:latin typeface="+mn-lt"/>
                          <a:ea typeface="+mn-ea"/>
                          <a:cs typeface="+mn-cs"/>
                        </a:rPr>
                        <a:t>spring</a:t>
                      </a:r>
                      <a:r>
                        <a:rPr lang="en-US" sz="800" b="0" kern="1200" dirty="0">
                          <a:solidFill>
                            <a:schemeClr val="tx1"/>
                          </a:solidFill>
                          <a:effectLst/>
                          <a:latin typeface="+mn-lt"/>
                          <a:ea typeface="+mn-ea"/>
                          <a:cs typeface="+mn-cs"/>
                        </a:rPr>
                        <a:t> up among the grass</a:t>
                      </a:r>
                    </a:p>
                    <a:p>
                      <a:pPr algn="l"/>
                      <a:r>
                        <a:rPr lang="en-US" sz="800" b="0" kern="1200" dirty="0">
                          <a:solidFill>
                            <a:schemeClr val="tx1"/>
                          </a:solidFill>
                          <a:effectLst/>
                          <a:latin typeface="+mn-lt"/>
                          <a:ea typeface="+mn-ea"/>
                          <a:cs typeface="+mn-cs"/>
                        </a:rPr>
                        <a:t>         Like poplars by </a:t>
                      </a:r>
                      <a:r>
                        <a:rPr lang="en-US" sz="800" b="0" kern="1200" dirty="0">
                          <a:solidFill>
                            <a:schemeClr val="accent1">
                              <a:lumMod val="60000"/>
                              <a:lumOff val="40000"/>
                            </a:schemeClr>
                          </a:solidFill>
                          <a:effectLst/>
                          <a:latin typeface="+mn-lt"/>
                          <a:ea typeface="+mn-ea"/>
                          <a:cs typeface="+mn-cs"/>
                        </a:rPr>
                        <a:t>streams</a:t>
                      </a:r>
                      <a:r>
                        <a:rPr lang="en-US" sz="800" b="0" kern="1200" dirty="0">
                          <a:solidFill>
                            <a:schemeClr val="tx1"/>
                          </a:solidFill>
                          <a:effectLst/>
                          <a:latin typeface="+mn-lt"/>
                          <a:ea typeface="+mn-ea"/>
                          <a:cs typeface="+mn-cs"/>
                        </a:rPr>
                        <a:t> of water.’</a:t>
                      </a:r>
                    </a:p>
                    <a:p>
                      <a:pPr algn="l"/>
                      <a:r>
                        <a:rPr lang="en-US" sz="800" b="0" kern="1200" dirty="0">
                          <a:solidFill>
                            <a:schemeClr val="tx1"/>
                          </a:solidFill>
                          <a:effectLst/>
                          <a:latin typeface="+mn-lt"/>
                          <a:ea typeface="+mn-ea"/>
                          <a:cs typeface="+mn-cs"/>
                        </a:rPr>
                        <a:t>5  “This one will say, ‘I am the LORD’S’;</a:t>
                      </a:r>
                    </a:p>
                    <a:p>
                      <a:pPr algn="l"/>
                      <a:r>
                        <a:rPr lang="en-US" sz="800" b="0" kern="1200" dirty="0">
                          <a:solidFill>
                            <a:schemeClr val="tx1"/>
                          </a:solidFill>
                          <a:effectLst/>
                          <a:latin typeface="+mn-lt"/>
                          <a:ea typeface="+mn-ea"/>
                          <a:cs typeface="+mn-cs"/>
                        </a:rPr>
                        <a:t>         And that one will call on the </a:t>
                      </a:r>
                      <a:r>
                        <a:rPr lang="en-US" sz="800" b="0" kern="1200" dirty="0">
                          <a:solidFill>
                            <a:srgbClr val="7030A0"/>
                          </a:solidFill>
                          <a:effectLst/>
                          <a:latin typeface="+mn-lt"/>
                          <a:ea typeface="+mn-ea"/>
                          <a:cs typeface="+mn-cs"/>
                        </a:rPr>
                        <a:t>name</a:t>
                      </a:r>
                      <a:r>
                        <a:rPr lang="en-US" sz="800" b="0" kern="1200" dirty="0">
                          <a:solidFill>
                            <a:schemeClr val="tx1"/>
                          </a:solidFill>
                          <a:effectLst/>
                          <a:latin typeface="+mn-lt"/>
                          <a:ea typeface="+mn-ea"/>
                          <a:cs typeface="+mn-cs"/>
                        </a:rPr>
                        <a:t> of Jacob;</a:t>
                      </a:r>
                    </a:p>
                    <a:p>
                      <a:pPr algn="l"/>
                      <a:r>
                        <a:rPr lang="en-US" sz="800" b="0" kern="1200" dirty="0">
                          <a:solidFill>
                            <a:schemeClr val="tx1"/>
                          </a:solidFill>
                          <a:effectLst/>
                          <a:latin typeface="+mn-lt"/>
                          <a:ea typeface="+mn-ea"/>
                          <a:cs typeface="+mn-cs"/>
                        </a:rPr>
                        <a:t>         And another will write on his hand, ‘Belonging to the LORD,’</a:t>
                      </a:r>
                    </a:p>
                    <a:p>
                      <a:pPr algn="l"/>
                      <a:r>
                        <a:rPr lang="en-US" sz="800" b="0" kern="1200" dirty="0">
                          <a:solidFill>
                            <a:schemeClr val="tx1"/>
                          </a:solidFill>
                          <a:effectLst/>
                          <a:latin typeface="+mn-lt"/>
                          <a:ea typeface="+mn-ea"/>
                          <a:cs typeface="+mn-cs"/>
                        </a:rPr>
                        <a:t>         And will name Israel’s </a:t>
                      </a:r>
                      <a:r>
                        <a:rPr lang="en-US" sz="800" b="0" kern="1200" dirty="0">
                          <a:solidFill>
                            <a:srgbClr val="7030A0"/>
                          </a:solidFill>
                          <a:effectLst/>
                          <a:latin typeface="+mn-lt"/>
                          <a:ea typeface="+mn-ea"/>
                          <a:cs typeface="+mn-cs"/>
                        </a:rPr>
                        <a:t>name</a:t>
                      </a:r>
                      <a:r>
                        <a:rPr lang="en-US" sz="800" b="0" kern="1200" dirty="0">
                          <a:solidFill>
                            <a:schemeClr val="tx1"/>
                          </a:solidFill>
                          <a:effectLst/>
                          <a:latin typeface="+mn-lt"/>
                          <a:ea typeface="+mn-ea"/>
                          <a:cs typeface="+mn-cs"/>
                        </a:rPr>
                        <a:t> with honor.</a:t>
                      </a:r>
                    </a:p>
                    <a:p>
                      <a:pPr algn="l"/>
                      <a:endParaRPr lang="en-US" sz="800" b="0" i="0" dirty="0"/>
                    </a:p>
                  </a:txBody>
                  <a:tcPr marL="6350" marR="6350" marT="635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l"/>
                      <a:r>
                        <a:rPr lang="en-US" sz="800" b="0" kern="1200" dirty="0">
                          <a:solidFill>
                            <a:schemeClr val="tx1"/>
                          </a:solidFill>
                          <a:effectLst/>
                          <a:latin typeface="+mn-lt"/>
                          <a:ea typeface="+mn-ea"/>
                          <a:cs typeface="+mn-cs"/>
                        </a:rPr>
                        <a:t>6 “Thus says the LORD, the </a:t>
                      </a:r>
                      <a:r>
                        <a:rPr lang="en-US" sz="800" b="1" kern="1200" dirty="0">
                          <a:solidFill>
                            <a:schemeClr val="tx1"/>
                          </a:solidFill>
                          <a:effectLst/>
                          <a:latin typeface="+mn-lt"/>
                          <a:ea typeface="+mn-ea"/>
                          <a:cs typeface="+mn-cs"/>
                        </a:rPr>
                        <a:t>King of Israel </a:t>
                      </a:r>
                      <a:r>
                        <a:rPr lang="en-US" sz="800" b="0" kern="1200" dirty="0">
                          <a:solidFill>
                            <a:schemeClr val="tx1"/>
                          </a:solidFill>
                          <a:effectLst/>
                          <a:latin typeface="+mn-lt"/>
                          <a:ea typeface="+mn-ea"/>
                          <a:cs typeface="+mn-cs"/>
                        </a:rPr>
                        <a:t>and his </a:t>
                      </a:r>
                      <a:r>
                        <a:rPr lang="en-US" sz="800" b="0" kern="1200" dirty="0">
                          <a:solidFill>
                            <a:schemeClr val="accent6"/>
                          </a:solidFill>
                          <a:effectLst/>
                          <a:latin typeface="+mn-lt"/>
                          <a:ea typeface="+mn-ea"/>
                          <a:cs typeface="+mn-cs"/>
                        </a:rPr>
                        <a:t>Redeemer</a:t>
                      </a:r>
                      <a:r>
                        <a:rPr lang="en-US" sz="800" b="0" kern="1200" dirty="0">
                          <a:solidFill>
                            <a:schemeClr val="tx1"/>
                          </a:solidFill>
                          <a:effectLst/>
                          <a:latin typeface="+mn-lt"/>
                          <a:ea typeface="+mn-ea"/>
                          <a:cs typeface="+mn-cs"/>
                        </a:rPr>
                        <a:t>, the </a:t>
                      </a:r>
                      <a:r>
                        <a:rPr lang="en-US" sz="800" b="1" kern="1200" dirty="0">
                          <a:solidFill>
                            <a:schemeClr val="tx1"/>
                          </a:solidFill>
                          <a:effectLst/>
                          <a:latin typeface="+mn-lt"/>
                          <a:ea typeface="+mn-ea"/>
                          <a:cs typeface="+mn-cs"/>
                        </a:rPr>
                        <a:t>LORD of hosts</a:t>
                      </a:r>
                      <a:r>
                        <a:rPr lang="en-US" sz="800" b="0" kern="1200" dirty="0">
                          <a:solidFill>
                            <a:schemeClr val="tx1"/>
                          </a:solidFill>
                          <a:effectLst/>
                          <a:latin typeface="+mn-lt"/>
                          <a:ea typeface="+mn-ea"/>
                          <a:cs typeface="+mn-cs"/>
                        </a:rPr>
                        <a:t>:</a:t>
                      </a:r>
                    </a:p>
                    <a:p>
                      <a:pPr algn="l"/>
                      <a:r>
                        <a:rPr lang="en-US" sz="800" b="1" kern="1200" dirty="0">
                          <a:solidFill>
                            <a:schemeClr val="tx1"/>
                          </a:solidFill>
                          <a:effectLst/>
                          <a:latin typeface="+mn-lt"/>
                          <a:ea typeface="+mn-ea"/>
                          <a:cs typeface="+mn-cs"/>
                        </a:rPr>
                        <a:t>         ‘I am the first and I am the last,</a:t>
                      </a:r>
                    </a:p>
                    <a:p>
                      <a:pPr algn="l"/>
                      <a:r>
                        <a:rPr lang="en-US" sz="800" b="1" kern="1200" dirty="0">
                          <a:solidFill>
                            <a:schemeClr val="tx1"/>
                          </a:solidFill>
                          <a:effectLst/>
                          <a:latin typeface="+mn-lt"/>
                          <a:ea typeface="+mn-ea"/>
                          <a:cs typeface="+mn-cs"/>
                        </a:rPr>
                        <a:t>         And there is no God besides Me.</a:t>
                      </a:r>
                    </a:p>
                    <a:p>
                      <a:pPr algn="l"/>
                      <a:r>
                        <a:rPr lang="en-US" sz="800" b="0" kern="1200" dirty="0">
                          <a:solidFill>
                            <a:schemeClr val="tx1"/>
                          </a:solidFill>
                          <a:effectLst/>
                          <a:latin typeface="+mn-lt"/>
                          <a:ea typeface="+mn-ea"/>
                          <a:cs typeface="+mn-cs"/>
                        </a:rPr>
                        <a:t>7 ‘Who is like Me? Let him proclaim and declare it;</a:t>
                      </a:r>
                    </a:p>
                    <a:p>
                      <a:pPr algn="l"/>
                      <a:r>
                        <a:rPr lang="en-US" sz="800" b="0" kern="1200" dirty="0">
                          <a:solidFill>
                            <a:schemeClr val="tx1"/>
                          </a:solidFill>
                          <a:effectLst/>
                          <a:latin typeface="+mn-lt"/>
                          <a:ea typeface="+mn-ea"/>
                          <a:cs typeface="+mn-cs"/>
                        </a:rPr>
                        <a:t>         Yes, let him recount it to Me in order,</a:t>
                      </a:r>
                    </a:p>
                    <a:p>
                      <a:pPr algn="l"/>
                      <a:r>
                        <a:rPr lang="en-US" sz="800" b="0" kern="1200" dirty="0">
                          <a:solidFill>
                            <a:schemeClr val="tx1"/>
                          </a:solidFill>
                          <a:effectLst/>
                          <a:latin typeface="+mn-lt"/>
                          <a:ea typeface="+mn-ea"/>
                          <a:cs typeface="+mn-cs"/>
                        </a:rPr>
                        <a:t>         From the </a:t>
                      </a:r>
                      <a:r>
                        <a:rPr lang="en-US" sz="800" b="0" kern="1200" dirty="0">
                          <a:solidFill>
                            <a:schemeClr val="accent4"/>
                          </a:solidFill>
                          <a:effectLst/>
                          <a:latin typeface="+mn-lt"/>
                          <a:ea typeface="+mn-ea"/>
                          <a:cs typeface="+mn-cs"/>
                        </a:rPr>
                        <a:t>time</a:t>
                      </a:r>
                      <a:r>
                        <a:rPr lang="en-US" sz="800" b="0" kern="1200" dirty="0">
                          <a:solidFill>
                            <a:schemeClr val="tx1"/>
                          </a:solidFill>
                          <a:effectLst/>
                          <a:latin typeface="+mn-lt"/>
                          <a:ea typeface="+mn-ea"/>
                          <a:cs typeface="+mn-cs"/>
                        </a:rPr>
                        <a:t> that I established the ancient nation.</a:t>
                      </a:r>
                    </a:p>
                    <a:p>
                      <a:pPr algn="l"/>
                      <a:r>
                        <a:rPr lang="en-US" sz="800" b="0" kern="1200" dirty="0">
                          <a:solidFill>
                            <a:schemeClr val="tx1"/>
                          </a:solidFill>
                          <a:effectLst/>
                          <a:latin typeface="+mn-lt"/>
                          <a:ea typeface="+mn-ea"/>
                          <a:cs typeface="+mn-cs"/>
                        </a:rPr>
                        <a:t>         And let them declare to them the things that are </a:t>
                      </a:r>
                      <a:r>
                        <a:rPr lang="en-US" sz="800" b="0" kern="1200" dirty="0">
                          <a:solidFill>
                            <a:schemeClr val="accent4"/>
                          </a:solidFill>
                          <a:effectLst/>
                          <a:latin typeface="+mn-lt"/>
                          <a:ea typeface="+mn-ea"/>
                          <a:cs typeface="+mn-cs"/>
                        </a:rPr>
                        <a:t>coming</a:t>
                      </a:r>
                    </a:p>
                    <a:p>
                      <a:pPr algn="l"/>
                      <a:r>
                        <a:rPr lang="en-US" sz="800" b="0" kern="1200" dirty="0">
                          <a:solidFill>
                            <a:schemeClr val="tx1"/>
                          </a:solidFill>
                          <a:effectLst/>
                          <a:latin typeface="+mn-lt"/>
                          <a:ea typeface="+mn-ea"/>
                          <a:cs typeface="+mn-cs"/>
                        </a:rPr>
                        <a:t>         And the events that are going to take place.</a:t>
                      </a:r>
                    </a:p>
                    <a:p>
                      <a:pPr algn="l"/>
                      <a:r>
                        <a:rPr lang="en-US" sz="800" b="0" kern="1200" dirty="0">
                          <a:solidFill>
                            <a:schemeClr val="tx1"/>
                          </a:solidFill>
                          <a:effectLst/>
                          <a:latin typeface="+mn-lt"/>
                          <a:ea typeface="+mn-ea"/>
                          <a:cs typeface="+mn-cs"/>
                        </a:rPr>
                        <a:t>8 </a:t>
                      </a:r>
                      <a:r>
                        <a:rPr lang="en-US" sz="800" b="0" kern="1200" dirty="0">
                          <a:solidFill>
                            <a:schemeClr val="accent1"/>
                          </a:solidFill>
                          <a:effectLst/>
                          <a:latin typeface="+mn-lt"/>
                          <a:ea typeface="+mn-ea"/>
                          <a:cs typeface="+mn-cs"/>
                        </a:rPr>
                        <a:t>‘Do not tremble and do not be afraid;</a:t>
                      </a:r>
                    </a:p>
                    <a:p>
                      <a:pPr algn="l"/>
                      <a:r>
                        <a:rPr lang="en-US" sz="800" b="0" kern="1200" dirty="0">
                          <a:solidFill>
                            <a:srgbClr val="7030A0"/>
                          </a:solidFill>
                          <a:effectLst/>
                          <a:latin typeface="+mn-lt"/>
                          <a:ea typeface="+mn-ea"/>
                          <a:cs typeface="+mn-cs"/>
                        </a:rPr>
                        <a:t>         Have I not long since announced it to you and declared it?</a:t>
                      </a:r>
                    </a:p>
                    <a:p>
                      <a:pPr algn="l"/>
                      <a:r>
                        <a:rPr lang="en-US" sz="800" b="0" kern="1200" dirty="0">
                          <a:solidFill>
                            <a:schemeClr val="tx1"/>
                          </a:solidFill>
                          <a:effectLst/>
                          <a:latin typeface="+mn-lt"/>
                          <a:ea typeface="+mn-ea"/>
                          <a:cs typeface="+mn-cs"/>
                        </a:rPr>
                        <a:t>         And you are My </a:t>
                      </a:r>
                      <a:r>
                        <a:rPr lang="en-US" sz="800" b="0" kern="1200" dirty="0">
                          <a:solidFill>
                            <a:srgbClr val="FFC000"/>
                          </a:solidFill>
                          <a:effectLst/>
                          <a:latin typeface="+mn-lt"/>
                          <a:ea typeface="+mn-ea"/>
                          <a:cs typeface="+mn-cs"/>
                        </a:rPr>
                        <a:t>witnesses</a:t>
                      </a:r>
                      <a:r>
                        <a:rPr lang="en-US" sz="800" b="0" kern="1200" dirty="0">
                          <a:solidFill>
                            <a:schemeClr val="tx1"/>
                          </a:solidFill>
                          <a:effectLst/>
                          <a:latin typeface="+mn-lt"/>
                          <a:ea typeface="+mn-ea"/>
                          <a:cs typeface="+mn-cs"/>
                        </a:rPr>
                        <a:t>.</a:t>
                      </a:r>
                    </a:p>
                    <a:p>
                      <a:pPr algn="l"/>
                      <a:r>
                        <a:rPr lang="en-US" sz="800" b="0" kern="1200" dirty="0">
                          <a:solidFill>
                            <a:schemeClr val="tx1"/>
                          </a:solidFill>
                          <a:effectLst/>
                          <a:latin typeface="+mn-lt"/>
                          <a:ea typeface="+mn-ea"/>
                          <a:cs typeface="+mn-cs"/>
                        </a:rPr>
                        <a:t>         Is there any God besides Me,</a:t>
                      </a:r>
                    </a:p>
                    <a:p>
                      <a:pPr algn="l"/>
                      <a:r>
                        <a:rPr lang="en-US" sz="800" b="0" kern="1200" dirty="0">
                          <a:solidFill>
                            <a:schemeClr val="tx1"/>
                          </a:solidFill>
                          <a:effectLst/>
                          <a:latin typeface="+mn-lt"/>
                          <a:ea typeface="+mn-ea"/>
                          <a:cs typeface="+mn-cs"/>
                        </a:rPr>
                        <a:t>         Or is there any other </a:t>
                      </a:r>
                      <a:r>
                        <a:rPr lang="en-US" sz="800" b="1" kern="1200" dirty="0">
                          <a:solidFill>
                            <a:schemeClr val="tx1"/>
                          </a:solidFill>
                          <a:effectLst/>
                          <a:latin typeface="+mn-lt"/>
                          <a:ea typeface="+mn-ea"/>
                          <a:cs typeface="+mn-cs"/>
                        </a:rPr>
                        <a:t>Rock</a:t>
                      </a:r>
                      <a:r>
                        <a:rPr lang="en-US" sz="800" b="0" kern="1200" dirty="0">
                          <a:solidFill>
                            <a:schemeClr val="tx1"/>
                          </a:solidFill>
                          <a:effectLst/>
                          <a:latin typeface="+mn-lt"/>
                          <a:ea typeface="+mn-ea"/>
                          <a:cs typeface="+mn-cs"/>
                        </a:rPr>
                        <a:t>?</a:t>
                      </a:r>
                    </a:p>
                    <a:p>
                      <a:pPr algn="l"/>
                      <a:r>
                        <a:rPr lang="en-US" sz="800" b="0" kern="1200" dirty="0">
                          <a:solidFill>
                            <a:schemeClr val="tx1"/>
                          </a:solidFill>
                          <a:effectLst/>
                          <a:latin typeface="+mn-lt"/>
                          <a:ea typeface="+mn-ea"/>
                          <a:cs typeface="+mn-cs"/>
                        </a:rPr>
                        <a:t>         I know of none.’ ”</a:t>
                      </a:r>
                    </a:p>
                    <a:p>
                      <a:pPr algn="l"/>
                      <a:r>
                        <a:rPr lang="en-US" sz="800" b="0" kern="1200" dirty="0">
                          <a:solidFill>
                            <a:schemeClr val="tx1"/>
                          </a:solidFill>
                          <a:effectLst/>
                          <a:latin typeface="+mn-lt"/>
                          <a:ea typeface="+mn-ea"/>
                          <a:cs typeface="+mn-cs"/>
                        </a:rPr>
                        <a:t>9 Those who fashion a graven image are all of them futile, and their precious things are of no profit; even their own </a:t>
                      </a:r>
                      <a:r>
                        <a:rPr lang="en-US" sz="800" b="0" kern="1200" dirty="0">
                          <a:solidFill>
                            <a:srgbClr val="FFC000"/>
                          </a:solidFill>
                          <a:effectLst/>
                          <a:latin typeface="+mn-lt"/>
                          <a:ea typeface="+mn-ea"/>
                          <a:cs typeface="+mn-cs"/>
                        </a:rPr>
                        <a:t>witnesses</a:t>
                      </a:r>
                      <a:r>
                        <a:rPr lang="en-US" sz="800" b="0" kern="1200" dirty="0">
                          <a:solidFill>
                            <a:schemeClr val="tx1"/>
                          </a:solidFill>
                          <a:effectLst/>
                          <a:latin typeface="+mn-lt"/>
                          <a:ea typeface="+mn-ea"/>
                          <a:cs typeface="+mn-cs"/>
                        </a:rPr>
                        <a:t> fail to </a:t>
                      </a:r>
                      <a:r>
                        <a:rPr lang="en-US" sz="800" b="0" kern="1200" dirty="0">
                          <a:solidFill>
                            <a:srgbClr val="C00000"/>
                          </a:solidFill>
                          <a:effectLst/>
                          <a:latin typeface="+mn-lt"/>
                          <a:ea typeface="+mn-ea"/>
                          <a:cs typeface="+mn-cs"/>
                        </a:rPr>
                        <a:t>see</a:t>
                      </a:r>
                      <a:r>
                        <a:rPr lang="en-US" sz="800" b="0" kern="1200" dirty="0">
                          <a:solidFill>
                            <a:schemeClr val="tx1"/>
                          </a:solidFill>
                          <a:effectLst/>
                          <a:latin typeface="+mn-lt"/>
                          <a:ea typeface="+mn-ea"/>
                          <a:cs typeface="+mn-cs"/>
                        </a:rPr>
                        <a:t> or </a:t>
                      </a:r>
                      <a:r>
                        <a:rPr lang="en-US" sz="800" b="0" kern="1200" dirty="0">
                          <a:solidFill>
                            <a:srgbClr val="C00000"/>
                          </a:solidFill>
                          <a:effectLst/>
                          <a:latin typeface="+mn-lt"/>
                          <a:ea typeface="+mn-ea"/>
                          <a:cs typeface="+mn-cs"/>
                        </a:rPr>
                        <a:t>know</a:t>
                      </a:r>
                      <a:r>
                        <a:rPr lang="en-US" sz="800" b="0" kern="1200" dirty="0">
                          <a:solidFill>
                            <a:schemeClr val="tx1"/>
                          </a:solidFill>
                          <a:effectLst/>
                          <a:latin typeface="+mn-lt"/>
                          <a:ea typeface="+mn-ea"/>
                          <a:cs typeface="+mn-cs"/>
                        </a:rPr>
                        <a:t>, so that they will be put to </a:t>
                      </a:r>
                      <a:r>
                        <a:rPr lang="en-US" sz="800" b="0" kern="1200" dirty="0">
                          <a:solidFill>
                            <a:schemeClr val="accent2">
                              <a:lumMod val="50000"/>
                            </a:schemeClr>
                          </a:solidFill>
                          <a:effectLst/>
                          <a:latin typeface="+mn-lt"/>
                          <a:ea typeface="+mn-ea"/>
                          <a:cs typeface="+mn-cs"/>
                        </a:rPr>
                        <a:t>shame</a:t>
                      </a:r>
                      <a:r>
                        <a:rPr lang="en-US" sz="800" b="0" kern="1200" dirty="0">
                          <a:solidFill>
                            <a:schemeClr val="tx1"/>
                          </a:solidFill>
                          <a:effectLst/>
                          <a:latin typeface="+mn-lt"/>
                          <a:ea typeface="+mn-ea"/>
                          <a:cs typeface="+mn-cs"/>
                        </a:rPr>
                        <a:t>.</a:t>
                      </a:r>
                    </a:p>
                    <a:p>
                      <a:pPr algn="l"/>
                      <a:r>
                        <a:rPr lang="en-US" sz="800" b="0" kern="1200" dirty="0">
                          <a:solidFill>
                            <a:schemeClr val="tx1"/>
                          </a:solidFill>
                          <a:effectLst/>
                          <a:latin typeface="+mn-lt"/>
                          <a:ea typeface="+mn-ea"/>
                          <a:cs typeface="+mn-cs"/>
                        </a:rPr>
                        <a:t>10 Who has fashioned a god or cast an idol to no profit?</a:t>
                      </a:r>
                    </a:p>
                    <a:p>
                      <a:pPr algn="l"/>
                      <a:r>
                        <a:rPr lang="en-US" sz="800" b="0" kern="1200" dirty="0">
                          <a:solidFill>
                            <a:schemeClr val="tx1"/>
                          </a:solidFill>
                          <a:effectLst/>
                          <a:latin typeface="+mn-lt"/>
                          <a:ea typeface="+mn-ea"/>
                          <a:cs typeface="+mn-cs"/>
                        </a:rPr>
                        <a:t>11 Behold, all his companions will be put to </a:t>
                      </a:r>
                      <a:r>
                        <a:rPr lang="en-US" sz="800" b="0" kern="1200" dirty="0">
                          <a:solidFill>
                            <a:schemeClr val="accent2">
                              <a:lumMod val="50000"/>
                            </a:schemeClr>
                          </a:solidFill>
                          <a:effectLst/>
                          <a:latin typeface="+mn-lt"/>
                          <a:ea typeface="+mn-ea"/>
                          <a:cs typeface="+mn-cs"/>
                        </a:rPr>
                        <a:t>shame</a:t>
                      </a:r>
                      <a:r>
                        <a:rPr lang="en-US" sz="800" b="0" kern="1200" dirty="0">
                          <a:solidFill>
                            <a:schemeClr val="tx1"/>
                          </a:solidFill>
                          <a:effectLst/>
                          <a:latin typeface="+mn-lt"/>
                          <a:ea typeface="+mn-ea"/>
                          <a:cs typeface="+mn-cs"/>
                        </a:rPr>
                        <a:t>, for the craftsmen themselves are mere men. Let them all assemble themselves, let them stand up, let them tremble, let them together be put to </a:t>
                      </a:r>
                      <a:r>
                        <a:rPr lang="en-US" sz="800" b="0" kern="1200" dirty="0">
                          <a:solidFill>
                            <a:schemeClr val="accent2">
                              <a:lumMod val="50000"/>
                            </a:schemeClr>
                          </a:solidFill>
                          <a:effectLst/>
                          <a:latin typeface="+mn-lt"/>
                          <a:ea typeface="+mn-ea"/>
                          <a:cs typeface="+mn-cs"/>
                        </a:rPr>
                        <a:t>shame</a:t>
                      </a:r>
                      <a:r>
                        <a:rPr lang="en-US" sz="800" b="0" kern="1200" dirty="0">
                          <a:solidFill>
                            <a:schemeClr val="tx1"/>
                          </a:solidFill>
                          <a:effectLst/>
                          <a:latin typeface="+mn-lt"/>
                          <a:ea typeface="+mn-ea"/>
                          <a:cs typeface="+mn-cs"/>
                        </a:rPr>
                        <a:t>.</a:t>
                      </a:r>
                    </a:p>
                    <a:p>
                      <a:pPr algn="l"/>
                      <a:r>
                        <a:rPr lang="en-US" sz="800" b="0" kern="1200" dirty="0">
                          <a:solidFill>
                            <a:schemeClr val="tx1"/>
                          </a:solidFill>
                          <a:effectLst/>
                          <a:latin typeface="+mn-lt"/>
                          <a:ea typeface="+mn-ea"/>
                          <a:cs typeface="+mn-cs"/>
                        </a:rPr>
                        <a:t>12 The man shapes iron into a cutting tool and does his work over the coals, fashioning it with hammers and working it with his strong arm. He also gets hungry and his strength fails; he drinks no water and becomes weary.</a:t>
                      </a:r>
                    </a:p>
                    <a:p>
                      <a:pPr algn="l"/>
                      <a:r>
                        <a:rPr lang="en-US" sz="800" b="0" kern="1200" dirty="0">
                          <a:solidFill>
                            <a:schemeClr val="tx1"/>
                          </a:solidFill>
                          <a:effectLst/>
                          <a:latin typeface="+mn-lt"/>
                          <a:ea typeface="+mn-ea"/>
                          <a:cs typeface="+mn-cs"/>
                        </a:rPr>
                        <a:t>13 Another shapes wood, he extends a measuring line; he outlines it with red chalk. He works it with planes and outlines it with a compass, and makes it like the form of a man, like the beauty of man, so that it may sit in a house.</a:t>
                      </a:r>
                    </a:p>
                    <a:p>
                      <a:pPr algn="l"/>
                      <a:r>
                        <a:rPr lang="en-US" sz="800" b="0" kern="1200" dirty="0">
                          <a:solidFill>
                            <a:schemeClr val="tx1"/>
                          </a:solidFill>
                          <a:effectLst/>
                          <a:latin typeface="+mn-lt"/>
                          <a:ea typeface="+mn-ea"/>
                          <a:cs typeface="+mn-cs"/>
                        </a:rPr>
                        <a:t>14 Surely he cuts cedars for himself, and takes a cypress or an oak and raises it for himself among the trees of the forest. He plants a fir, and the rain makes it grow.</a:t>
                      </a:r>
                    </a:p>
                    <a:p>
                      <a:pPr algn="l"/>
                      <a:r>
                        <a:rPr lang="en-US" sz="800" b="0" kern="1200" dirty="0">
                          <a:solidFill>
                            <a:schemeClr val="tx1"/>
                          </a:solidFill>
                          <a:effectLst/>
                          <a:latin typeface="+mn-lt"/>
                          <a:ea typeface="+mn-ea"/>
                          <a:cs typeface="+mn-cs"/>
                        </a:rPr>
                        <a:t>15 Then it becomes something for a man to burn, so he takes one of them and warms himself; he also makes a fire to bake bread. He also makes a god and worships it; he makes it a graven image and falls down before it.</a:t>
                      </a:r>
                    </a:p>
                    <a:p>
                      <a:pPr algn="l"/>
                      <a:r>
                        <a:rPr lang="en-US" sz="800" b="0" kern="1200" dirty="0">
                          <a:solidFill>
                            <a:schemeClr val="tx1"/>
                          </a:solidFill>
                          <a:effectLst/>
                          <a:latin typeface="+mn-lt"/>
                          <a:ea typeface="+mn-ea"/>
                          <a:cs typeface="+mn-cs"/>
                        </a:rPr>
                        <a:t>16 Half of it he burns in the fire; over this half he eats meat as he roasts a roast and is satisfied. He also warms himself and says, “Aha! I am warm, I have seen the fire.”</a:t>
                      </a:r>
                    </a:p>
                    <a:p>
                      <a:pPr algn="l"/>
                      <a:r>
                        <a:rPr lang="en-US" sz="800" b="0" kern="1200" dirty="0">
                          <a:solidFill>
                            <a:schemeClr val="tx1"/>
                          </a:solidFill>
                          <a:effectLst/>
                          <a:latin typeface="+mn-lt"/>
                          <a:ea typeface="+mn-ea"/>
                          <a:cs typeface="+mn-cs"/>
                        </a:rPr>
                        <a:t>17 But the rest of it he makes into a god, his graven image. He falls down before it and worships; he also prays to it and says, </a:t>
                      </a:r>
                      <a:r>
                        <a:rPr lang="en-US" sz="800" b="0" kern="1200" dirty="0">
                          <a:solidFill>
                            <a:schemeClr val="accent2">
                              <a:lumMod val="50000"/>
                            </a:schemeClr>
                          </a:solidFill>
                          <a:effectLst/>
                          <a:latin typeface="+mn-lt"/>
                          <a:ea typeface="+mn-ea"/>
                          <a:cs typeface="+mn-cs"/>
                        </a:rPr>
                        <a:t>“Deliver me, for you are my god.”</a:t>
                      </a:r>
                    </a:p>
                    <a:p>
                      <a:pPr algn="l"/>
                      <a:r>
                        <a:rPr lang="en-US" sz="800" b="0" kern="1200" dirty="0">
                          <a:solidFill>
                            <a:schemeClr val="tx1"/>
                          </a:solidFill>
                          <a:effectLst/>
                          <a:latin typeface="+mn-lt"/>
                          <a:ea typeface="+mn-ea"/>
                          <a:cs typeface="+mn-cs"/>
                        </a:rPr>
                        <a:t>18 They do not </a:t>
                      </a:r>
                      <a:r>
                        <a:rPr lang="en-US" sz="800" b="0" kern="1200" dirty="0">
                          <a:solidFill>
                            <a:srgbClr val="C00000"/>
                          </a:solidFill>
                          <a:effectLst/>
                          <a:latin typeface="+mn-lt"/>
                          <a:ea typeface="+mn-ea"/>
                          <a:cs typeface="+mn-cs"/>
                        </a:rPr>
                        <a:t>know</a:t>
                      </a:r>
                      <a:r>
                        <a:rPr lang="en-US" sz="800" b="0" kern="1200" dirty="0">
                          <a:solidFill>
                            <a:schemeClr val="tx1"/>
                          </a:solidFill>
                          <a:effectLst/>
                          <a:latin typeface="+mn-lt"/>
                          <a:ea typeface="+mn-ea"/>
                          <a:cs typeface="+mn-cs"/>
                        </a:rPr>
                        <a:t>, nor do they </a:t>
                      </a:r>
                      <a:r>
                        <a:rPr lang="en-US" sz="800" b="0" kern="1200" dirty="0">
                          <a:solidFill>
                            <a:srgbClr val="C00000"/>
                          </a:solidFill>
                          <a:effectLst/>
                          <a:latin typeface="+mn-lt"/>
                          <a:ea typeface="+mn-ea"/>
                          <a:cs typeface="+mn-cs"/>
                        </a:rPr>
                        <a:t>understand</a:t>
                      </a:r>
                      <a:r>
                        <a:rPr lang="en-US" sz="800" b="0" kern="1200" dirty="0">
                          <a:solidFill>
                            <a:schemeClr val="tx1"/>
                          </a:solidFill>
                          <a:effectLst/>
                          <a:latin typeface="+mn-lt"/>
                          <a:ea typeface="+mn-ea"/>
                          <a:cs typeface="+mn-cs"/>
                        </a:rPr>
                        <a:t>, for He has smeared over their eyes so that they cannot see and their hearts so that they cannot </a:t>
                      </a:r>
                      <a:r>
                        <a:rPr lang="en-US" sz="800" b="0" kern="1200" dirty="0">
                          <a:solidFill>
                            <a:srgbClr val="C00000"/>
                          </a:solidFill>
                          <a:effectLst/>
                          <a:latin typeface="+mn-lt"/>
                          <a:ea typeface="+mn-ea"/>
                          <a:cs typeface="+mn-cs"/>
                        </a:rPr>
                        <a:t>comprehend</a:t>
                      </a:r>
                      <a:r>
                        <a:rPr lang="en-US" sz="800" b="0" kern="1200" dirty="0">
                          <a:solidFill>
                            <a:schemeClr val="tx1"/>
                          </a:solidFill>
                          <a:effectLst/>
                          <a:latin typeface="+mn-lt"/>
                          <a:ea typeface="+mn-ea"/>
                          <a:cs typeface="+mn-cs"/>
                        </a:rPr>
                        <a:t>.</a:t>
                      </a:r>
                    </a:p>
                    <a:p>
                      <a:pPr algn="l"/>
                      <a:r>
                        <a:rPr lang="en-US" sz="800" b="0" kern="1200" dirty="0">
                          <a:solidFill>
                            <a:schemeClr val="tx1"/>
                          </a:solidFill>
                          <a:effectLst/>
                          <a:latin typeface="+mn-lt"/>
                          <a:ea typeface="+mn-ea"/>
                          <a:cs typeface="+mn-cs"/>
                        </a:rPr>
                        <a:t>19 No one </a:t>
                      </a:r>
                      <a:r>
                        <a:rPr lang="en-US" sz="800" b="0" kern="1200" dirty="0">
                          <a:solidFill>
                            <a:srgbClr val="C00000"/>
                          </a:solidFill>
                          <a:effectLst/>
                          <a:latin typeface="+mn-lt"/>
                          <a:ea typeface="+mn-ea"/>
                          <a:cs typeface="+mn-cs"/>
                        </a:rPr>
                        <a:t>recalls</a:t>
                      </a:r>
                      <a:r>
                        <a:rPr lang="en-US" sz="800" b="0" kern="1200" dirty="0">
                          <a:solidFill>
                            <a:schemeClr val="tx1"/>
                          </a:solidFill>
                          <a:effectLst/>
                          <a:latin typeface="+mn-lt"/>
                          <a:ea typeface="+mn-ea"/>
                          <a:cs typeface="+mn-cs"/>
                        </a:rPr>
                        <a:t>, nor is there </a:t>
                      </a:r>
                      <a:r>
                        <a:rPr lang="en-US" sz="800" b="0" kern="1200" dirty="0">
                          <a:solidFill>
                            <a:srgbClr val="C00000"/>
                          </a:solidFill>
                          <a:effectLst/>
                          <a:latin typeface="+mn-lt"/>
                          <a:ea typeface="+mn-ea"/>
                          <a:cs typeface="+mn-cs"/>
                        </a:rPr>
                        <a:t>knowledge</a:t>
                      </a:r>
                      <a:r>
                        <a:rPr lang="en-US" sz="800" b="0" kern="1200" dirty="0">
                          <a:solidFill>
                            <a:schemeClr val="tx1"/>
                          </a:solidFill>
                          <a:effectLst/>
                          <a:latin typeface="+mn-lt"/>
                          <a:ea typeface="+mn-ea"/>
                          <a:cs typeface="+mn-cs"/>
                        </a:rPr>
                        <a:t> or </a:t>
                      </a:r>
                      <a:r>
                        <a:rPr lang="en-US" sz="800" b="0" kern="1200" dirty="0">
                          <a:solidFill>
                            <a:srgbClr val="C00000"/>
                          </a:solidFill>
                          <a:effectLst/>
                          <a:latin typeface="+mn-lt"/>
                          <a:ea typeface="+mn-ea"/>
                          <a:cs typeface="+mn-cs"/>
                        </a:rPr>
                        <a:t>understanding</a:t>
                      </a:r>
                      <a:r>
                        <a:rPr lang="en-US" sz="800" b="0" kern="1200" dirty="0">
                          <a:solidFill>
                            <a:schemeClr val="tx1"/>
                          </a:solidFill>
                          <a:effectLst/>
                          <a:latin typeface="+mn-lt"/>
                          <a:ea typeface="+mn-ea"/>
                          <a:cs typeface="+mn-cs"/>
                        </a:rPr>
                        <a:t> to say, “I have burned half of it in the fire and also have baked bread over its coals. I roast meat and eat it. Then I make the rest of it into an abomination, I fall down before a block of wood!”</a:t>
                      </a:r>
                    </a:p>
                    <a:p>
                      <a:pPr algn="l"/>
                      <a:r>
                        <a:rPr lang="en-US" sz="800" b="0" kern="1200" dirty="0">
                          <a:solidFill>
                            <a:schemeClr val="tx1"/>
                          </a:solidFill>
                          <a:effectLst/>
                          <a:latin typeface="+mn-lt"/>
                          <a:ea typeface="+mn-ea"/>
                          <a:cs typeface="+mn-cs"/>
                        </a:rPr>
                        <a:t>20 He feeds on ashes; a </a:t>
                      </a:r>
                      <a:r>
                        <a:rPr lang="en-US" sz="800" b="0" kern="1200" dirty="0">
                          <a:solidFill>
                            <a:srgbClr val="C00000"/>
                          </a:solidFill>
                          <a:effectLst/>
                          <a:latin typeface="+mn-lt"/>
                          <a:ea typeface="+mn-ea"/>
                          <a:cs typeface="+mn-cs"/>
                        </a:rPr>
                        <a:t>deceived</a:t>
                      </a:r>
                      <a:r>
                        <a:rPr lang="en-US" sz="800" b="0" kern="1200" dirty="0">
                          <a:solidFill>
                            <a:schemeClr val="tx1"/>
                          </a:solidFill>
                          <a:effectLst/>
                          <a:latin typeface="+mn-lt"/>
                          <a:ea typeface="+mn-ea"/>
                          <a:cs typeface="+mn-cs"/>
                        </a:rPr>
                        <a:t> heart has turned him aside. And he cannot deliver himself, nor say, “Is there not a lie in my right hand?”</a:t>
                      </a:r>
                      <a:endParaRPr lang="en-US" sz="800" b="0" i="0" dirty="0"/>
                    </a:p>
                  </a:txBody>
                  <a:tcPr marL="6350" marR="6350" marT="635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l"/>
                      <a:r>
                        <a:rPr lang="en-US" sz="800" b="0" i="0" dirty="0"/>
                        <a:t>21 “Remember these things, O Jacob,</a:t>
                      </a:r>
                    </a:p>
                    <a:p>
                      <a:pPr algn="l"/>
                      <a:r>
                        <a:rPr lang="en-US" sz="800" b="0" i="0" dirty="0"/>
                        <a:t>         And Israel, for you are My </a:t>
                      </a:r>
                      <a:r>
                        <a:rPr lang="en-US" sz="800" b="0" i="0" dirty="0">
                          <a:solidFill>
                            <a:srgbClr val="7030A0"/>
                          </a:solidFill>
                        </a:rPr>
                        <a:t>servant</a:t>
                      </a:r>
                      <a:r>
                        <a:rPr lang="en-US" sz="800" b="0" i="0" dirty="0"/>
                        <a:t>;</a:t>
                      </a:r>
                    </a:p>
                    <a:p>
                      <a:pPr algn="l"/>
                      <a:r>
                        <a:rPr lang="en-US" sz="800" b="0" i="0" dirty="0"/>
                        <a:t>         I have formed you, you are My </a:t>
                      </a:r>
                      <a:r>
                        <a:rPr lang="en-US" sz="800" b="0" i="0" dirty="0">
                          <a:solidFill>
                            <a:srgbClr val="7030A0"/>
                          </a:solidFill>
                        </a:rPr>
                        <a:t>servant</a:t>
                      </a:r>
                      <a:r>
                        <a:rPr lang="en-US" sz="800" b="0" i="0" dirty="0"/>
                        <a:t>,</a:t>
                      </a:r>
                    </a:p>
                    <a:p>
                      <a:pPr algn="l"/>
                      <a:r>
                        <a:rPr lang="en-US" sz="800" b="0" i="0" dirty="0"/>
                        <a:t>         O Israel, you will not be forgotten by Me.</a:t>
                      </a:r>
                    </a:p>
                    <a:p>
                      <a:pPr algn="l"/>
                      <a:r>
                        <a:rPr lang="en-US" sz="800" b="0" i="0" dirty="0"/>
                        <a:t>22 “</a:t>
                      </a:r>
                      <a:r>
                        <a:rPr lang="en-US" sz="800" b="0" i="0" dirty="0">
                          <a:solidFill>
                            <a:srgbClr val="7030A0"/>
                          </a:solidFill>
                        </a:rPr>
                        <a:t>I have wiped out your </a:t>
                      </a:r>
                      <a:r>
                        <a:rPr lang="en-US" sz="800" b="0" i="0" dirty="0">
                          <a:solidFill>
                            <a:schemeClr val="accent2">
                              <a:lumMod val="50000"/>
                            </a:schemeClr>
                          </a:solidFill>
                        </a:rPr>
                        <a:t>transgressions</a:t>
                      </a:r>
                      <a:r>
                        <a:rPr lang="en-US" sz="800" b="0" i="0" dirty="0">
                          <a:solidFill>
                            <a:srgbClr val="7030A0"/>
                          </a:solidFill>
                        </a:rPr>
                        <a:t> </a:t>
                      </a:r>
                      <a:r>
                        <a:rPr lang="en-US" sz="800" b="0" i="0" dirty="0"/>
                        <a:t>like a thick cloud</a:t>
                      </a:r>
                    </a:p>
                    <a:p>
                      <a:pPr algn="l"/>
                      <a:r>
                        <a:rPr lang="en-US" sz="800" b="0" i="0" dirty="0"/>
                        <a:t>         And your </a:t>
                      </a:r>
                      <a:r>
                        <a:rPr lang="en-US" sz="800" b="0" i="0" dirty="0">
                          <a:solidFill>
                            <a:schemeClr val="accent2">
                              <a:lumMod val="50000"/>
                            </a:schemeClr>
                          </a:solidFill>
                        </a:rPr>
                        <a:t>sins</a:t>
                      </a:r>
                      <a:r>
                        <a:rPr lang="en-US" sz="800" b="0" i="0" dirty="0"/>
                        <a:t> like a heavy mist.</a:t>
                      </a:r>
                    </a:p>
                    <a:p>
                      <a:pPr algn="l"/>
                      <a:r>
                        <a:rPr lang="en-US" sz="800" b="0" i="0" dirty="0"/>
                        <a:t>         Return to Me, for I have </a:t>
                      </a:r>
                      <a:r>
                        <a:rPr lang="en-US" sz="800" b="0" i="0" dirty="0">
                          <a:solidFill>
                            <a:schemeClr val="accent6"/>
                          </a:solidFill>
                        </a:rPr>
                        <a:t>redeemed</a:t>
                      </a:r>
                      <a:r>
                        <a:rPr lang="en-US" sz="800" b="0" i="0" dirty="0"/>
                        <a:t> you.”</a:t>
                      </a:r>
                    </a:p>
                    <a:p>
                      <a:pPr algn="l"/>
                      <a:r>
                        <a:rPr lang="en-US" sz="800" b="0" i="0" dirty="0"/>
                        <a:t>23 Shout for joy, O heavens, for the LORD has done it!</a:t>
                      </a:r>
                    </a:p>
                    <a:p>
                      <a:pPr algn="l"/>
                      <a:r>
                        <a:rPr lang="en-US" sz="800" b="0" i="0" dirty="0"/>
                        <a:t>         Shout joyfully, you lower parts of the earth;</a:t>
                      </a:r>
                    </a:p>
                    <a:p>
                      <a:pPr algn="l"/>
                      <a:r>
                        <a:rPr lang="en-US" sz="800" b="0" i="0" dirty="0"/>
                        <a:t>         Break forth into a shout of joy, you mountains,</a:t>
                      </a:r>
                    </a:p>
                    <a:p>
                      <a:pPr algn="l"/>
                      <a:r>
                        <a:rPr lang="en-US" sz="800" b="0" i="0" dirty="0"/>
                        <a:t>         O forest, and every tree in it;</a:t>
                      </a:r>
                    </a:p>
                    <a:p>
                      <a:pPr algn="l"/>
                      <a:r>
                        <a:rPr lang="en-US" sz="800" b="0" i="0" dirty="0"/>
                        <a:t>         For the LORD has </a:t>
                      </a:r>
                      <a:r>
                        <a:rPr lang="en-US" sz="800" b="0" i="0" dirty="0">
                          <a:solidFill>
                            <a:schemeClr val="accent6"/>
                          </a:solidFill>
                        </a:rPr>
                        <a:t>redeemed</a:t>
                      </a:r>
                      <a:r>
                        <a:rPr lang="en-US" sz="800" b="0" i="0" dirty="0"/>
                        <a:t> Jacob</a:t>
                      </a:r>
                    </a:p>
                    <a:p>
                      <a:pPr algn="l"/>
                      <a:r>
                        <a:rPr lang="en-US" sz="800" b="0" i="0" dirty="0"/>
                        <a:t>         And in Israel </a:t>
                      </a:r>
                      <a:r>
                        <a:rPr lang="en-US" sz="800" b="0" i="0" dirty="0">
                          <a:solidFill>
                            <a:srgbClr val="7030A0"/>
                          </a:solidFill>
                        </a:rPr>
                        <a:t>He shows forth His glory.</a:t>
                      </a:r>
                    </a:p>
                    <a:p>
                      <a:pPr algn="l"/>
                      <a:endParaRPr lang="en-US" sz="800" b="0" i="0" dirty="0"/>
                    </a:p>
                  </a:txBody>
                  <a:tcPr marL="6350" marR="6350" marT="6350" marB="0">
                    <a:lnL w="28575" cap="flat" cmpd="sng" algn="ctr">
                      <a:solidFill>
                        <a:schemeClr val="bg1"/>
                      </a:solid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637388775"/>
                  </a:ext>
                </a:extLst>
              </a:tr>
              <a:tr h="1080000">
                <a:tc>
                  <a:txBody>
                    <a:bodyPr/>
                    <a:lstStyle/>
                    <a:p>
                      <a:pPr algn="l" fontAlgn="ctr"/>
                      <a:r>
                        <a:rPr lang="en-US" sz="800" b="0" i="0" u="none" strike="noStrike" dirty="0">
                          <a:solidFill>
                            <a:schemeClr val="tx1"/>
                          </a:solidFill>
                          <a:effectLst/>
                          <a:latin typeface="Calibri" panose="020F0502020204030204" pitchFamily="34" charset="0"/>
                        </a:rPr>
                        <a:t>From the previous section: Righteous servant who will open blind eyes and lead the blind.</a:t>
                      </a:r>
                    </a:p>
                    <a:p>
                      <a:pPr algn="l" fontAlgn="ctr"/>
                      <a:r>
                        <a:rPr lang="en-US" sz="800" b="0" i="0" u="none" strike="noStrike" dirty="0">
                          <a:solidFill>
                            <a:schemeClr val="tx1"/>
                          </a:solidFill>
                          <a:effectLst/>
                          <a:latin typeface="Calibri" panose="020F0502020204030204" pitchFamily="34" charset="0"/>
                        </a:rPr>
                        <a:t>42:7 God will not give his glory to another, nor praise to graven images. – glory and idols follow in this section.</a:t>
                      </a:r>
                    </a:p>
                    <a:p>
                      <a:pPr algn="l" fontAlgn="ctr"/>
                      <a:r>
                        <a:rPr lang="en-US" sz="800" b="0" i="0" u="none" strike="noStrike" dirty="0">
                          <a:solidFill>
                            <a:schemeClr val="tx1"/>
                          </a:solidFill>
                          <a:effectLst/>
                          <a:latin typeface="Calibri" panose="020F0502020204030204" pitchFamily="34" charset="0"/>
                        </a:rPr>
                        <a:t>The new song calls for God’s people to give him glory and declare his praise.</a:t>
                      </a:r>
                    </a:p>
                    <a:p>
                      <a:pPr algn="l" fontAlgn="ctr"/>
                      <a:r>
                        <a:rPr lang="en-US" sz="800" b="0" i="0" u="none" strike="noStrike" dirty="0">
                          <a:solidFill>
                            <a:schemeClr val="tx1"/>
                          </a:solidFill>
                          <a:effectLst/>
                          <a:latin typeface="Calibri" panose="020F0502020204030204" pitchFamily="34" charset="0"/>
                        </a:rPr>
                        <a:t>Oswalt points out that the hymn works as end of the previous section and beginning of the next.</a:t>
                      </a:r>
                    </a:p>
                    <a:p>
                      <a:pPr algn="l" fontAlgn="ctr"/>
                      <a:r>
                        <a:rPr lang="en-US" sz="800" b="0" i="0" u="none" strike="noStrike" dirty="0">
                          <a:solidFill>
                            <a:schemeClr val="tx1"/>
                          </a:solidFill>
                          <a:effectLst/>
                          <a:latin typeface="Calibri" panose="020F0502020204030204" pitchFamily="34" charset="0"/>
                        </a:rPr>
                        <a:t>The servant releases prisoners: from what kind of prison? Physical exile or spiritual exile.</a:t>
                      </a:r>
                    </a:p>
                    <a:p>
                      <a:pPr algn="l" fontAlgn="ctr"/>
                      <a:r>
                        <a:rPr lang="en-US" sz="800" b="0" i="0" u="none" strike="noStrike" dirty="0">
                          <a:solidFill>
                            <a:schemeClr val="tx1"/>
                          </a:solidFill>
                          <a:effectLst/>
                          <a:latin typeface="Calibri" panose="020F0502020204030204" pitchFamily="34" charset="0"/>
                        </a:rPr>
                        <a:t>These two kinds of exiles already pointed to by the need for comfort. Now they are pointed to by the need for redemption. In the next two major sections more detail will be given to both kinds of deliverance.</a:t>
                      </a:r>
                    </a:p>
                    <a:p>
                      <a:pPr algn="l" fontAlgn="ctr"/>
                      <a:r>
                        <a:rPr lang="en-US" sz="800" b="0" i="0" u="none" strike="noStrike" dirty="0">
                          <a:solidFill>
                            <a:schemeClr val="tx1"/>
                          </a:solidFill>
                          <a:effectLst/>
                          <a:latin typeface="Calibri" panose="020F0502020204030204" pitchFamily="34" charset="0"/>
                        </a:rPr>
                        <a:t>Introduces: fire, God’s action</a:t>
                      </a:r>
                    </a:p>
                    <a:p>
                      <a:pPr algn="l" fontAlgn="ctr"/>
                      <a:r>
                        <a:rPr lang="en-US" sz="800" b="0" i="0" u="none" strike="noStrike" dirty="0">
                          <a:solidFill>
                            <a:schemeClr val="tx1"/>
                          </a:solidFill>
                          <a:effectLst/>
                          <a:latin typeface="Calibri" panose="020F0502020204030204" pitchFamily="34" charset="0"/>
                        </a:rPr>
                        <a:t>Sin is mentioned, but with a focus on the physical consequences of God’s wrath.</a:t>
                      </a:r>
                    </a:p>
                  </a:txBody>
                  <a:tcPr marL="6350" marR="6350" marT="635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l"/>
                      <a:r>
                        <a:rPr lang="en-US" sz="800" b="0" i="0" u="none" strike="noStrike" dirty="0">
                          <a:solidFill>
                            <a:schemeClr val="tx1"/>
                          </a:solidFill>
                          <a:effectLst/>
                          <a:latin typeface="Calibri" panose="020F0502020204030204" pitchFamily="34" charset="0"/>
                        </a:rPr>
                        <a:t>From 1: fire</a:t>
                      </a:r>
                    </a:p>
                    <a:p>
                      <a:pPr algn="l"/>
                      <a:r>
                        <a:rPr lang="en-US" sz="800" b="0" i="0" u="none" strike="noStrike" dirty="0">
                          <a:solidFill>
                            <a:schemeClr val="tx1"/>
                          </a:solidFill>
                          <a:effectLst/>
                          <a:latin typeface="Calibri" panose="020F0502020204030204" pitchFamily="34" charset="0"/>
                        </a:rPr>
                        <a:t>Introduces: do not fear, redeem, water, name, who I created</a:t>
                      </a:r>
                    </a:p>
                    <a:p>
                      <a:pPr algn="l"/>
                      <a:endParaRPr lang="en-US" sz="800" b="0" i="0" u="none" strike="noStrike" dirty="0">
                        <a:solidFill>
                          <a:schemeClr val="tx1"/>
                        </a:solidFill>
                        <a:effectLst/>
                        <a:latin typeface="Calibri" panose="020F0502020204030204" pitchFamily="34" charset="0"/>
                      </a:endParaRPr>
                    </a:p>
                    <a:p>
                      <a:pPr algn="l"/>
                      <a:r>
                        <a:rPr lang="en-US" sz="800" b="0" i="0" u="none" strike="noStrike" dirty="0">
                          <a:solidFill>
                            <a:schemeClr val="tx1"/>
                          </a:solidFill>
                          <a:effectLst/>
                          <a:latin typeface="Calibri" panose="020F0502020204030204" pitchFamily="34" charset="0"/>
                        </a:rPr>
                        <a:t>1 introduces the plight of Israel</a:t>
                      </a:r>
                    </a:p>
                    <a:p>
                      <a:pPr algn="l"/>
                      <a:r>
                        <a:rPr lang="en-US" sz="800" b="0" i="0" u="none" strike="noStrike" dirty="0">
                          <a:solidFill>
                            <a:schemeClr val="tx1"/>
                          </a:solidFill>
                          <a:effectLst/>
                          <a:latin typeface="Calibri" panose="020F0502020204030204" pitchFamily="34" charset="0"/>
                        </a:rPr>
                        <a:t>2 introduces the main themes of this section</a:t>
                      </a:r>
                    </a:p>
                  </a:txBody>
                  <a:tcPr marL="6350" marR="6350" marT="635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l"/>
                      <a:r>
                        <a:rPr lang="en-US" sz="800" b="0" i="0" u="none" strike="noStrike" dirty="0">
                          <a:solidFill>
                            <a:schemeClr val="tx1"/>
                          </a:solidFill>
                          <a:effectLst/>
                          <a:latin typeface="Calibri" panose="020F0502020204030204" pitchFamily="34" charset="0"/>
                        </a:rPr>
                        <a:t>From 1: blind and deaf, servant</a:t>
                      </a:r>
                    </a:p>
                    <a:p>
                      <a:pPr algn="l"/>
                      <a:r>
                        <a:rPr lang="en-US" sz="800" b="0" i="0" u="none" strike="noStrike" dirty="0">
                          <a:solidFill>
                            <a:schemeClr val="tx1"/>
                          </a:solidFill>
                          <a:effectLst/>
                          <a:latin typeface="Calibri" panose="020F0502020204030204" pitchFamily="34" charset="0"/>
                        </a:rPr>
                        <a:t>Introduces: witness, declaration of past and future things – a previous theme in 41:22, 26.</a:t>
                      </a:r>
                    </a:p>
                    <a:p>
                      <a:pPr algn="l"/>
                      <a:endParaRPr lang="en-US" sz="800" b="0" i="0" u="none" strike="noStrike" dirty="0">
                        <a:solidFill>
                          <a:schemeClr val="tx1"/>
                        </a:solidFill>
                        <a:effectLst/>
                        <a:latin typeface="Calibri" panose="020F0502020204030204" pitchFamily="34" charset="0"/>
                      </a:endParaRPr>
                    </a:p>
                    <a:p>
                      <a:pPr algn="l"/>
                      <a:r>
                        <a:rPr lang="en-US" sz="800" b="0" i="0" u="none" strike="noStrike" dirty="0">
                          <a:solidFill>
                            <a:schemeClr val="tx1"/>
                          </a:solidFill>
                          <a:effectLst/>
                          <a:latin typeface="Calibri" panose="020F0502020204030204" pitchFamily="34" charset="0"/>
                        </a:rPr>
                        <a:t>Oswalt: 42:10-44:22 Redeemed to be God’s witnesses. (Servant as witness)</a:t>
                      </a:r>
                    </a:p>
                    <a:p>
                      <a:pPr algn="l"/>
                      <a:r>
                        <a:rPr lang="en-US" sz="800" b="0" i="0" u="none" strike="noStrike" dirty="0">
                          <a:solidFill>
                            <a:schemeClr val="tx1"/>
                          </a:solidFill>
                          <a:effectLst/>
                          <a:latin typeface="Calibri" panose="020F0502020204030204" pitchFamily="34" charset="0"/>
                        </a:rPr>
                        <a:t>That structure includes the hymn Motyer sees as the end of the previous structure.</a:t>
                      </a:r>
                    </a:p>
                    <a:p>
                      <a:pPr algn="l"/>
                      <a:r>
                        <a:rPr lang="en-US" sz="800" b="0" i="0" u="none" strike="noStrike" dirty="0">
                          <a:solidFill>
                            <a:schemeClr val="tx1"/>
                          </a:solidFill>
                          <a:effectLst/>
                          <a:latin typeface="Calibri" panose="020F0502020204030204" pitchFamily="34" charset="0"/>
                        </a:rPr>
                        <a:t>I think the division between redemption from exile and redemption from sin works better. </a:t>
                      </a:r>
                    </a:p>
                  </a:txBody>
                  <a:tcPr marL="6350" marR="6350" marT="635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l" fontAlgn="ctr"/>
                      <a:r>
                        <a:rPr lang="en-US" sz="800" b="0" i="0" u="none" strike="noStrike" dirty="0">
                          <a:solidFill>
                            <a:schemeClr val="tx1"/>
                          </a:solidFill>
                          <a:effectLst/>
                          <a:latin typeface="Calibri" panose="020F0502020204030204" pitchFamily="34" charset="0"/>
                        </a:rPr>
                        <a:t>From 2: Redeemer, waters, fire, glory</a:t>
                      </a:r>
                    </a:p>
                    <a:p>
                      <a:pPr algn="l" fontAlgn="ctr"/>
                      <a:r>
                        <a:rPr lang="en-US" sz="800" b="0" i="0" u="none" strike="noStrike" dirty="0">
                          <a:solidFill>
                            <a:schemeClr val="tx1"/>
                          </a:solidFill>
                          <a:effectLst/>
                          <a:latin typeface="Calibri" panose="020F0502020204030204" pitchFamily="34" charset="0"/>
                        </a:rPr>
                        <a:t>From 3: former</a:t>
                      </a:r>
                    </a:p>
                    <a:p>
                      <a:pPr algn="l" fontAlgn="ctr"/>
                      <a:r>
                        <a:rPr lang="en-US" sz="800" b="0" i="0" u="none" strike="noStrike" dirty="0">
                          <a:solidFill>
                            <a:schemeClr val="tx1"/>
                          </a:solidFill>
                          <a:effectLst/>
                          <a:latin typeface="Calibri" panose="020F0502020204030204" pitchFamily="34" charset="0"/>
                        </a:rPr>
                        <a:t>Clarifies how the peoples can be a ransom. Babylon defeated and deported.</a:t>
                      </a:r>
                    </a:p>
                  </a:txBody>
                  <a:tcPr marL="6350" marR="6350" marT="635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l"/>
                      <a:r>
                        <a:rPr lang="en-US" sz="800" b="0" i="0" dirty="0"/>
                        <a:t>Sin is put forth as the main issue. </a:t>
                      </a:r>
                    </a:p>
                    <a:p>
                      <a:pPr algn="l"/>
                      <a:r>
                        <a:rPr lang="en-US" sz="800" b="0" i="0" dirty="0"/>
                        <a:t>Sin is connected to worship. Worship to Yahweh is lacking (burdensome as in Chapter 1).</a:t>
                      </a:r>
                    </a:p>
                    <a:p>
                      <a:pPr algn="l"/>
                      <a:r>
                        <a:rPr lang="en-US" sz="800" b="0" i="0" dirty="0"/>
                        <a:t>Worship of other gods will be attacked shortly</a:t>
                      </a:r>
                    </a:p>
                  </a:txBody>
                  <a:tcPr marL="6350" marR="6350" marT="635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l"/>
                      <a:r>
                        <a:rPr lang="en-US" sz="800" b="0" i="0" dirty="0"/>
                        <a:t>From 2, 4: water</a:t>
                      </a:r>
                    </a:p>
                    <a:p>
                      <a:pPr algn="l"/>
                      <a:r>
                        <a:rPr lang="en-US" sz="800" b="0" i="0" dirty="0"/>
                        <a:t>Water in the desert is now the Holy Spirit. (42:1 reference to suf. Serv.)</a:t>
                      </a:r>
                    </a:p>
                    <a:p>
                      <a:pPr algn="l"/>
                      <a:r>
                        <a:rPr lang="en-US" sz="800" b="0" i="0" dirty="0"/>
                        <a:t>The heat of God’s anger is </a:t>
                      </a:r>
                      <a:r>
                        <a:rPr lang="en-US" sz="800" b="0" i="0"/>
                        <a:t>poured out in 42:25.</a:t>
                      </a:r>
                      <a:endParaRPr lang="en-US" sz="800" b="0" i="0" dirty="0"/>
                    </a:p>
                    <a:p>
                      <a:pPr algn="l"/>
                      <a:r>
                        <a:rPr lang="en-US" sz="800" b="0" i="0" dirty="0"/>
                        <a:t>Then they will identify themselves by the name God has given.</a:t>
                      </a:r>
                    </a:p>
                  </a:txBody>
                  <a:tcPr marL="6350" marR="6350" marT="635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l"/>
                      <a:r>
                        <a:rPr lang="en-US" sz="800" b="0" i="0" dirty="0"/>
                        <a:t>From 3: witnesses and see or know.</a:t>
                      </a:r>
                    </a:p>
                    <a:p>
                      <a:pPr algn="l"/>
                      <a:r>
                        <a:rPr lang="en-US" sz="800" b="0" i="0" dirty="0"/>
                        <a:t>From 1: worship through sacrifice</a:t>
                      </a:r>
                    </a:p>
                    <a:p>
                      <a:pPr algn="l"/>
                      <a:r>
                        <a:rPr lang="en-US" sz="800" b="0" i="0" dirty="0"/>
                        <a:t>From 2, 3: former things</a:t>
                      </a:r>
                    </a:p>
                    <a:p>
                      <a:pPr algn="l"/>
                      <a:r>
                        <a:rPr lang="en-US" sz="800" b="0" i="0" dirty="0"/>
                        <a:t>Man defines God and so loses knowledge. </a:t>
                      </a:r>
                    </a:p>
                    <a:p>
                      <a:pPr algn="l"/>
                      <a:r>
                        <a:rPr lang="en-US" sz="800" b="0" i="0" dirty="0"/>
                        <a:t>The uniqueness of God as the only true god, necessarily requires a rejection of false gods.</a:t>
                      </a:r>
                    </a:p>
                  </a:txBody>
                  <a:tcPr marL="6350" marR="6350" marT="635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l"/>
                      <a:r>
                        <a:rPr lang="en-US" sz="800" b="0" i="0" dirty="0"/>
                        <a:t>From 2, 4, 7: Redeemed</a:t>
                      </a:r>
                    </a:p>
                    <a:p>
                      <a:pPr algn="l"/>
                      <a:r>
                        <a:rPr lang="en-US" sz="800" b="0" i="0" dirty="0"/>
                        <a:t>From 1: Servant</a:t>
                      </a:r>
                    </a:p>
                    <a:p>
                      <a:pPr algn="l"/>
                      <a:r>
                        <a:rPr lang="en-US" sz="800" b="0" i="0" dirty="0"/>
                        <a:t>From 5, 6: sin</a:t>
                      </a:r>
                    </a:p>
                    <a:p>
                      <a:pPr algn="l"/>
                      <a:r>
                        <a:rPr lang="en-US" sz="800" b="0" i="0" dirty="0"/>
                        <a:t>From 2, 4: Glory/Praise</a:t>
                      </a:r>
                    </a:p>
                    <a:p>
                      <a:pPr algn="l"/>
                      <a:r>
                        <a:rPr lang="en-US" sz="800" b="0" i="0" dirty="0"/>
                        <a:t>God’s action, for his sake (1, 6) and for the sake of Israel (4), is throughout.</a:t>
                      </a:r>
                    </a:p>
                    <a:p>
                      <a:pPr algn="l"/>
                      <a:r>
                        <a:rPr lang="en-US" sz="800" b="0" i="0" dirty="0"/>
                        <a:t>Hymn</a:t>
                      </a:r>
                    </a:p>
                  </a:txBody>
                  <a:tcPr marL="6350" marR="6350" marT="6350" marB="0">
                    <a:lnL w="28575" cap="flat" cmpd="sng" algn="ctr">
                      <a:solidFill>
                        <a:schemeClr val="bg1"/>
                      </a:solid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1739841411"/>
                  </a:ext>
                </a:extLst>
              </a:tr>
            </a:tbl>
          </a:graphicData>
        </a:graphic>
      </p:graphicFrame>
    </p:spTree>
    <p:extLst>
      <p:ext uri="{BB962C8B-B14F-4D97-AF65-F5344CB8AC3E}">
        <p14:creationId xmlns:p14="http://schemas.microsoft.com/office/powerpoint/2010/main" val="13702464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C0FE931F-EAB1-48E5-BC0F-1A1E3B3466F1}"/>
              </a:ext>
            </a:extLst>
          </p:cNvPr>
          <p:cNvGraphicFramePr>
            <a:graphicFrameLocks noGrp="1"/>
          </p:cNvGraphicFramePr>
          <p:nvPr>
            <p:extLst>
              <p:ext uri="{D42A27DB-BD31-4B8C-83A1-F6EECF244321}">
                <p14:modId xmlns:p14="http://schemas.microsoft.com/office/powerpoint/2010/main" val="1181175973"/>
              </p:ext>
            </p:extLst>
          </p:nvPr>
        </p:nvGraphicFramePr>
        <p:xfrm>
          <a:off x="91195" y="206725"/>
          <a:ext cx="12009610" cy="2815200"/>
        </p:xfrm>
        <a:graphic>
          <a:graphicData uri="http://schemas.openxmlformats.org/drawingml/2006/table">
            <a:tbl>
              <a:tblPr/>
              <a:tblGrid>
                <a:gridCol w="2401922">
                  <a:extLst>
                    <a:ext uri="{9D8B030D-6E8A-4147-A177-3AD203B41FA5}">
                      <a16:colId xmlns:a16="http://schemas.microsoft.com/office/drawing/2014/main" val="367927718"/>
                    </a:ext>
                  </a:extLst>
                </a:gridCol>
                <a:gridCol w="2401922">
                  <a:extLst>
                    <a:ext uri="{9D8B030D-6E8A-4147-A177-3AD203B41FA5}">
                      <a16:colId xmlns:a16="http://schemas.microsoft.com/office/drawing/2014/main" val="550946162"/>
                    </a:ext>
                  </a:extLst>
                </a:gridCol>
                <a:gridCol w="2401922">
                  <a:extLst>
                    <a:ext uri="{9D8B030D-6E8A-4147-A177-3AD203B41FA5}">
                      <a16:colId xmlns:a16="http://schemas.microsoft.com/office/drawing/2014/main" val="3950755126"/>
                    </a:ext>
                  </a:extLst>
                </a:gridCol>
                <a:gridCol w="2401922">
                  <a:extLst>
                    <a:ext uri="{9D8B030D-6E8A-4147-A177-3AD203B41FA5}">
                      <a16:colId xmlns:a16="http://schemas.microsoft.com/office/drawing/2014/main" val="820867502"/>
                    </a:ext>
                  </a:extLst>
                </a:gridCol>
                <a:gridCol w="2401922">
                  <a:extLst>
                    <a:ext uri="{9D8B030D-6E8A-4147-A177-3AD203B41FA5}">
                      <a16:colId xmlns:a16="http://schemas.microsoft.com/office/drawing/2014/main" val="2127815529"/>
                    </a:ext>
                  </a:extLst>
                </a:gridCol>
              </a:tblGrid>
              <a:tr h="648000">
                <a:tc gridSpan="5">
                  <a:txBody>
                    <a:bodyPr/>
                    <a:lstStyle/>
                    <a:p>
                      <a:pPr algn="ctr" fontAlgn="ctr"/>
                      <a:r>
                        <a:rPr lang="en-US" sz="2400" b="1" i="0" u="none" strike="noStrike" dirty="0">
                          <a:solidFill>
                            <a:srgbClr val="000000"/>
                          </a:solidFill>
                          <a:effectLst/>
                          <a:latin typeface="Calibri" panose="020F0502020204030204" pitchFamily="34" charset="0"/>
                        </a:rPr>
                        <a:t>Isaiah</a:t>
                      </a:r>
                    </a:p>
                    <a:p>
                      <a:pPr algn="ctr" fontAlgn="ctr"/>
                      <a:r>
                        <a:rPr lang="en-US" sz="1000" b="1" i="0" u="none" strike="noStrike" dirty="0">
                          <a:solidFill>
                            <a:srgbClr val="000000"/>
                          </a:solidFill>
                          <a:effectLst/>
                          <a:latin typeface="Calibri" panose="020F0502020204030204" pitchFamily="34" charset="0"/>
                        </a:rPr>
                        <a:t>“He will lift up a standard for the nations…he will set a sign among the peoples.”</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FD205"/>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lnL w="28575"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475616594"/>
                  </a:ext>
                </a:extLst>
              </a:tr>
              <a:tr h="648000">
                <a:tc gridSpan="5">
                  <a:txBody>
                    <a:bodyPr/>
                    <a:lstStyle/>
                    <a:p>
                      <a:pPr algn="ctr" fontAlgn="ctr"/>
                      <a:r>
                        <a:rPr lang="en-US" sz="1400" b="1" i="0" u="none" strike="noStrike" dirty="0">
                          <a:solidFill>
                            <a:srgbClr val="000000"/>
                          </a:solidFill>
                          <a:effectLst/>
                          <a:latin typeface="Calibri" panose="020F0502020204030204" pitchFamily="34" charset="0"/>
                        </a:rPr>
                        <a:t>Book of the Servant</a:t>
                      </a:r>
                    </a:p>
                    <a:p>
                      <a:pPr algn="ctr" fontAlgn="ctr"/>
                      <a:r>
                        <a:rPr lang="en-US" sz="1400" b="1" i="0" u="none" strike="noStrike" dirty="0">
                          <a:solidFill>
                            <a:srgbClr val="000000"/>
                          </a:solidFill>
                          <a:effectLst/>
                          <a:latin typeface="Calibri" panose="020F0502020204030204" pitchFamily="34" charset="0"/>
                        </a:rPr>
                        <a:t>40-55</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ABF4D"/>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2966027673"/>
                  </a:ext>
                </a:extLst>
              </a:tr>
              <a:tr h="648000">
                <a:tc gridSpan="5">
                  <a:txBody>
                    <a:bodyPr/>
                    <a:lstStyle/>
                    <a:p>
                      <a:pPr algn="ctr" fontAlgn="ctr"/>
                      <a:r>
                        <a:rPr lang="en-US" sz="1400" b="1" i="0" u="none" strike="noStrike" dirty="0">
                          <a:solidFill>
                            <a:schemeClr val="tx1"/>
                          </a:solidFill>
                          <a:effectLst/>
                          <a:latin typeface="Calibri" panose="020F0502020204030204" pitchFamily="34" charset="0"/>
                        </a:rPr>
                        <a:t>The Greater Deliverance</a:t>
                      </a:r>
                      <a:br>
                        <a:rPr lang="en-US" sz="1400" b="1" i="0" u="none" strike="noStrike" dirty="0">
                          <a:solidFill>
                            <a:schemeClr val="tx1"/>
                          </a:solidFill>
                          <a:effectLst/>
                          <a:latin typeface="Calibri" panose="020F0502020204030204" pitchFamily="34" charset="0"/>
                        </a:rPr>
                      </a:br>
                      <a:r>
                        <a:rPr lang="en-US" sz="1400" b="1" i="0" u="none" strike="noStrike" dirty="0">
                          <a:solidFill>
                            <a:schemeClr val="tx1"/>
                          </a:solidFill>
                          <a:effectLst/>
                          <a:latin typeface="Calibri" panose="020F0502020204030204" pitchFamily="34" charset="0"/>
                        </a:rPr>
                        <a:t>49:1-55:13</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lnL w="28575"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2900329317"/>
                  </a:ext>
                </a:extLst>
              </a:tr>
              <a:tr h="871200">
                <a:tc>
                  <a:txBody>
                    <a:bodyPr/>
                    <a:lstStyle/>
                    <a:p>
                      <a:pPr algn="ctr" fontAlgn="ctr"/>
                      <a:r>
                        <a:rPr lang="en-US" sz="1400" b="1" i="0" u="none" strike="noStrike" dirty="0">
                          <a:solidFill>
                            <a:schemeClr val="tx1"/>
                          </a:solidFill>
                          <a:effectLst/>
                          <a:latin typeface="Calibri" panose="020F0502020204030204" pitchFamily="34" charset="0"/>
                        </a:rPr>
                        <a:t>The Servant’s Double Task:</a:t>
                      </a:r>
                    </a:p>
                    <a:p>
                      <a:pPr algn="ctr" fontAlgn="ctr"/>
                      <a:r>
                        <a:rPr lang="en-US" sz="1400" b="1" i="0" u="none" strike="noStrike" dirty="0">
                          <a:solidFill>
                            <a:schemeClr val="tx1"/>
                          </a:solidFill>
                          <a:effectLst/>
                          <a:latin typeface="Calibri" panose="020F0502020204030204" pitchFamily="34" charset="0"/>
                        </a:rPr>
                        <a:t>Israel and the World</a:t>
                      </a:r>
                    </a:p>
                    <a:p>
                      <a:pPr algn="ctr" fontAlgn="ctr"/>
                      <a:r>
                        <a:rPr lang="en-US" sz="1400" b="1" i="0" u="none" strike="noStrike" dirty="0">
                          <a:solidFill>
                            <a:schemeClr val="tx1"/>
                          </a:solidFill>
                          <a:effectLst/>
                          <a:latin typeface="Calibri" panose="020F0502020204030204" pitchFamily="34" charset="0"/>
                        </a:rPr>
                        <a:t>49:1-6</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pPr algn="ctr" fontAlgn="ctr"/>
                      <a:r>
                        <a:rPr lang="en-US" sz="1400" b="1" i="0" u="none" strike="noStrike" dirty="0">
                          <a:solidFill>
                            <a:schemeClr val="tx1"/>
                          </a:solidFill>
                          <a:effectLst/>
                          <a:latin typeface="Calibri" panose="020F0502020204030204" pitchFamily="34" charset="0"/>
                        </a:rPr>
                        <a:t>Divine Confirmation:</a:t>
                      </a:r>
                    </a:p>
                    <a:p>
                      <a:pPr algn="ctr" fontAlgn="ctr"/>
                      <a:r>
                        <a:rPr lang="en-US" sz="1400" b="1" i="0" u="none" strike="noStrike" dirty="0">
                          <a:solidFill>
                            <a:schemeClr val="tx1"/>
                          </a:solidFill>
                          <a:effectLst/>
                          <a:latin typeface="Calibri" panose="020F0502020204030204" pitchFamily="34" charset="0"/>
                        </a:rPr>
                        <a:t>the Servant’s Success</a:t>
                      </a:r>
                    </a:p>
                    <a:p>
                      <a:pPr algn="ctr" fontAlgn="ctr"/>
                      <a:r>
                        <a:rPr lang="en-US" sz="1400" b="1" i="0" u="none" strike="noStrike" dirty="0">
                          <a:solidFill>
                            <a:schemeClr val="tx1"/>
                          </a:solidFill>
                          <a:effectLst/>
                          <a:latin typeface="Calibri" panose="020F0502020204030204" pitchFamily="34" charset="0"/>
                        </a:rPr>
                        <a:t>49:7-13</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pPr algn="ctr" fontAlgn="ctr"/>
                      <a:r>
                        <a:rPr lang="en-US" sz="1400" b="1" i="0" u="none" strike="noStrike" dirty="0">
                          <a:solidFill>
                            <a:schemeClr val="tx1"/>
                          </a:solidFill>
                          <a:effectLst/>
                          <a:latin typeface="Calibri" panose="020F0502020204030204" pitchFamily="34" charset="0"/>
                        </a:rPr>
                        <a:t>The Many and the One:</a:t>
                      </a:r>
                    </a:p>
                    <a:p>
                      <a:pPr algn="ctr" fontAlgn="ctr"/>
                      <a:r>
                        <a:rPr lang="en-US" sz="1400" b="1" i="0" u="none" strike="noStrike" dirty="0">
                          <a:solidFill>
                            <a:schemeClr val="tx1"/>
                          </a:solidFill>
                          <a:effectLst/>
                          <a:latin typeface="Calibri" panose="020F0502020204030204" pitchFamily="34" charset="0"/>
                        </a:rPr>
                        <a:t>Unresponsiveness</a:t>
                      </a:r>
                      <a:r>
                        <a:rPr lang="en-US" sz="1300" b="1" i="0" u="none" strike="noStrike" dirty="0">
                          <a:solidFill>
                            <a:schemeClr val="tx1"/>
                          </a:solidFill>
                          <a:effectLst/>
                          <a:latin typeface="Calibri" panose="020F0502020204030204" pitchFamily="34" charset="0"/>
                        </a:rPr>
                        <a:t> &amp; </a:t>
                      </a:r>
                      <a:r>
                        <a:rPr lang="en-US" sz="1400" b="1" i="0" u="none" strike="noStrike" dirty="0">
                          <a:solidFill>
                            <a:schemeClr val="tx1"/>
                          </a:solidFill>
                          <a:effectLst/>
                          <a:latin typeface="Calibri" panose="020F0502020204030204" pitchFamily="34" charset="0"/>
                        </a:rPr>
                        <a:t>Response</a:t>
                      </a:r>
                    </a:p>
                    <a:p>
                      <a:pPr algn="ctr" fontAlgn="ctr"/>
                      <a:r>
                        <a:rPr lang="en-US" sz="1400" b="1" i="0" u="none" strike="noStrike" dirty="0">
                          <a:solidFill>
                            <a:schemeClr val="tx1"/>
                          </a:solidFill>
                          <a:effectLst/>
                          <a:latin typeface="Calibri" panose="020F0502020204030204" pitchFamily="34" charset="0"/>
                        </a:rPr>
                        <a:t>49:14-50:11</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pPr algn="ctr" fontAlgn="ctr"/>
                      <a:r>
                        <a:rPr lang="en-US" sz="1400" b="1" i="0" u="none" strike="noStrike" dirty="0">
                          <a:solidFill>
                            <a:schemeClr val="tx1"/>
                          </a:solidFill>
                          <a:effectLst/>
                          <a:latin typeface="Calibri" panose="020F0502020204030204" pitchFamily="34" charset="0"/>
                        </a:rPr>
                        <a:t>Salvation in Prospect </a:t>
                      </a:r>
                    </a:p>
                    <a:p>
                      <a:pPr algn="ctr" fontAlgn="ctr"/>
                      <a:r>
                        <a:rPr lang="en-US" sz="1400" b="1" i="0" u="none" strike="noStrike" dirty="0">
                          <a:solidFill>
                            <a:schemeClr val="tx1"/>
                          </a:solidFill>
                          <a:effectLst/>
                          <a:latin typeface="Calibri" panose="020F0502020204030204" pitchFamily="34" charset="0"/>
                        </a:rPr>
                        <a:t>and Reality</a:t>
                      </a:r>
                    </a:p>
                    <a:p>
                      <a:pPr algn="ctr" fontAlgn="ctr"/>
                      <a:r>
                        <a:rPr lang="en-US" sz="1400" b="1" i="0" u="none" strike="noStrike" dirty="0">
                          <a:solidFill>
                            <a:schemeClr val="tx1"/>
                          </a:solidFill>
                          <a:effectLst/>
                          <a:latin typeface="Calibri" panose="020F0502020204030204" pitchFamily="34" charset="0"/>
                        </a:rPr>
                        <a:t>51:1-52:12</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pPr algn="ctr" fontAlgn="ctr"/>
                      <a:r>
                        <a:rPr lang="en-US" sz="1400" b="1" i="0" u="none" strike="noStrike" dirty="0">
                          <a:solidFill>
                            <a:schemeClr val="tx1"/>
                          </a:solidFill>
                          <a:effectLst/>
                          <a:latin typeface="Calibri" panose="020F0502020204030204" pitchFamily="34" charset="0"/>
                        </a:rPr>
                        <a:t>The Arm of the Lord:</a:t>
                      </a:r>
                    </a:p>
                    <a:p>
                      <a:pPr algn="ctr" fontAlgn="ctr"/>
                      <a:r>
                        <a:rPr lang="en-US" sz="1400" b="1" i="0" u="none" strike="noStrike" dirty="0">
                          <a:solidFill>
                            <a:schemeClr val="tx1"/>
                          </a:solidFill>
                          <a:effectLst/>
                          <a:latin typeface="Calibri" panose="020F0502020204030204" pitchFamily="34" charset="0"/>
                        </a:rPr>
                        <a:t>The Triumph of the Servant</a:t>
                      </a:r>
                    </a:p>
                    <a:p>
                      <a:pPr algn="ctr" fontAlgn="ctr"/>
                      <a:r>
                        <a:rPr lang="en-US" sz="1400" b="1" i="0" u="none" strike="noStrike" dirty="0">
                          <a:solidFill>
                            <a:schemeClr val="tx1"/>
                          </a:solidFill>
                          <a:effectLst/>
                          <a:latin typeface="Calibri" panose="020F0502020204030204" pitchFamily="34" charset="0"/>
                        </a:rPr>
                        <a:t>52:13-55:13</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extLst>
                  <a:ext uri="{0D108BD9-81ED-4DB2-BD59-A6C34878D82A}">
                    <a16:rowId xmlns:a16="http://schemas.microsoft.com/office/drawing/2014/main" val="3337534738"/>
                  </a:ext>
                </a:extLst>
              </a:tr>
            </a:tbl>
          </a:graphicData>
        </a:graphic>
      </p:graphicFrame>
      <p:graphicFrame>
        <p:nvGraphicFramePr>
          <p:cNvPr id="9" name="Table 8">
            <a:extLst>
              <a:ext uri="{FF2B5EF4-FFF2-40B4-BE49-F238E27FC236}">
                <a16:creationId xmlns:a16="http://schemas.microsoft.com/office/drawing/2014/main" id="{CE49C9F2-D36D-E262-1F47-820CFDE64F77}"/>
              </a:ext>
            </a:extLst>
          </p:cNvPr>
          <p:cNvGraphicFramePr>
            <a:graphicFrameLocks noGrp="1"/>
          </p:cNvGraphicFramePr>
          <p:nvPr>
            <p:extLst>
              <p:ext uri="{D42A27DB-BD31-4B8C-83A1-F6EECF244321}">
                <p14:modId xmlns:p14="http://schemas.microsoft.com/office/powerpoint/2010/main" val="3385404948"/>
              </p:ext>
            </p:extLst>
          </p:nvPr>
        </p:nvGraphicFramePr>
        <p:xfrm>
          <a:off x="91201" y="206725"/>
          <a:ext cx="12009600" cy="3588613"/>
        </p:xfrm>
        <a:graphic>
          <a:graphicData uri="http://schemas.openxmlformats.org/drawingml/2006/table">
            <a:tbl>
              <a:tblPr/>
              <a:tblGrid>
                <a:gridCol w="3913200">
                  <a:extLst>
                    <a:ext uri="{9D8B030D-6E8A-4147-A177-3AD203B41FA5}">
                      <a16:colId xmlns:a16="http://schemas.microsoft.com/office/drawing/2014/main" val="367927718"/>
                    </a:ext>
                  </a:extLst>
                </a:gridCol>
                <a:gridCol w="4183200">
                  <a:extLst>
                    <a:ext uri="{9D8B030D-6E8A-4147-A177-3AD203B41FA5}">
                      <a16:colId xmlns:a16="http://schemas.microsoft.com/office/drawing/2014/main" val="820867502"/>
                    </a:ext>
                  </a:extLst>
                </a:gridCol>
                <a:gridCol w="3913200">
                  <a:extLst>
                    <a:ext uri="{9D8B030D-6E8A-4147-A177-3AD203B41FA5}">
                      <a16:colId xmlns:a16="http://schemas.microsoft.com/office/drawing/2014/main" val="2127815529"/>
                    </a:ext>
                  </a:extLst>
                </a:gridCol>
              </a:tblGrid>
              <a:tr h="598133">
                <a:tc gridSpan="3">
                  <a:txBody>
                    <a:bodyPr/>
                    <a:lstStyle/>
                    <a:p>
                      <a:pPr algn="ctr" fontAlgn="ctr"/>
                      <a:r>
                        <a:rPr lang="en-US" sz="2400" b="1" i="0" u="none" strike="noStrike" dirty="0">
                          <a:solidFill>
                            <a:srgbClr val="000000"/>
                          </a:solidFill>
                          <a:effectLst/>
                          <a:latin typeface="Calibri" panose="020F0502020204030204" pitchFamily="34" charset="0"/>
                        </a:rPr>
                        <a:t>Isaiah</a:t>
                      </a:r>
                    </a:p>
                    <a:p>
                      <a:pPr algn="ctr" fontAlgn="ctr"/>
                      <a:r>
                        <a:rPr lang="en-US" sz="1000" b="1" i="0" u="none" strike="noStrike" dirty="0">
                          <a:solidFill>
                            <a:srgbClr val="000000"/>
                          </a:solidFill>
                          <a:effectLst/>
                          <a:latin typeface="Calibri" panose="020F0502020204030204" pitchFamily="34" charset="0"/>
                        </a:rPr>
                        <a:t>“He will lift up a standard for the nations…he will set a sign among the peoples.”</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FD205"/>
                    </a:solidFill>
                  </a:tcPr>
                </a:tc>
                <a:tc hMerge="1">
                  <a:txBody>
                    <a:bodyPr/>
                    <a:lstStyle/>
                    <a:p>
                      <a:endParaRPr lang="en-US"/>
                    </a:p>
                  </a:txBody>
                  <a:tcPr>
                    <a:lnL w="28575" cap="flat" cmpd="sng" algn="ctr">
                      <a:solidFill>
                        <a:schemeClr val="bg1"/>
                      </a:solidFill>
                      <a:prstDash val="solid"/>
                      <a:round/>
                      <a:headEnd type="none" w="med" len="med"/>
                      <a:tailEnd type="none" w="med" len="med"/>
                    </a:lnL>
                  </a:tcPr>
                </a:tc>
                <a:tc hMerge="1">
                  <a:txBody>
                    <a:bodyPr/>
                    <a:lstStyle/>
                    <a:p>
                      <a:endParaRPr lang="en-US"/>
                    </a:p>
                  </a:txBody>
                  <a:tcPr>
                    <a:lnL w="28575"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475616594"/>
                  </a:ext>
                </a:extLst>
              </a:tr>
              <a:tr h="648000">
                <a:tc gridSpan="3">
                  <a:txBody>
                    <a:bodyPr/>
                    <a:lstStyle/>
                    <a:p>
                      <a:pPr algn="ctr" fontAlgn="ctr"/>
                      <a:r>
                        <a:rPr lang="en-US" sz="1400" b="1" i="0" u="none" strike="noStrike" dirty="0">
                          <a:solidFill>
                            <a:srgbClr val="000000"/>
                          </a:solidFill>
                          <a:effectLst/>
                          <a:latin typeface="Calibri" panose="020F0502020204030204" pitchFamily="34" charset="0"/>
                        </a:rPr>
                        <a:t>Book of the Servant</a:t>
                      </a:r>
                    </a:p>
                    <a:p>
                      <a:pPr algn="ctr" fontAlgn="ctr"/>
                      <a:r>
                        <a:rPr lang="en-US" sz="1400" b="1" i="0" u="none" strike="noStrike" dirty="0">
                          <a:solidFill>
                            <a:srgbClr val="000000"/>
                          </a:solidFill>
                          <a:effectLst/>
                          <a:latin typeface="Calibri" panose="020F0502020204030204" pitchFamily="34" charset="0"/>
                        </a:rPr>
                        <a:t>40-55</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ABF4D"/>
                    </a:solidFill>
                  </a:tcPr>
                </a:tc>
                <a:tc hMerge="1">
                  <a:txBody>
                    <a:bodyPr/>
                    <a:lstStyle/>
                    <a:p>
                      <a:endParaRPr lang="en-US"/>
                    </a:p>
                  </a:txBody>
                  <a:tcPr>
                    <a:lnL w="12700" cap="flat" cmpd="sng" algn="ctr">
                      <a:solidFill>
                        <a:schemeClr val="bg1"/>
                      </a:solidFill>
                      <a:prstDash val="solid"/>
                      <a:round/>
                      <a:headEnd type="none" w="med" len="med"/>
                      <a:tailEnd type="none" w="med" len="med"/>
                    </a:lnL>
                  </a:tcPr>
                </a:tc>
                <a:tc hMerge="1">
                  <a:txBody>
                    <a:bodyPr/>
                    <a:lstStyle/>
                    <a:p>
                      <a:endParaRPr lang="en-US"/>
                    </a:p>
                  </a:txBody>
                  <a:tcP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2966027673"/>
                  </a:ext>
                </a:extLst>
              </a:tr>
              <a:tr h="648000">
                <a:tc gridSpan="3">
                  <a:txBody>
                    <a:bodyPr/>
                    <a:lstStyle/>
                    <a:p>
                      <a:pPr algn="ctr" fontAlgn="ctr"/>
                      <a:r>
                        <a:rPr lang="en-US" sz="1400" b="1" i="0" u="none" strike="noStrike" dirty="0">
                          <a:solidFill>
                            <a:schemeClr val="tx1"/>
                          </a:solidFill>
                          <a:effectLst/>
                          <a:latin typeface="Calibri" panose="020F0502020204030204" pitchFamily="34" charset="0"/>
                        </a:rPr>
                        <a:t>The Great Deliverance</a:t>
                      </a:r>
                    </a:p>
                    <a:p>
                      <a:pPr algn="ctr" fontAlgn="ctr"/>
                      <a:r>
                        <a:rPr lang="en-US" sz="1400" b="1" i="0" u="none" strike="noStrike" dirty="0">
                          <a:solidFill>
                            <a:schemeClr val="tx1"/>
                          </a:solidFill>
                          <a:effectLst/>
                          <a:latin typeface="Calibri" panose="020F0502020204030204" pitchFamily="34" charset="0"/>
                        </a:rPr>
                        <a:t>44:24-48:22</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hMerge="1">
                  <a:txBody>
                    <a:bodyPr/>
                    <a:lstStyle/>
                    <a:p>
                      <a:endParaRPr lang="en-US"/>
                    </a:p>
                  </a:txBody>
                  <a:tcPr>
                    <a:lnL w="28575" cap="flat" cmpd="sng" algn="ctr">
                      <a:solidFill>
                        <a:schemeClr val="bg1"/>
                      </a:solidFill>
                      <a:prstDash val="solid"/>
                      <a:round/>
                      <a:headEnd type="none" w="med" len="med"/>
                      <a:tailEnd type="none" w="med" len="med"/>
                    </a:lnL>
                  </a:tcPr>
                </a:tc>
                <a:tc hMerge="1">
                  <a:txBody>
                    <a:bodyPr/>
                    <a:lstStyle/>
                    <a:p>
                      <a:endParaRPr lang="en-US"/>
                    </a:p>
                  </a:txBody>
                  <a:tcPr>
                    <a:lnL w="28575"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2900329317"/>
                  </a:ext>
                </a:extLst>
              </a:tr>
              <a:tr h="648000">
                <a:tc>
                  <a:txBody>
                    <a:bodyPr/>
                    <a:lstStyle/>
                    <a:p>
                      <a:pPr algn="ctr" fontAlgn="ctr"/>
                      <a:r>
                        <a:rPr lang="en-US" sz="1400" b="1" i="0" u="none" strike="noStrike" dirty="0">
                          <a:solidFill>
                            <a:schemeClr val="tx1"/>
                          </a:solidFill>
                          <a:effectLst/>
                          <a:latin typeface="Calibri" panose="020F0502020204030204" pitchFamily="34" charset="0"/>
                        </a:rPr>
                        <a:t>Cyrus</a:t>
                      </a:r>
                    </a:p>
                    <a:p>
                      <a:pPr algn="ctr" fontAlgn="ctr"/>
                      <a:r>
                        <a:rPr lang="en-US" sz="1400" b="1" i="0" u="none" strike="noStrike" dirty="0">
                          <a:solidFill>
                            <a:schemeClr val="tx1"/>
                          </a:solidFill>
                          <a:effectLst/>
                          <a:latin typeface="Calibri" panose="020F0502020204030204" pitchFamily="34" charset="0"/>
                        </a:rPr>
                        <a:t>44:24-45:8</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pPr algn="ctr" fontAlgn="ctr"/>
                      <a:r>
                        <a:rPr lang="en-US" sz="1400" b="1" i="0" u="none" strike="noStrike" dirty="0">
                          <a:solidFill>
                            <a:schemeClr val="tx1"/>
                          </a:solidFill>
                          <a:effectLst/>
                          <a:latin typeface="Calibri" panose="020F0502020204030204" pitchFamily="34" charset="0"/>
                        </a:rPr>
                        <a:t>Israel</a:t>
                      </a:r>
                    </a:p>
                    <a:p>
                      <a:pPr algn="ctr" fontAlgn="ctr"/>
                      <a:r>
                        <a:rPr lang="en-US" sz="1400" b="1" i="0" u="none" strike="noStrike" dirty="0">
                          <a:solidFill>
                            <a:schemeClr val="tx1"/>
                          </a:solidFill>
                          <a:effectLst/>
                          <a:latin typeface="Calibri" panose="020F0502020204030204" pitchFamily="34" charset="0"/>
                        </a:rPr>
                        <a:t>45:9-46:13</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pPr algn="ctr" fontAlgn="ctr"/>
                      <a:r>
                        <a:rPr lang="en-US" sz="1400" b="1" i="0" u="none" strike="noStrike" dirty="0">
                          <a:solidFill>
                            <a:schemeClr val="tx1"/>
                          </a:solidFill>
                          <a:effectLst/>
                          <a:latin typeface="Calibri" panose="020F0502020204030204" pitchFamily="34" charset="0"/>
                        </a:rPr>
                        <a:t>Babylon</a:t>
                      </a:r>
                    </a:p>
                    <a:p>
                      <a:pPr algn="ctr" fontAlgn="ctr"/>
                      <a:r>
                        <a:rPr lang="en-US" sz="1400" b="1" i="0" u="none" strike="noStrike" dirty="0">
                          <a:solidFill>
                            <a:schemeClr val="tx1"/>
                          </a:solidFill>
                          <a:effectLst/>
                          <a:latin typeface="Calibri" panose="020F0502020204030204" pitchFamily="34" charset="0"/>
                        </a:rPr>
                        <a:t>47:1-48:22</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extLst>
                  <a:ext uri="{0D108BD9-81ED-4DB2-BD59-A6C34878D82A}">
                    <a16:rowId xmlns:a16="http://schemas.microsoft.com/office/drawing/2014/main" val="3337534738"/>
                  </a:ext>
                </a:extLst>
              </a:tr>
              <a:tr h="1044000">
                <a:tc>
                  <a:txBody>
                    <a:bodyPr/>
                    <a:lstStyle/>
                    <a:p>
                      <a:pPr indent="0" rtl="0">
                        <a:spcAft>
                          <a:spcPts val="400"/>
                        </a:spcAft>
                      </a:pPr>
                      <a:r>
                        <a:rPr lang="en-US" sz="1400" b="0" baseline="0" dirty="0"/>
                        <a:t>A The rebuilder of Zion (44:24–28)</a:t>
                      </a:r>
                    </a:p>
                    <a:p>
                      <a:pPr indent="0" rtl="0">
                        <a:spcAft>
                          <a:spcPts val="400"/>
                        </a:spcAft>
                      </a:pPr>
                      <a:r>
                        <a:rPr lang="en-US" sz="1400" b="0" baseline="0" dirty="0"/>
                        <a:t>B The irresistible conqueror (45:1–8)</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3">
                        <a:lumMod val="60000"/>
                        <a:lumOff val="40000"/>
                      </a:schemeClr>
                    </a:solidFill>
                  </a:tcPr>
                </a:tc>
                <a:tc>
                  <a:txBody>
                    <a:bodyPr/>
                    <a:lstStyle/>
                    <a:p>
                      <a:pPr indent="0" rtl="0">
                        <a:spcAft>
                          <a:spcPts val="400"/>
                        </a:spcAft>
                      </a:pPr>
                      <a:r>
                        <a:rPr lang="en-US" sz="1400" b="0" baseline="0" dirty="0"/>
                        <a:t>A The Lord asserts his sovereignty over Israel (45:9–13)</a:t>
                      </a:r>
                    </a:p>
                    <a:p>
                      <a:pPr indent="0" rtl="0">
                        <a:spcAft>
                          <a:spcPts val="0"/>
                        </a:spcAft>
                      </a:pPr>
                      <a:r>
                        <a:rPr lang="en-US" sz="1400" b="0" baseline="0" dirty="0"/>
                        <a:t>B Israel still at the center of the Lord’s world-wide </a:t>
                      </a:r>
                    </a:p>
                    <a:p>
                      <a:pPr indent="0" rtl="0">
                        <a:spcAft>
                          <a:spcPts val="400"/>
                        </a:spcAft>
                      </a:pPr>
                      <a:r>
                        <a:rPr lang="en-US" sz="1400" b="0" baseline="0" dirty="0"/>
                        <a:t>    plans (45:14–25)</a:t>
                      </a:r>
                    </a:p>
                    <a:p>
                      <a:pPr indent="0" rtl="0">
                        <a:spcAft>
                          <a:spcPts val="400"/>
                        </a:spcAft>
                      </a:pPr>
                      <a:r>
                        <a:rPr lang="en-US" sz="1400" b="0" baseline="0" dirty="0"/>
                        <a:t>C The Lord asserts his care over Israel (46:1–13)</a:t>
                      </a:r>
                      <a:endParaRPr lang="en-US" sz="1400" b="0" i="0" u="none" strike="noStrike" baseline="0" dirty="0">
                        <a:solidFill>
                          <a:schemeClr val="tx1"/>
                        </a:solidFill>
                        <a:effectLst/>
                        <a:latin typeface="Calibri" panose="020F0502020204030204" pitchFamily="34" charset="0"/>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3">
                        <a:lumMod val="60000"/>
                        <a:lumOff val="40000"/>
                      </a:schemeClr>
                    </a:solidFill>
                  </a:tcPr>
                </a:tc>
                <a:tc>
                  <a:txBody>
                    <a:bodyPr/>
                    <a:lstStyle/>
                    <a:p>
                      <a:pPr indent="0" rtl="0">
                        <a:spcAft>
                          <a:spcPts val="400"/>
                        </a:spcAft>
                      </a:pPr>
                      <a:r>
                        <a:rPr lang="en-US" sz="1400" b="0" baseline="0" dirty="0"/>
                        <a:t>A Babylon conquered (47:1–15)</a:t>
                      </a:r>
                    </a:p>
                    <a:p>
                      <a:pPr indent="0" rtl="0">
                        <a:spcAft>
                          <a:spcPts val="400"/>
                        </a:spcAft>
                      </a:pPr>
                      <a:r>
                        <a:rPr lang="en-US" sz="1400" b="0" baseline="0" dirty="0"/>
                        <a:t>B The captives liberated (48:1–22)</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3">
                        <a:lumMod val="60000"/>
                        <a:lumOff val="40000"/>
                      </a:schemeClr>
                    </a:solidFill>
                  </a:tcPr>
                </a:tc>
                <a:extLst>
                  <a:ext uri="{0D108BD9-81ED-4DB2-BD59-A6C34878D82A}">
                    <a16:rowId xmlns:a16="http://schemas.microsoft.com/office/drawing/2014/main" val="3745969217"/>
                  </a:ext>
                </a:extLst>
              </a:tr>
            </a:tbl>
          </a:graphicData>
        </a:graphic>
      </p:graphicFrame>
      <p:sp>
        <p:nvSpPr>
          <p:cNvPr id="12" name="TextBox 11">
            <a:extLst>
              <a:ext uri="{FF2B5EF4-FFF2-40B4-BE49-F238E27FC236}">
                <a16:creationId xmlns:a16="http://schemas.microsoft.com/office/drawing/2014/main" id="{71DCA5C9-4F0B-77EC-66D1-747808C25F81}"/>
              </a:ext>
            </a:extLst>
          </p:cNvPr>
          <p:cNvSpPr txBox="1"/>
          <p:nvPr/>
        </p:nvSpPr>
        <p:spPr>
          <a:xfrm flipH="1">
            <a:off x="8473440" y="3733747"/>
            <a:ext cx="3718560" cy="261610"/>
          </a:xfrm>
          <a:prstGeom prst="rect">
            <a:avLst/>
          </a:prstGeom>
          <a:noFill/>
        </p:spPr>
        <p:txBody>
          <a:bodyPr wrap="square" rtlCol="0">
            <a:spAutoFit/>
          </a:bodyPr>
          <a:lstStyle/>
          <a:p>
            <a:r>
              <a:rPr lang="en-US" sz="1100" dirty="0"/>
              <a:t>Alec </a:t>
            </a:r>
            <a:r>
              <a:rPr lang="en-US" sz="1100" dirty="0" err="1"/>
              <a:t>Motyer</a:t>
            </a:r>
            <a:r>
              <a:rPr lang="en-US" sz="1100" dirty="0"/>
              <a:t>. </a:t>
            </a:r>
            <a:r>
              <a:rPr lang="en-US" sz="1100" i="1" dirty="0"/>
              <a:t>The Prophecy of Isaiah </a:t>
            </a:r>
            <a:r>
              <a:rPr lang="en-US" sz="1100" dirty="0"/>
              <a:t>(InterVarsity Press, 1996). </a:t>
            </a:r>
          </a:p>
        </p:txBody>
      </p:sp>
    </p:spTree>
    <p:extLst>
      <p:ext uri="{BB962C8B-B14F-4D97-AF65-F5344CB8AC3E}">
        <p14:creationId xmlns:p14="http://schemas.microsoft.com/office/powerpoint/2010/main" val="2236211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C0FE931F-EAB1-48E5-BC0F-1A1E3B3466F1}"/>
              </a:ext>
            </a:extLst>
          </p:cNvPr>
          <p:cNvGraphicFramePr>
            <a:graphicFrameLocks noGrp="1"/>
          </p:cNvGraphicFramePr>
          <p:nvPr/>
        </p:nvGraphicFramePr>
        <p:xfrm>
          <a:off x="91200" y="204055"/>
          <a:ext cx="12009610" cy="2815200"/>
        </p:xfrm>
        <a:graphic>
          <a:graphicData uri="http://schemas.openxmlformats.org/drawingml/2006/table">
            <a:tbl>
              <a:tblPr/>
              <a:tblGrid>
                <a:gridCol w="2401922">
                  <a:extLst>
                    <a:ext uri="{9D8B030D-6E8A-4147-A177-3AD203B41FA5}">
                      <a16:colId xmlns:a16="http://schemas.microsoft.com/office/drawing/2014/main" val="367927718"/>
                    </a:ext>
                  </a:extLst>
                </a:gridCol>
                <a:gridCol w="2401922">
                  <a:extLst>
                    <a:ext uri="{9D8B030D-6E8A-4147-A177-3AD203B41FA5}">
                      <a16:colId xmlns:a16="http://schemas.microsoft.com/office/drawing/2014/main" val="550946162"/>
                    </a:ext>
                  </a:extLst>
                </a:gridCol>
                <a:gridCol w="2401922">
                  <a:extLst>
                    <a:ext uri="{9D8B030D-6E8A-4147-A177-3AD203B41FA5}">
                      <a16:colId xmlns:a16="http://schemas.microsoft.com/office/drawing/2014/main" val="3950755126"/>
                    </a:ext>
                  </a:extLst>
                </a:gridCol>
                <a:gridCol w="2401922">
                  <a:extLst>
                    <a:ext uri="{9D8B030D-6E8A-4147-A177-3AD203B41FA5}">
                      <a16:colId xmlns:a16="http://schemas.microsoft.com/office/drawing/2014/main" val="820867502"/>
                    </a:ext>
                  </a:extLst>
                </a:gridCol>
                <a:gridCol w="2401922">
                  <a:extLst>
                    <a:ext uri="{9D8B030D-6E8A-4147-A177-3AD203B41FA5}">
                      <a16:colId xmlns:a16="http://schemas.microsoft.com/office/drawing/2014/main" val="2127815529"/>
                    </a:ext>
                  </a:extLst>
                </a:gridCol>
              </a:tblGrid>
              <a:tr h="648000">
                <a:tc gridSpan="5">
                  <a:txBody>
                    <a:bodyPr/>
                    <a:lstStyle/>
                    <a:p>
                      <a:pPr algn="ctr" fontAlgn="ctr"/>
                      <a:r>
                        <a:rPr lang="en-US" sz="2400" b="1" i="0" u="none" strike="noStrike" dirty="0">
                          <a:solidFill>
                            <a:srgbClr val="000000"/>
                          </a:solidFill>
                          <a:effectLst/>
                          <a:latin typeface="Calibri" panose="020F0502020204030204" pitchFamily="34" charset="0"/>
                        </a:rPr>
                        <a:t>Isaiah</a:t>
                      </a:r>
                    </a:p>
                    <a:p>
                      <a:pPr algn="ctr" fontAlgn="ctr"/>
                      <a:r>
                        <a:rPr lang="en-US" sz="1000" b="1" i="0" u="none" strike="noStrike" dirty="0">
                          <a:solidFill>
                            <a:srgbClr val="000000"/>
                          </a:solidFill>
                          <a:effectLst/>
                          <a:latin typeface="Calibri" panose="020F0502020204030204" pitchFamily="34" charset="0"/>
                        </a:rPr>
                        <a:t>“He will lift up a standard for the nations…he will set a sign among the peoples.”</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FD205"/>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lnL w="28575"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475616594"/>
                  </a:ext>
                </a:extLst>
              </a:tr>
              <a:tr h="648000">
                <a:tc gridSpan="5">
                  <a:txBody>
                    <a:bodyPr/>
                    <a:lstStyle/>
                    <a:p>
                      <a:pPr algn="ctr" fontAlgn="ctr"/>
                      <a:r>
                        <a:rPr lang="en-US" sz="1400" b="1" i="0" u="none" strike="noStrike" dirty="0">
                          <a:solidFill>
                            <a:srgbClr val="000000"/>
                          </a:solidFill>
                          <a:effectLst/>
                          <a:latin typeface="Calibri" panose="020F0502020204030204" pitchFamily="34" charset="0"/>
                        </a:rPr>
                        <a:t>Book of the Servant</a:t>
                      </a:r>
                    </a:p>
                    <a:p>
                      <a:pPr algn="ctr" fontAlgn="ctr"/>
                      <a:r>
                        <a:rPr lang="en-US" sz="1400" b="1" i="0" u="none" strike="noStrike" dirty="0">
                          <a:solidFill>
                            <a:srgbClr val="000000"/>
                          </a:solidFill>
                          <a:effectLst/>
                          <a:latin typeface="Calibri" panose="020F0502020204030204" pitchFamily="34" charset="0"/>
                        </a:rPr>
                        <a:t>40-55</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ABF4D"/>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2966027673"/>
                  </a:ext>
                </a:extLst>
              </a:tr>
              <a:tr h="648000">
                <a:tc gridSpan="5">
                  <a:txBody>
                    <a:bodyPr/>
                    <a:lstStyle/>
                    <a:p>
                      <a:pPr algn="ctr" fontAlgn="ctr"/>
                      <a:r>
                        <a:rPr lang="en-US" sz="1400" b="1" i="0" u="none" strike="noStrike" dirty="0">
                          <a:solidFill>
                            <a:schemeClr val="tx1"/>
                          </a:solidFill>
                          <a:effectLst/>
                          <a:latin typeface="Calibri" panose="020F0502020204030204" pitchFamily="34" charset="0"/>
                        </a:rPr>
                        <a:t>The Great Deliverance</a:t>
                      </a:r>
                    </a:p>
                    <a:p>
                      <a:pPr algn="ctr" fontAlgn="ctr"/>
                      <a:r>
                        <a:rPr lang="en-US" sz="1400" b="1" i="0" u="none" strike="noStrike" dirty="0">
                          <a:solidFill>
                            <a:schemeClr val="tx1"/>
                          </a:solidFill>
                          <a:effectLst/>
                          <a:latin typeface="Calibri" panose="020F0502020204030204" pitchFamily="34" charset="0"/>
                        </a:rPr>
                        <a:t>44:24-48:22</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lnL w="28575"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2900329317"/>
                  </a:ext>
                </a:extLst>
              </a:tr>
              <a:tr h="871200">
                <a:tc>
                  <a:txBody>
                    <a:bodyPr/>
                    <a:lstStyle/>
                    <a:p>
                      <a:pPr algn="ctr" fontAlgn="ctr"/>
                      <a:r>
                        <a:rPr lang="en-US" sz="1400" b="1" i="0" u="none" strike="noStrike" dirty="0">
                          <a:solidFill>
                            <a:schemeClr val="tx1"/>
                          </a:solidFill>
                          <a:effectLst/>
                          <a:latin typeface="Calibri" panose="020F0502020204030204" pitchFamily="34" charset="0"/>
                        </a:rPr>
                        <a:t>The Task of Cyrus</a:t>
                      </a:r>
                    </a:p>
                    <a:p>
                      <a:pPr algn="ctr" fontAlgn="ctr"/>
                      <a:endParaRPr lang="en-US" sz="1400" b="1" i="0" u="none" strike="noStrike" dirty="0">
                        <a:solidFill>
                          <a:schemeClr val="tx1"/>
                        </a:solidFill>
                        <a:effectLst/>
                        <a:latin typeface="Calibri" panose="020F0502020204030204" pitchFamily="34" charset="0"/>
                      </a:endParaRPr>
                    </a:p>
                    <a:p>
                      <a:pPr algn="ctr" fontAlgn="ctr"/>
                      <a:r>
                        <a:rPr lang="en-US" sz="1400" b="1" i="0" u="none" strike="noStrike" dirty="0">
                          <a:solidFill>
                            <a:schemeClr val="tx1"/>
                          </a:solidFill>
                          <a:effectLst/>
                          <a:latin typeface="Calibri" panose="020F0502020204030204" pitchFamily="34" charset="0"/>
                        </a:rPr>
                        <a:t>44:24-45:8</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pPr algn="ctr" fontAlgn="ctr"/>
                      <a:r>
                        <a:rPr lang="en-US" sz="1400" b="1" i="0" u="none" strike="noStrike" dirty="0">
                          <a:solidFill>
                            <a:schemeClr val="tx1"/>
                          </a:solidFill>
                          <a:effectLst/>
                          <a:latin typeface="Calibri" panose="020F0502020204030204" pitchFamily="34" charset="0"/>
                        </a:rPr>
                        <a:t>Impermissible Questions: </a:t>
                      </a:r>
                    </a:p>
                    <a:p>
                      <a:pPr algn="ctr" fontAlgn="ctr"/>
                      <a:r>
                        <a:rPr lang="en-US" sz="1400" b="1" i="0" u="none" strike="noStrike" dirty="0">
                          <a:solidFill>
                            <a:schemeClr val="tx1"/>
                          </a:solidFill>
                          <a:effectLst/>
                          <a:latin typeface="Calibri" panose="020F0502020204030204" pitchFamily="34" charset="0"/>
                        </a:rPr>
                        <a:t>The Sovereign Lord</a:t>
                      </a:r>
                    </a:p>
                    <a:p>
                      <a:pPr algn="ctr" fontAlgn="ctr"/>
                      <a:r>
                        <a:rPr lang="en-US" sz="1400" b="1" i="0" u="none" strike="noStrike" dirty="0">
                          <a:solidFill>
                            <a:schemeClr val="tx1"/>
                          </a:solidFill>
                          <a:effectLst/>
                          <a:latin typeface="Calibri" panose="020F0502020204030204" pitchFamily="34" charset="0"/>
                        </a:rPr>
                        <a:t>45:9-13</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pPr algn="ctr" fontAlgn="ctr"/>
                      <a:r>
                        <a:rPr lang="en-US" sz="1400" b="1" i="0" u="none" strike="noStrike" dirty="0">
                          <a:solidFill>
                            <a:schemeClr val="tx1"/>
                          </a:solidFill>
                          <a:effectLst/>
                          <a:latin typeface="Calibri" panose="020F0502020204030204" pitchFamily="34" charset="0"/>
                        </a:rPr>
                        <a:t>A World Plan, </a:t>
                      </a:r>
                    </a:p>
                    <a:p>
                      <a:pPr algn="ctr" fontAlgn="ctr"/>
                      <a:r>
                        <a:rPr lang="en-US" sz="1400" b="1" i="0" u="none" strike="noStrike" dirty="0">
                          <a:solidFill>
                            <a:schemeClr val="tx1"/>
                          </a:solidFill>
                          <a:effectLst/>
                          <a:latin typeface="Calibri" panose="020F0502020204030204" pitchFamily="34" charset="0"/>
                        </a:rPr>
                        <a:t>A Central People</a:t>
                      </a:r>
                    </a:p>
                    <a:p>
                      <a:pPr algn="ctr" fontAlgn="ctr"/>
                      <a:r>
                        <a:rPr lang="en-US" sz="1400" b="1" i="0" u="none" strike="noStrike" dirty="0">
                          <a:solidFill>
                            <a:schemeClr val="tx1"/>
                          </a:solidFill>
                          <a:effectLst/>
                          <a:latin typeface="Calibri" panose="020F0502020204030204" pitchFamily="34" charset="0"/>
                        </a:rPr>
                        <a:t>45:14-25</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pPr algn="ctr" fontAlgn="ctr"/>
                      <a:r>
                        <a:rPr lang="en-US" sz="1400" b="1" i="0" u="none" strike="noStrike" dirty="0">
                          <a:solidFill>
                            <a:schemeClr val="tx1"/>
                          </a:solidFill>
                          <a:effectLst/>
                          <a:latin typeface="Calibri" panose="020F0502020204030204" pitchFamily="34" charset="0"/>
                        </a:rPr>
                        <a:t>Rebellious people: </a:t>
                      </a:r>
                    </a:p>
                    <a:p>
                      <a:pPr algn="ctr" fontAlgn="ctr"/>
                      <a:r>
                        <a:rPr lang="en-US" sz="1400" b="1" i="0" u="none" strike="noStrike" dirty="0">
                          <a:solidFill>
                            <a:schemeClr val="tx1"/>
                          </a:solidFill>
                          <a:effectLst/>
                          <a:latin typeface="Calibri" panose="020F0502020204030204" pitchFamily="34" charset="0"/>
                        </a:rPr>
                        <a:t>the Inflexible Lord</a:t>
                      </a:r>
                    </a:p>
                    <a:p>
                      <a:pPr algn="ctr" fontAlgn="ctr"/>
                      <a:r>
                        <a:rPr lang="en-US" sz="1400" b="1" i="0" u="none" strike="noStrike" dirty="0">
                          <a:solidFill>
                            <a:schemeClr val="tx1"/>
                          </a:solidFill>
                          <a:effectLst/>
                          <a:latin typeface="Calibri" panose="020F0502020204030204" pitchFamily="34" charset="0"/>
                        </a:rPr>
                        <a:t>46:1-13</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pPr algn="ctr" fontAlgn="ctr"/>
                      <a:r>
                        <a:rPr lang="en-US" sz="1400" b="1" i="0" u="none" strike="noStrike" dirty="0">
                          <a:solidFill>
                            <a:schemeClr val="tx1"/>
                          </a:solidFill>
                          <a:effectLst/>
                          <a:latin typeface="Calibri" panose="020F0502020204030204" pitchFamily="34" charset="0"/>
                        </a:rPr>
                        <a:t>The Triumph of Cyrus</a:t>
                      </a:r>
                    </a:p>
                    <a:p>
                      <a:pPr algn="ctr" fontAlgn="ctr"/>
                      <a:endParaRPr lang="en-US" sz="1400" b="1" i="0" u="none" strike="noStrike" dirty="0">
                        <a:solidFill>
                          <a:schemeClr val="tx1"/>
                        </a:solidFill>
                        <a:effectLst/>
                        <a:latin typeface="Calibri" panose="020F0502020204030204" pitchFamily="34" charset="0"/>
                      </a:endParaRPr>
                    </a:p>
                    <a:p>
                      <a:pPr algn="ctr" fontAlgn="ctr"/>
                      <a:r>
                        <a:rPr lang="en-US" sz="1400" b="1" i="0" u="none" strike="noStrike" dirty="0">
                          <a:solidFill>
                            <a:schemeClr val="tx1"/>
                          </a:solidFill>
                          <a:effectLst/>
                          <a:latin typeface="Calibri" panose="020F0502020204030204" pitchFamily="34" charset="0"/>
                        </a:rPr>
                        <a:t>47:1-48:22</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extLst>
                  <a:ext uri="{0D108BD9-81ED-4DB2-BD59-A6C34878D82A}">
                    <a16:rowId xmlns:a16="http://schemas.microsoft.com/office/drawing/2014/main" val="3337534738"/>
                  </a:ext>
                </a:extLst>
              </a:tr>
            </a:tbl>
          </a:graphicData>
        </a:graphic>
      </p:graphicFrame>
      <p:sp>
        <p:nvSpPr>
          <p:cNvPr id="6" name="TextBox 5">
            <a:extLst>
              <a:ext uri="{FF2B5EF4-FFF2-40B4-BE49-F238E27FC236}">
                <a16:creationId xmlns:a16="http://schemas.microsoft.com/office/drawing/2014/main" id="{572C97F6-47D2-4443-99DA-AB41D583ACC5}"/>
              </a:ext>
            </a:extLst>
          </p:cNvPr>
          <p:cNvSpPr txBox="1"/>
          <p:nvPr/>
        </p:nvSpPr>
        <p:spPr>
          <a:xfrm flipH="1">
            <a:off x="8473440" y="2954522"/>
            <a:ext cx="3718560" cy="261610"/>
          </a:xfrm>
          <a:prstGeom prst="rect">
            <a:avLst/>
          </a:prstGeom>
          <a:noFill/>
        </p:spPr>
        <p:txBody>
          <a:bodyPr wrap="square" rtlCol="0">
            <a:spAutoFit/>
          </a:bodyPr>
          <a:lstStyle/>
          <a:p>
            <a:r>
              <a:rPr lang="en-US" sz="1100" dirty="0"/>
              <a:t>Alec </a:t>
            </a:r>
            <a:r>
              <a:rPr lang="en-US" sz="1100" dirty="0" err="1"/>
              <a:t>Motyer</a:t>
            </a:r>
            <a:r>
              <a:rPr lang="en-US" sz="1100" dirty="0"/>
              <a:t>. </a:t>
            </a:r>
            <a:r>
              <a:rPr lang="en-US" sz="1100" i="1" dirty="0"/>
              <a:t>The Prophecy of Isaiah </a:t>
            </a:r>
            <a:r>
              <a:rPr lang="en-US" sz="1100" dirty="0"/>
              <a:t>(InterVarsity Press, 1996). </a:t>
            </a:r>
          </a:p>
        </p:txBody>
      </p:sp>
      <p:sp>
        <p:nvSpPr>
          <p:cNvPr id="2" name="TextBox 1">
            <a:extLst>
              <a:ext uri="{FF2B5EF4-FFF2-40B4-BE49-F238E27FC236}">
                <a16:creationId xmlns:a16="http://schemas.microsoft.com/office/drawing/2014/main" id="{AD8FBD2F-4E76-7C48-0FAC-E95FF986F85F}"/>
              </a:ext>
            </a:extLst>
          </p:cNvPr>
          <p:cNvSpPr txBox="1"/>
          <p:nvPr/>
        </p:nvSpPr>
        <p:spPr>
          <a:xfrm flipH="1">
            <a:off x="91189" y="3280492"/>
            <a:ext cx="11764619" cy="369332"/>
          </a:xfrm>
          <a:prstGeom prst="rect">
            <a:avLst/>
          </a:prstGeom>
          <a:noFill/>
        </p:spPr>
        <p:txBody>
          <a:bodyPr wrap="square" rtlCol="0">
            <a:spAutoFit/>
          </a:bodyPr>
          <a:lstStyle/>
          <a:p>
            <a:r>
              <a:rPr lang="en-US" dirty="0"/>
              <a:t>This chart is an alternative way from Motyer to structure the Great Deliverance.</a:t>
            </a:r>
          </a:p>
        </p:txBody>
      </p:sp>
    </p:spTree>
    <p:extLst>
      <p:ext uri="{BB962C8B-B14F-4D97-AF65-F5344CB8AC3E}">
        <p14:creationId xmlns:p14="http://schemas.microsoft.com/office/powerpoint/2010/main" val="38974169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3">
            <a:extLst>
              <a:ext uri="{FF2B5EF4-FFF2-40B4-BE49-F238E27FC236}">
                <a16:creationId xmlns:a16="http://schemas.microsoft.com/office/drawing/2014/main" id="{8A79BA6B-0319-81AF-9554-C2FFA1F6E52E}"/>
              </a:ext>
            </a:extLst>
          </p:cNvPr>
          <p:cNvSpPr>
            <a:spLocks noGrp="1"/>
          </p:cNvSpPr>
          <p:nvPr>
            <p:ph type="ctrTitle"/>
          </p:nvPr>
        </p:nvSpPr>
        <p:spPr>
          <a:xfrm>
            <a:off x="103302" y="1393165"/>
            <a:ext cx="12088698" cy="499255"/>
          </a:xfrm>
        </p:spPr>
        <p:txBody>
          <a:bodyPr>
            <a:noAutofit/>
          </a:bodyPr>
          <a:lstStyle/>
          <a:p>
            <a:r>
              <a:rPr lang="en-US" sz="2000" b="1" dirty="0"/>
              <a:t>The Three Waves of Exile and Return</a:t>
            </a:r>
          </a:p>
        </p:txBody>
      </p:sp>
      <p:sp>
        <p:nvSpPr>
          <p:cNvPr id="3" name="Content Placeholder 4">
            <a:extLst>
              <a:ext uri="{FF2B5EF4-FFF2-40B4-BE49-F238E27FC236}">
                <a16:creationId xmlns:a16="http://schemas.microsoft.com/office/drawing/2014/main" id="{9BB5A22C-14E9-872D-7CF7-C33992184993}"/>
              </a:ext>
            </a:extLst>
          </p:cNvPr>
          <p:cNvSpPr txBox="1">
            <a:spLocks/>
          </p:cNvSpPr>
          <p:nvPr/>
        </p:nvSpPr>
        <p:spPr>
          <a:xfrm>
            <a:off x="2460829" y="2091123"/>
            <a:ext cx="7274842" cy="391925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indent="2381" algn="l">
              <a:tabLst>
                <a:tab pos="342900" algn="l"/>
                <a:tab pos="685800" algn="l"/>
                <a:tab pos="1028700" algn="l"/>
              </a:tabLst>
            </a:pPr>
            <a:r>
              <a:rPr lang="en-US" sz="1800" dirty="0"/>
              <a:t>Daniel and other men taken (605)</a:t>
            </a:r>
          </a:p>
          <a:p>
            <a:pPr indent="2381" algn="l">
              <a:tabLst>
                <a:tab pos="342900" algn="l"/>
                <a:tab pos="685800" algn="l"/>
                <a:tab pos="1028700" algn="l"/>
              </a:tabLst>
            </a:pPr>
            <a:r>
              <a:rPr lang="en-US" sz="1800" dirty="0"/>
              <a:t>	People taken (Ezekiel – 597)</a:t>
            </a:r>
          </a:p>
          <a:p>
            <a:pPr indent="2381" algn="l">
              <a:tabLst>
                <a:tab pos="342900" algn="l"/>
                <a:tab pos="685800" algn="l"/>
                <a:tab pos="1028700" algn="l"/>
              </a:tabLst>
            </a:pPr>
            <a:r>
              <a:rPr lang="en-US" sz="1800" dirty="0"/>
              <a:t>		People taken and temple destroyed – 586</a:t>
            </a:r>
          </a:p>
          <a:p>
            <a:pPr indent="2381" algn="l">
              <a:spcBef>
                <a:spcPts val="1800"/>
              </a:spcBef>
              <a:spcAft>
                <a:spcPts val="1800"/>
              </a:spcAft>
              <a:tabLst>
                <a:tab pos="342900" algn="l"/>
                <a:tab pos="685800" algn="l"/>
                <a:tab pos="1028700" algn="l"/>
              </a:tabLst>
            </a:pPr>
            <a:r>
              <a:rPr lang="en-US" sz="1800" dirty="0"/>
              <a:t>			70 years of exile (Jeremiah 29:10; 2 Chronicles 36:21)</a:t>
            </a:r>
          </a:p>
          <a:p>
            <a:pPr indent="2381" algn="l">
              <a:spcBef>
                <a:spcPts val="0"/>
              </a:spcBef>
              <a:tabLst>
                <a:tab pos="342900" algn="l"/>
                <a:tab pos="685800" algn="l"/>
                <a:tab pos="1028700" algn="l"/>
              </a:tabLst>
            </a:pPr>
            <a:r>
              <a:rPr lang="en-US" sz="1800" dirty="0"/>
              <a:t>		People return and temple rebuilt – 515</a:t>
            </a:r>
          </a:p>
          <a:p>
            <a:pPr indent="2381" algn="l">
              <a:tabLst>
                <a:tab pos="342900" algn="l"/>
                <a:tab pos="685800" algn="l"/>
                <a:tab pos="1028700" algn="l"/>
              </a:tabLst>
            </a:pPr>
            <a:r>
              <a:rPr lang="en-US" sz="1800" dirty="0"/>
              <a:t>	People return (Ezra - 458)</a:t>
            </a:r>
          </a:p>
          <a:p>
            <a:pPr indent="2381" algn="l">
              <a:tabLst>
                <a:tab pos="342900" algn="l"/>
                <a:tab pos="685800" algn="l"/>
                <a:tab pos="1028700" algn="l"/>
              </a:tabLst>
            </a:pPr>
            <a:r>
              <a:rPr lang="en-US" sz="1800" dirty="0"/>
              <a:t>Nehemiah and other men return  (444)</a:t>
            </a:r>
          </a:p>
          <a:p>
            <a:pPr algn="l"/>
            <a:endParaRPr lang="en-US" sz="1800" dirty="0"/>
          </a:p>
        </p:txBody>
      </p:sp>
      <p:sp>
        <p:nvSpPr>
          <p:cNvPr id="5" name="Right Brace 4">
            <a:extLst>
              <a:ext uri="{FF2B5EF4-FFF2-40B4-BE49-F238E27FC236}">
                <a16:creationId xmlns:a16="http://schemas.microsoft.com/office/drawing/2014/main" id="{04E49AC6-D2BF-7DC9-63CA-E08F4F7911AB}"/>
              </a:ext>
            </a:extLst>
          </p:cNvPr>
          <p:cNvSpPr/>
          <p:nvPr/>
        </p:nvSpPr>
        <p:spPr>
          <a:xfrm>
            <a:off x="7042683" y="2091123"/>
            <a:ext cx="342900" cy="1079923"/>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 name="Right Brace 6">
            <a:extLst>
              <a:ext uri="{FF2B5EF4-FFF2-40B4-BE49-F238E27FC236}">
                <a16:creationId xmlns:a16="http://schemas.microsoft.com/office/drawing/2014/main" id="{C816F6F0-56B2-8056-0A06-08C1FCBD81D0}"/>
              </a:ext>
            </a:extLst>
          </p:cNvPr>
          <p:cNvSpPr/>
          <p:nvPr/>
        </p:nvSpPr>
        <p:spPr>
          <a:xfrm>
            <a:off x="7042683" y="3817662"/>
            <a:ext cx="342900" cy="97543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 name="Rectangle 7">
            <a:extLst>
              <a:ext uri="{FF2B5EF4-FFF2-40B4-BE49-F238E27FC236}">
                <a16:creationId xmlns:a16="http://schemas.microsoft.com/office/drawing/2014/main" id="{1D9D9D78-D2FB-5F03-A61C-0B7B014363DA}"/>
              </a:ext>
            </a:extLst>
          </p:cNvPr>
          <p:cNvSpPr/>
          <p:nvPr/>
        </p:nvSpPr>
        <p:spPr>
          <a:xfrm>
            <a:off x="7471479" y="2033624"/>
            <a:ext cx="2405395" cy="1200329"/>
          </a:xfrm>
          <a:prstGeom prst="rect">
            <a:avLst/>
          </a:prstGeom>
        </p:spPr>
        <p:txBody>
          <a:bodyPr wrap="square">
            <a:spAutoFit/>
          </a:bodyPr>
          <a:lstStyle/>
          <a:p>
            <a:r>
              <a:rPr lang="en-US" dirty="0">
                <a:ea typeface="SimSun" panose="02010600030101010101" pitchFamily="2" charset="-122"/>
                <a:cs typeface="Times New Roman" panose="02020603050405020304" pitchFamily="18" charset="0"/>
              </a:rPr>
              <a:t>Jews are removed from Judah under the reign of Nebuchadnezzar, king of Babylon.</a:t>
            </a:r>
          </a:p>
        </p:txBody>
      </p:sp>
      <p:sp>
        <p:nvSpPr>
          <p:cNvPr id="9" name="Rectangle 8">
            <a:extLst>
              <a:ext uri="{FF2B5EF4-FFF2-40B4-BE49-F238E27FC236}">
                <a16:creationId xmlns:a16="http://schemas.microsoft.com/office/drawing/2014/main" id="{8C742C9E-5BCB-B675-166C-C0819C11230D}"/>
              </a:ext>
            </a:extLst>
          </p:cNvPr>
          <p:cNvSpPr/>
          <p:nvPr/>
        </p:nvSpPr>
        <p:spPr>
          <a:xfrm>
            <a:off x="7471480" y="3707917"/>
            <a:ext cx="2405394" cy="1200329"/>
          </a:xfrm>
          <a:prstGeom prst="rect">
            <a:avLst/>
          </a:prstGeom>
        </p:spPr>
        <p:txBody>
          <a:bodyPr wrap="square">
            <a:spAutoFit/>
          </a:bodyPr>
          <a:lstStyle/>
          <a:p>
            <a:r>
              <a:rPr lang="en-US" dirty="0"/>
              <a:t>Jews are returned to Judah beginning with the permission of Cyrus, king of Persia.</a:t>
            </a:r>
          </a:p>
        </p:txBody>
      </p:sp>
    </p:spTree>
    <p:extLst>
      <p:ext uri="{BB962C8B-B14F-4D97-AF65-F5344CB8AC3E}">
        <p14:creationId xmlns:p14="http://schemas.microsoft.com/office/powerpoint/2010/main" val="42169872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C0FE931F-EAB1-48E5-BC0F-1A1E3B3466F1}"/>
              </a:ext>
            </a:extLst>
          </p:cNvPr>
          <p:cNvGraphicFramePr>
            <a:graphicFrameLocks noGrp="1"/>
          </p:cNvGraphicFramePr>
          <p:nvPr>
            <p:extLst>
              <p:ext uri="{D42A27DB-BD31-4B8C-83A1-F6EECF244321}">
                <p14:modId xmlns:p14="http://schemas.microsoft.com/office/powerpoint/2010/main" val="2077531349"/>
              </p:ext>
            </p:extLst>
          </p:nvPr>
        </p:nvGraphicFramePr>
        <p:xfrm>
          <a:off x="94633" y="204055"/>
          <a:ext cx="12009600" cy="1296000"/>
        </p:xfrm>
        <a:graphic>
          <a:graphicData uri="http://schemas.openxmlformats.org/drawingml/2006/table">
            <a:tbl>
              <a:tblPr/>
              <a:tblGrid>
                <a:gridCol w="4010400">
                  <a:extLst>
                    <a:ext uri="{9D8B030D-6E8A-4147-A177-3AD203B41FA5}">
                      <a16:colId xmlns:a16="http://schemas.microsoft.com/office/drawing/2014/main" val="367927718"/>
                    </a:ext>
                  </a:extLst>
                </a:gridCol>
                <a:gridCol w="4003200">
                  <a:extLst>
                    <a:ext uri="{9D8B030D-6E8A-4147-A177-3AD203B41FA5}">
                      <a16:colId xmlns:a16="http://schemas.microsoft.com/office/drawing/2014/main" val="414223229"/>
                    </a:ext>
                  </a:extLst>
                </a:gridCol>
                <a:gridCol w="3996000">
                  <a:extLst>
                    <a:ext uri="{9D8B030D-6E8A-4147-A177-3AD203B41FA5}">
                      <a16:colId xmlns:a16="http://schemas.microsoft.com/office/drawing/2014/main" val="1854060056"/>
                    </a:ext>
                  </a:extLst>
                </a:gridCol>
              </a:tblGrid>
              <a:tr h="648000">
                <a:tc gridSpan="3">
                  <a:txBody>
                    <a:bodyPr/>
                    <a:lstStyle/>
                    <a:p>
                      <a:pPr algn="ctr" fontAlgn="ctr"/>
                      <a:r>
                        <a:rPr lang="en-US" sz="2400" b="1" i="0" u="none" strike="noStrike" dirty="0">
                          <a:solidFill>
                            <a:srgbClr val="000000"/>
                          </a:solidFill>
                          <a:effectLst/>
                          <a:latin typeface="Calibri" panose="020F0502020204030204" pitchFamily="34" charset="0"/>
                        </a:rPr>
                        <a:t>Isaiah</a:t>
                      </a:r>
                    </a:p>
                    <a:p>
                      <a:pPr algn="ctr" fontAlgn="ctr"/>
                      <a:r>
                        <a:rPr lang="en-US" sz="1000" b="1" i="0" u="none" strike="noStrike" dirty="0">
                          <a:solidFill>
                            <a:srgbClr val="000000"/>
                          </a:solidFill>
                          <a:effectLst/>
                          <a:latin typeface="Calibri" panose="020F0502020204030204" pitchFamily="34" charset="0"/>
                        </a:rPr>
                        <a:t>“He will lift up a standard for the nations…he will set a sign among the peoples.”</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FD205"/>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75616594"/>
                  </a:ext>
                </a:extLst>
              </a:tr>
              <a:tr h="648000">
                <a:tc>
                  <a:txBody>
                    <a:bodyPr/>
                    <a:lstStyle/>
                    <a:p>
                      <a:pPr algn="ctr" fontAlgn="ctr"/>
                      <a:r>
                        <a:rPr lang="en-US" sz="1400" b="1" i="0" u="none" strike="noStrike" dirty="0">
                          <a:solidFill>
                            <a:srgbClr val="000000"/>
                          </a:solidFill>
                          <a:effectLst/>
                          <a:latin typeface="Calibri" panose="020F0502020204030204" pitchFamily="34" charset="0"/>
                        </a:rPr>
                        <a:t>Book of the King</a:t>
                      </a:r>
                      <a:br>
                        <a:rPr lang="en-US" sz="1400" b="1" i="0" u="none" strike="noStrike" dirty="0">
                          <a:solidFill>
                            <a:srgbClr val="000000"/>
                          </a:solidFill>
                          <a:effectLst/>
                          <a:latin typeface="Calibri" panose="020F0502020204030204" pitchFamily="34" charset="0"/>
                        </a:rPr>
                      </a:br>
                      <a:r>
                        <a:rPr lang="en-US" sz="1400" b="1" i="0" u="none" strike="noStrike" dirty="0">
                          <a:solidFill>
                            <a:srgbClr val="000000"/>
                          </a:solidFill>
                          <a:effectLst/>
                          <a:latin typeface="Calibri" panose="020F0502020204030204" pitchFamily="34" charset="0"/>
                        </a:rPr>
                        <a:t>1-39</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ABF4D"/>
                    </a:solidFill>
                  </a:tcPr>
                </a:tc>
                <a:tc>
                  <a:txBody>
                    <a:bodyPr/>
                    <a:lstStyle/>
                    <a:p>
                      <a:pPr algn="ctr" fontAlgn="ctr"/>
                      <a:r>
                        <a:rPr lang="en-US" sz="1400" b="1" i="0" u="none" strike="noStrike" dirty="0">
                          <a:solidFill>
                            <a:srgbClr val="000000"/>
                          </a:solidFill>
                          <a:effectLst/>
                          <a:latin typeface="Calibri" panose="020F0502020204030204" pitchFamily="34" charset="0"/>
                        </a:rPr>
                        <a:t>Book of the Servant</a:t>
                      </a:r>
                      <a:br>
                        <a:rPr lang="en-US" sz="1400" b="1" i="0" u="none" strike="noStrike" dirty="0">
                          <a:solidFill>
                            <a:srgbClr val="000000"/>
                          </a:solidFill>
                          <a:effectLst/>
                          <a:latin typeface="Calibri" panose="020F0502020204030204" pitchFamily="34" charset="0"/>
                        </a:rPr>
                      </a:br>
                      <a:r>
                        <a:rPr lang="en-US" sz="1400" b="1" i="0" u="none" strike="noStrike" dirty="0">
                          <a:solidFill>
                            <a:srgbClr val="000000"/>
                          </a:solidFill>
                          <a:effectLst/>
                          <a:latin typeface="Calibri" panose="020F0502020204030204" pitchFamily="34" charset="0"/>
                        </a:rPr>
                        <a:t>40-55</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ABF4D"/>
                    </a:solidFill>
                  </a:tcPr>
                </a:tc>
                <a:tc>
                  <a:txBody>
                    <a:bodyPr/>
                    <a:lstStyle/>
                    <a:p>
                      <a:pPr algn="ctr" fontAlgn="ctr"/>
                      <a:r>
                        <a:rPr lang="en-US" sz="1400" b="1" i="0" u="none" strike="noStrike" dirty="0">
                          <a:solidFill>
                            <a:srgbClr val="000000"/>
                          </a:solidFill>
                          <a:effectLst/>
                          <a:latin typeface="Calibri" panose="020F0502020204030204" pitchFamily="34" charset="0"/>
                        </a:rPr>
                        <a:t>Book of the Anointed Conqueror</a:t>
                      </a:r>
                      <a:br>
                        <a:rPr lang="en-US" sz="1400" b="1" i="0" u="none" strike="noStrike" dirty="0">
                          <a:solidFill>
                            <a:srgbClr val="000000"/>
                          </a:solidFill>
                          <a:effectLst/>
                          <a:latin typeface="Calibri" panose="020F0502020204030204" pitchFamily="34" charset="0"/>
                        </a:rPr>
                      </a:br>
                      <a:r>
                        <a:rPr lang="en-US" sz="1400" b="1" i="0" u="none" strike="noStrike" dirty="0">
                          <a:solidFill>
                            <a:srgbClr val="000000"/>
                          </a:solidFill>
                          <a:effectLst/>
                          <a:latin typeface="Calibri" panose="020F0502020204030204" pitchFamily="34" charset="0"/>
                        </a:rPr>
                        <a:t>56-66</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ABF4D"/>
                    </a:solidFill>
                  </a:tcPr>
                </a:tc>
                <a:extLst>
                  <a:ext uri="{0D108BD9-81ED-4DB2-BD59-A6C34878D82A}">
                    <a16:rowId xmlns:a16="http://schemas.microsoft.com/office/drawing/2014/main" val="2966027673"/>
                  </a:ext>
                </a:extLst>
              </a:tr>
            </a:tbl>
          </a:graphicData>
        </a:graphic>
      </p:graphicFrame>
      <p:graphicFrame>
        <p:nvGraphicFramePr>
          <p:cNvPr id="2" name="Table 1">
            <a:extLst>
              <a:ext uri="{FF2B5EF4-FFF2-40B4-BE49-F238E27FC236}">
                <a16:creationId xmlns:a16="http://schemas.microsoft.com/office/drawing/2014/main" id="{4ED08FBA-8C10-4B5A-ABB7-B52780272CD4}"/>
              </a:ext>
            </a:extLst>
          </p:cNvPr>
          <p:cNvGraphicFramePr>
            <a:graphicFrameLocks noGrp="1"/>
          </p:cNvGraphicFramePr>
          <p:nvPr/>
        </p:nvGraphicFramePr>
        <p:xfrm>
          <a:off x="4137660" y="4533900"/>
          <a:ext cx="208280" cy="365760"/>
        </p:xfrm>
        <a:graphic>
          <a:graphicData uri="http://schemas.openxmlformats.org/drawingml/2006/table">
            <a:tbl>
              <a:tblPr/>
              <a:tblGrid>
                <a:gridCol w="208280">
                  <a:extLst>
                    <a:ext uri="{9D8B030D-6E8A-4147-A177-3AD203B41FA5}">
                      <a16:colId xmlns:a16="http://schemas.microsoft.com/office/drawing/2014/main" val="1064484310"/>
                    </a:ext>
                  </a:extLst>
                </a:gridCol>
              </a:tblGrid>
              <a:tr h="0">
                <a:tc>
                  <a:txBody>
                    <a:bodyPr/>
                    <a:lstStyle/>
                    <a:p>
                      <a:endParaRPr lang="en-US" dirty="0"/>
                    </a:p>
                  </a:txBody>
                  <a:tcPr>
                    <a:lnL w="28575" cmpd="sng">
                      <a:solidFill>
                        <a:schemeClr val="bg1"/>
                      </a:solidFill>
                      <a:prstDash val="solid"/>
                    </a:lnL>
                    <a:lnR w="28575" cmpd="sng">
                      <a:solidFill>
                        <a:schemeClr val="bg1"/>
                      </a:solidFill>
                      <a:prstDash val="solid"/>
                    </a:lnR>
                    <a:lnT w="28575" cmpd="sng">
                      <a:solidFill>
                        <a:schemeClr val="bg1"/>
                      </a:solidFill>
                      <a:prstDash val="solid"/>
                    </a:lnT>
                    <a:lnB w="28575" cmpd="sng">
                      <a:solidFill>
                        <a:schemeClr val="bg1"/>
                      </a:solidFill>
                      <a:prstDash val="solid"/>
                    </a:lnB>
                  </a:tcPr>
                </a:tc>
                <a:extLst>
                  <a:ext uri="{0D108BD9-81ED-4DB2-BD59-A6C34878D82A}">
                    <a16:rowId xmlns:a16="http://schemas.microsoft.com/office/drawing/2014/main" val="903035762"/>
                  </a:ext>
                </a:extLst>
              </a:tr>
            </a:tbl>
          </a:graphicData>
        </a:graphic>
      </p:graphicFrame>
      <p:sp>
        <p:nvSpPr>
          <p:cNvPr id="9" name="TextBox 8">
            <a:extLst>
              <a:ext uri="{FF2B5EF4-FFF2-40B4-BE49-F238E27FC236}">
                <a16:creationId xmlns:a16="http://schemas.microsoft.com/office/drawing/2014/main" id="{724C3777-4171-4357-BE34-4800D2697A65}"/>
              </a:ext>
            </a:extLst>
          </p:cNvPr>
          <p:cNvSpPr txBox="1"/>
          <p:nvPr/>
        </p:nvSpPr>
        <p:spPr>
          <a:xfrm flipH="1">
            <a:off x="8412480" y="1484815"/>
            <a:ext cx="3825240" cy="430887"/>
          </a:xfrm>
          <a:prstGeom prst="rect">
            <a:avLst/>
          </a:prstGeom>
          <a:noFill/>
        </p:spPr>
        <p:txBody>
          <a:bodyPr wrap="square" rtlCol="0">
            <a:spAutoFit/>
          </a:bodyPr>
          <a:lstStyle/>
          <a:p>
            <a:r>
              <a:rPr lang="en-US" sz="1100" dirty="0"/>
              <a:t>Alec </a:t>
            </a:r>
            <a:r>
              <a:rPr lang="en-US" sz="1100" dirty="0" err="1"/>
              <a:t>Motyer</a:t>
            </a:r>
            <a:r>
              <a:rPr lang="en-US" sz="1100" dirty="0"/>
              <a:t>. </a:t>
            </a:r>
            <a:r>
              <a:rPr lang="en-US" sz="1100" i="1" dirty="0"/>
              <a:t>The Prophecy of Isaiah </a:t>
            </a:r>
            <a:r>
              <a:rPr lang="en-US" sz="1100" dirty="0"/>
              <a:t>(InterVarsity Press, 1996). </a:t>
            </a:r>
          </a:p>
          <a:p>
            <a:r>
              <a:rPr lang="en-US" sz="1100" dirty="0"/>
              <a:t>*</a:t>
            </a:r>
            <a:r>
              <a:rPr lang="en-US" sz="1100" dirty="0" err="1"/>
              <a:t>Motyer</a:t>
            </a:r>
            <a:r>
              <a:rPr lang="en-US" sz="1100" dirty="0"/>
              <a:t> views 38 and 39 as preface to the Book of the Servant. </a:t>
            </a:r>
          </a:p>
        </p:txBody>
      </p:sp>
    </p:spTree>
    <p:extLst>
      <p:ext uri="{BB962C8B-B14F-4D97-AF65-F5344CB8AC3E}">
        <p14:creationId xmlns:p14="http://schemas.microsoft.com/office/powerpoint/2010/main" val="7642223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C0FE931F-EAB1-48E5-BC0F-1A1E3B3466F1}"/>
              </a:ext>
            </a:extLst>
          </p:cNvPr>
          <p:cNvGraphicFramePr>
            <a:graphicFrameLocks noGrp="1"/>
          </p:cNvGraphicFramePr>
          <p:nvPr/>
        </p:nvGraphicFramePr>
        <p:xfrm>
          <a:off x="91195" y="206725"/>
          <a:ext cx="12009610" cy="2815200"/>
        </p:xfrm>
        <a:graphic>
          <a:graphicData uri="http://schemas.openxmlformats.org/drawingml/2006/table">
            <a:tbl>
              <a:tblPr/>
              <a:tblGrid>
                <a:gridCol w="2401922">
                  <a:extLst>
                    <a:ext uri="{9D8B030D-6E8A-4147-A177-3AD203B41FA5}">
                      <a16:colId xmlns:a16="http://schemas.microsoft.com/office/drawing/2014/main" val="367927718"/>
                    </a:ext>
                  </a:extLst>
                </a:gridCol>
                <a:gridCol w="2401922">
                  <a:extLst>
                    <a:ext uri="{9D8B030D-6E8A-4147-A177-3AD203B41FA5}">
                      <a16:colId xmlns:a16="http://schemas.microsoft.com/office/drawing/2014/main" val="550946162"/>
                    </a:ext>
                  </a:extLst>
                </a:gridCol>
                <a:gridCol w="2401922">
                  <a:extLst>
                    <a:ext uri="{9D8B030D-6E8A-4147-A177-3AD203B41FA5}">
                      <a16:colId xmlns:a16="http://schemas.microsoft.com/office/drawing/2014/main" val="3950755126"/>
                    </a:ext>
                  </a:extLst>
                </a:gridCol>
                <a:gridCol w="2401922">
                  <a:extLst>
                    <a:ext uri="{9D8B030D-6E8A-4147-A177-3AD203B41FA5}">
                      <a16:colId xmlns:a16="http://schemas.microsoft.com/office/drawing/2014/main" val="820867502"/>
                    </a:ext>
                  </a:extLst>
                </a:gridCol>
                <a:gridCol w="2401922">
                  <a:extLst>
                    <a:ext uri="{9D8B030D-6E8A-4147-A177-3AD203B41FA5}">
                      <a16:colId xmlns:a16="http://schemas.microsoft.com/office/drawing/2014/main" val="2127815529"/>
                    </a:ext>
                  </a:extLst>
                </a:gridCol>
              </a:tblGrid>
              <a:tr h="648000">
                <a:tc gridSpan="5">
                  <a:txBody>
                    <a:bodyPr/>
                    <a:lstStyle/>
                    <a:p>
                      <a:pPr algn="ctr" fontAlgn="ctr"/>
                      <a:r>
                        <a:rPr lang="en-US" sz="2400" b="1" i="0" u="none" strike="noStrike" dirty="0">
                          <a:solidFill>
                            <a:srgbClr val="000000"/>
                          </a:solidFill>
                          <a:effectLst/>
                          <a:latin typeface="Calibri" panose="020F0502020204030204" pitchFamily="34" charset="0"/>
                        </a:rPr>
                        <a:t>Isaiah</a:t>
                      </a:r>
                    </a:p>
                    <a:p>
                      <a:pPr algn="ctr" fontAlgn="ctr"/>
                      <a:r>
                        <a:rPr lang="en-US" sz="1000" b="1" i="0" u="none" strike="noStrike" dirty="0">
                          <a:solidFill>
                            <a:srgbClr val="000000"/>
                          </a:solidFill>
                          <a:effectLst/>
                          <a:latin typeface="Calibri" panose="020F0502020204030204" pitchFamily="34" charset="0"/>
                        </a:rPr>
                        <a:t>“He will lift up a standard for the nations…he will set a sign among the peoples.”</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FD205"/>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lnL w="28575"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475616594"/>
                  </a:ext>
                </a:extLst>
              </a:tr>
              <a:tr h="648000">
                <a:tc gridSpan="5">
                  <a:txBody>
                    <a:bodyPr/>
                    <a:lstStyle/>
                    <a:p>
                      <a:pPr algn="ctr" fontAlgn="ctr"/>
                      <a:r>
                        <a:rPr lang="en-US" sz="1400" b="1" i="0" u="none" strike="noStrike" dirty="0">
                          <a:solidFill>
                            <a:srgbClr val="000000"/>
                          </a:solidFill>
                          <a:effectLst/>
                          <a:latin typeface="Calibri" panose="020F0502020204030204" pitchFamily="34" charset="0"/>
                        </a:rPr>
                        <a:t>Book of the Servant</a:t>
                      </a:r>
                    </a:p>
                    <a:p>
                      <a:pPr algn="ctr" fontAlgn="ctr"/>
                      <a:r>
                        <a:rPr lang="en-US" sz="1400" b="1" i="0" u="none" strike="noStrike" dirty="0">
                          <a:solidFill>
                            <a:srgbClr val="000000"/>
                          </a:solidFill>
                          <a:effectLst/>
                          <a:latin typeface="Calibri" panose="020F0502020204030204" pitchFamily="34" charset="0"/>
                        </a:rPr>
                        <a:t>40-55</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ABF4D"/>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2966027673"/>
                  </a:ext>
                </a:extLst>
              </a:tr>
              <a:tr h="648000">
                <a:tc gridSpan="5">
                  <a:txBody>
                    <a:bodyPr/>
                    <a:lstStyle/>
                    <a:p>
                      <a:pPr algn="ctr" fontAlgn="ctr"/>
                      <a:r>
                        <a:rPr lang="en-US" sz="1400" b="1" i="0" u="none" strike="noStrike" dirty="0">
                          <a:solidFill>
                            <a:schemeClr val="tx1"/>
                          </a:solidFill>
                          <a:effectLst/>
                          <a:latin typeface="Calibri" panose="020F0502020204030204" pitchFamily="34" charset="0"/>
                        </a:rPr>
                        <a:t>The Greater Deliverance</a:t>
                      </a:r>
                      <a:br>
                        <a:rPr lang="en-US" sz="1400" b="1" i="0" u="none" strike="noStrike" dirty="0">
                          <a:solidFill>
                            <a:schemeClr val="tx1"/>
                          </a:solidFill>
                          <a:effectLst/>
                          <a:latin typeface="Calibri" panose="020F0502020204030204" pitchFamily="34" charset="0"/>
                        </a:rPr>
                      </a:br>
                      <a:r>
                        <a:rPr lang="en-US" sz="1400" b="1" i="0" u="none" strike="noStrike" dirty="0">
                          <a:solidFill>
                            <a:schemeClr val="tx1"/>
                          </a:solidFill>
                          <a:effectLst/>
                          <a:latin typeface="Calibri" panose="020F0502020204030204" pitchFamily="34" charset="0"/>
                        </a:rPr>
                        <a:t>49:1-55:13</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lnL w="28575"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2900329317"/>
                  </a:ext>
                </a:extLst>
              </a:tr>
              <a:tr h="871200">
                <a:tc>
                  <a:txBody>
                    <a:bodyPr/>
                    <a:lstStyle/>
                    <a:p>
                      <a:pPr algn="ctr" fontAlgn="ctr"/>
                      <a:r>
                        <a:rPr lang="en-US" sz="1400" b="1" i="0" u="none" strike="noStrike" dirty="0">
                          <a:solidFill>
                            <a:schemeClr val="tx1"/>
                          </a:solidFill>
                          <a:effectLst/>
                          <a:latin typeface="Calibri" panose="020F0502020204030204" pitchFamily="34" charset="0"/>
                        </a:rPr>
                        <a:t>The Servant’s Double Task:</a:t>
                      </a:r>
                    </a:p>
                    <a:p>
                      <a:pPr algn="ctr" fontAlgn="ctr"/>
                      <a:r>
                        <a:rPr lang="en-US" sz="1400" b="1" i="0" u="none" strike="noStrike" dirty="0">
                          <a:solidFill>
                            <a:schemeClr val="tx1"/>
                          </a:solidFill>
                          <a:effectLst/>
                          <a:latin typeface="Calibri" panose="020F0502020204030204" pitchFamily="34" charset="0"/>
                        </a:rPr>
                        <a:t>Israel and the World</a:t>
                      </a:r>
                    </a:p>
                    <a:p>
                      <a:pPr algn="ctr" fontAlgn="ctr"/>
                      <a:r>
                        <a:rPr lang="en-US" sz="1400" b="1" i="0" u="none" strike="noStrike" dirty="0">
                          <a:solidFill>
                            <a:schemeClr val="tx1"/>
                          </a:solidFill>
                          <a:effectLst/>
                          <a:latin typeface="Calibri" panose="020F0502020204030204" pitchFamily="34" charset="0"/>
                        </a:rPr>
                        <a:t>49:1-6</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pPr algn="ctr" fontAlgn="ctr"/>
                      <a:r>
                        <a:rPr lang="en-US" sz="1400" b="1" i="0" u="none" strike="noStrike" dirty="0">
                          <a:solidFill>
                            <a:schemeClr val="tx1"/>
                          </a:solidFill>
                          <a:effectLst/>
                          <a:latin typeface="Calibri" panose="020F0502020204030204" pitchFamily="34" charset="0"/>
                        </a:rPr>
                        <a:t>Divine Confirmation:</a:t>
                      </a:r>
                    </a:p>
                    <a:p>
                      <a:pPr algn="ctr" fontAlgn="ctr"/>
                      <a:r>
                        <a:rPr lang="en-US" sz="1400" b="1" i="0" u="none" strike="noStrike" dirty="0">
                          <a:solidFill>
                            <a:schemeClr val="tx1"/>
                          </a:solidFill>
                          <a:effectLst/>
                          <a:latin typeface="Calibri" panose="020F0502020204030204" pitchFamily="34" charset="0"/>
                        </a:rPr>
                        <a:t>the Servant’s Success</a:t>
                      </a:r>
                    </a:p>
                    <a:p>
                      <a:pPr algn="ctr" fontAlgn="ctr"/>
                      <a:r>
                        <a:rPr lang="en-US" sz="1400" b="1" i="0" u="none" strike="noStrike" dirty="0">
                          <a:solidFill>
                            <a:schemeClr val="tx1"/>
                          </a:solidFill>
                          <a:effectLst/>
                          <a:latin typeface="Calibri" panose="020F0502020204030204" pitchFamily="34" charset="0"/>
                        </a:rPr>
                        <a:t>49:7-13</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pPr algn="ctr" fontAlgn="ctr"/>
                      <a:r>
                        <a:rPr lang="en-US" sz="1400" b="1" i="0" u="none" strike="noStrike" dirty="0">
                          <a:solidFill>
                            <a:schemeClr val="tx1"/>
                          </a:solidFill>
                          <a:effectLst/>
                          <a:latin typeface="Calibri" panose="020F0502020204030204" pitchFamily="34" charset="0"/>
                        </a:rPr>
                        <a:t>The Many and the One:</a:t>
                      </a:r>
                    </a:p>
                    <a:p>
                      <a:pPr algn="ctr" fontAlgn="ctr"/>
                      <a:r>
                        <a:rPr lang="en-US" sz="1400" b="1" i="0" u="none" strike="noStrike" dirty="0">
                          <a:solidFill>
                            <a:schemeClr val="tx1"/>
                          </a:solidFill>
                          <a:effectLst/>
                          <a:latin typeface="Calibri" panose="020F0502020204030204" pitchFamily="34" charset="0"/>
                        </a:rPr>
                        <a:t>Unresponsiveness</a:t>
                      </a:r>
                      <a:r>
                        <a:rPr lang="en-US" sz="1300" b="1" i="0" u="none" strike="noStrike" dirty="0">
                          <a:solidFill>
                            <a:schemeClr val="tx1"/>
                          </a:solidFill>
                          <a:effectLst/>
                          <a:latin typeface="Calibri" panose="020F0502020204030204" pitchFamily="34" charset="0"/>
                        </a:rPr>
                        <a:t> &amp; </a:t>
                      </a:r>
                      <a:r>
                        <a:rPr lang="en-US" sz="1400" b="1" i="0" u="none" strike="noStrike" dirty="0">
                          <a:solidFill>
                            <a:schemeClr val="tx1"/>
                          </a:solidFill>
                          <a:effectLst/>
                          <a:latin typeface="Calibri" panose="020F0502020204030204" pitchFamily="34" charset="0"/>
                        </a:rPr>
                        <a:t>Response</a:t>
                      </a:r>
                    </a:p>
                    <a:p>
                      <a:pPr algn="ctr" fontAlgn="ctr"/>
                      <a:r>
                        <a:rPr lang="en-US" sz="1400" b="1" i="0" u="none" strike="noStrike" dirty="0">
                          <a:solidFill>
                            <a:schemeClr val="tx1"/>
                          </a:solidFill>
                          <a:effectLst/>
                          <a:latin typeface="Calibri" panose="020F0502020204030204" pitchFamily="34" charset="0"/>
                        </a:rPr>
                        <a:t>49:14-50:11</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pPr algn="ctr" fontAlgn="ctr"/>
                      <a:r>
                        <a:rPr lang="en-US" sz="1400" b="1" i="0" u="none" strike="noStrike" dirty="0">
                          <a:solidFill>
                            <a:schemeClr val="tx1"/>
                          </a:solidFill>
                          <a:effectLst/>
                          <a:latin typeface="Calibri" panose="020F0502020204030204" pitchFamily="34" charset="0"/>
                        </a:rPr>
                        <a:t>Salvation in Prospect </a:t>
                      </a:r>
                    </a:p>
                    <a:p>
                      <a:pPr algn="ctr" fontAlgn="ctr"/>
                      <a:r>
                        <a:rPr lang="en-US" sz="1400" b="1" i="0" u="none" strike="noStrike" dirty="0">
                          <a:solidFill>
                            <a:schemeClr val="tx1"/>
                          </a:solidFill>
                          <a:effectLst/>
                          <a:latin typeface="Calibri" panose="020F0502020204030204" pitchFamily="34" charset="0"/>
                        </a:rPr>
                        <a:t>and Reality</a:t>
                      </a:r>
                    </a:p>
                    <a:p>
                      <a:pPr algn="ctr" fontAlgn="ctr"/>
                      <a:r>
                        <a:rPr lang="en-US" sz="1400" b="1" i="0" u="none" strike="noStrike" dirty="0">
                          <a:solidFill>
                            <a:schemeClr val="tx1"/>
                          </a:solidFill>
                          <a:effectLst/>
                          <a:latin typeface="Calibri" panose="020F0502020204030204" pitchFamily="34" charset="0"/>
                        </a:rPr>
                        <a:t>51:1-52:12</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pPr algn="ctr" fontAlgn="ctr"/>
                      <a:r>
                        <a:rPr lang="en-US" sz="1400" b="1" i="0" u="none" strike="noStrike" dirty="0">
                          <a:solidFill>
                            <a:schemeClr val="tx1"/>
                          </a:solidFill>
                          <a:effectLst/>
                          <a:latin typeface="Calibri" panose="020F0502020204030204" pitchFamily="34" charset="0"/>
                        </a:rPr>
                        <a:t>The Arm of the Lord:</a:t>
                      </a:r>
                    </a:p>
                    <a:p>
                      <a:pPr algn="ctr" fontAlgn="ctr"/>
                      <a:r>
                        <a:rPr lang="en-US" sz="1400" b="1" i="0" u="none" strike="noStrike" dirty="0">
                          <a:solidFill>
                            <a:schemeClr val="tx1"/>
                          </a:solidFill>
                          <a:effectLst/>
                          <a:latin typeface="Calibri" panose="020F0502020204030204" pitchFamily="34" charset="0"/>
                        </a:rPr>
                        <a:t>The Triumph of the Servant</a:t>
                      </a:r>
                    </a:p>
                    <a:p>
                      <a:pPr algn="ctr" fontAlgn="ctr"/>
                      <a:r>
                        <a:rPr lang="en-US" sz="1400" b="1" i="0" u="none" strike="noStrike" dirty="0">
                          <a:solidFill>
                            <a:schemeClr val="tx1"/>
                          </a:solidFill>
                          <a:effectLst/>
                          <a:latin typeface="Calibri" panose="020F0502020204030204" pitchFamily="34" charset="0"/>
                        </a:rPr>
                        <a:t>52:13-55:13</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extLst>
                  <a:ext uri="{0D108BD9-81ED-4DB2-BD59-A6C34878D82A}">
                    <a16:rowId xmlns:a16="http://schemas.microsoft.com/office/drawing/2014/main" val="3337534738"/>
                  </a:ext>
                </a:extLst>
              </a:tr>
            </a:tbl>
          </a:graphicData>
        </a:graphic>
      </p:graphicFrame>
      <p:graphicFrame>
        <p:nvGraphicFramePr>
          <p:cNvPr id="9" name="Table 8">
            <a:extLst>
              <a:ext uri="{FF2B5EF4-FFF2-40B4-BE49-F238E27FC236}">
                <a16:creationId xmlns:a16="http://schemas.microsoft.com/office/drawing/2014/main" id="{CE49C9F2-D36D-E262-1F47-820CFDE64F77}"/>
              </a:ext>
            </a:extLst>
          </p:cNvPr>
          <p:cNvGraphicFramePr>
            <a:graphicFrameLocks noGrp="1"/>
          </p:cNvGraphicFramePr>
          <p:nvPr>
            <p:extLst>
              <p:ext uri="{D42A27DB-BD31-4B8C-83A1-F6EECF244321}">
                <p14:modId xmlns:p14="http://schemas.microsoft.com/office/powerpoint/2010/main" val="3620419555"/>
              </p:ext>
            </p:extLst>
          </p:nvPr>
        </p:nvGraphicFramePr>
        <p:xfrm>
          <a:off x="91201" y="206725"/>
          <a:ext cx="12009609" cy="3588613"/>
        </p:xfrm>
        <a:graphic>
          <a:graphicData uri="http://schemas.openxmlformats.org/drawingml/2006/table">
            <a:tbl>
              <a:tblPr/>
              <a:tblGrid>
                <a:gridCol w="4003203">
                  <a:extLst>
                    <a:ext uri="{9D8B030D-6E8A-4147-A177-3AD203B41FA5}">
                      <a16:colId xmlns:a16="http://schemas.microsoft.com/office/drawing/2014/main" val="367927718"/>
                    </a:ext>
                  </a:extLst>
                </a:gridCol>
                <a:gridCol w="4003203">
                  <a:extLst>
                    <a:ext uri="{9D8B030D-6E8A-4147-A177-3AD203B41FA5}">
                      <a16:colId xmlns:a16="http://schemas.microsoft.com/office/drawing/2014/main" val="820867502"/>
                    </a:ext>
                  </a:extLst>
                </a:gridCol>
                <a:gridCol w="4003203">
                  <a:extLst>
                    <a:ext uri="{9D8B030D-6E8A-4147-A177-3AD203B41FA5}">
                      <a16:colId xmlns:a16="http://schemas.microsoft.com/office/drawing/2014/main" val="2127815529"/>
                    </a:ext>
                  </a:extLst>
                </a:gridCol>
              </a:tblGrid>
              <a:tr h="598133">
                <a:tc gridSpan="3">
                  <a:txBody>
                    <a:bodyPr/>
                    <a:lstStyle/>
                    <a:p>
                      <a:pPr algn="ctr" fontAlgn="ctr"/>
                      <a:r>
                        <a:rPr lang="en-US" sz="2400" b="1" i="0" u="none" strike="noStrike" dirty="0">
                          <a:solidFill>
                            <a:srgbClr val="000000"/>
                          </a:solidFill>
                          <a:effectLst/>
                          <a:latin typeface="Calibri" panose="020F0502020204030204" pitchFamily="34" charset="0"/>
                        </a:rPr>
                        <a:t>Isaiah</a:t>
                      </a:r>
                    </a:p>
                    <a:p>
                      <a:pPr algn="ctr" fontAlgn="ctr"/>
                      <a:r>
                        <a:rPr lang="en-US" sz="1000" b="1" i="0" u="none" strike="noStrike" dirty="0">
                          <a:solidFill>
                            <a:srgbClr val="000000"/>
                          </a:solidFill>
                          <a:effectLst/>
                          <a:latin typeface="Calibri" panose="020F0502020204030204" pitchFamily="34" charset="0"/>
                        </a:rPr>
                        <a:t>“He will lift up a standard for the nations…he will set a sign among the peoples.”</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FD205"/>
                    </a:solidFill>
                  </a:tcPr>
                </a:tc>
                <a:tc hMerge="1">
                  <a:txBody>
                    <a:bodyPr/>
                    <a:lstStyle/>
                    <a:p>
                      <a:endParaRPr lang="en-US"/>
                    </a:p>
                  </a:txBody>
                  <a:tcPr>
                    <a:lnL w="28575" cap="flat" cmpd="sng" algn="ctr">
                      <a:solidFill>
                        <a:schemeClr val="bg1"/>
                      </a:solidFill>
                      <a:prstDash val="solid"/>
                      <a:round/>
                      <a:headEnd type="none" w="med" len="med"/>
                      <a:tailEnd type="none" w="med" len="med"/>
                    </a:lnL>
                  </a:tcPr>
                </a:tc>
                <a:tc hMerge="1">
                  <a:txBody>
                    <a:bodyPr/>
                    <a:lstStyle/>
                    <a:p>
                      <a:endParaRPr lang="en-US"/>
                    </a:p>
                  </a:txBody>
                  <a:tcPr>
                    <a:lnL w="28575"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475616594"/>
                  </a:ext>
                </a:extLst>
              </a:tr>
              <a:tr h="648000">
                <a:tc gridSpan="3">
                  <a:txBody>
                    <a:bodyPr/>
                    <a:lstStyle/>
                    <a:p>
                      <a:pPr algn="ctr" fontAlgn="ctr"/>
                      <a:r>
                        <a:rPr lang="en-US" sz="1400" b="1" i="0" u="none" strike="noStrike" dirty="0">
                          <a:solidFill>
                            <a:srgbClr val="000000"/>
                          </a:solidFill>
                          <a:effectLst/>
                          <a:latin typeface="Calibri" panose="020F0502020204030204" pitchFamily="34" charset="0"/>
                        </a:rPr>
                        <a:t>Book of the Servant</a:t>
                      </a:r>
                    </a:p>
                    <a:p>
                      <a:pPr algn="ctr" fontAlgn="ctr"/>
                      <a:r>
                        <a:rPr lang="en-US" sz="1400" b="1" i="0" u="none" strike="noStrike" dirty="0">
                          <a:solidFill>
                            <a:srgbClr val="000000"/>
                          </a:solidFill>
                          <a:effectLst/>
                          <a:latin typeface="Calibri" panose="020F0502020204030204" pitchFamily="34" charset="0"/>
                        </a:rPr>
                        <a:t>40-55</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ABF4D"/>
                    </a:solidFill>
                  </a:tcPr>
                </a:tc>
                <a:tc hMerge="1">
                  <a:txBody>
                    <a:bodyPr/>
                    <a:lstStyle/>
                    <a:p>
                      <a:endParaRPr lang="en-US"/>
                    </a:p>
                  </a:txBody>
                  <a:tcPr>
                    <a:lnL w="12700" cap="flat" cmpd="sng" algn="ctr">
                      <a:solidFill>
                        <a:schemeClr val="bg1"/>
                      </a:solidFill>
                      <a:prstDash val="solid"/>
                      <a:round/>
                      <a:headEnd type="none" w="med" len="med"/>
                      <a:tailEnd type="none" w="med" len="med"/>
                    </a:lnL>
                  </a:tcPr>
                </a:tc>
                <a:tc hMerge="1">
                  <a:txBody>
                    <a:bodyPr/>
                    <a:lstStyle/>
                    <a:p>
                      <a:endParaRPr lang="en-US"/>
                    </a:p>
                  </a:txBody>
                  <a:tcP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2966027673"/>
                  </a:ext>
                </a:extLst>
              </a:tr>
              <a:tr h="648000">
                <a:tc gridSpan="3">
                  <a:txBody>
                    <a:bodyPr/>
                    <a:lstStyle/>
                    <a:p>
                      <a:pPr algn="ctr" fontAlgn="ctr"/>
                      <a:r>
                        <a:rPr lang="en-US" sz="1400" b="1" i="0" u="none" strike="noStrike" dirty="0">
                          <a:solidFill>
                            <a:schemeClr val="tx1"/>
                          </a:solidFill>
                          <a:effectLst/>
                          <a:latin typeface="Calibri" panose="020F0502020204030204" pitchFamily="34" charset="0"/>
                        </a:rPr>
                        <a:t>The Greater Deliverance</a:t>
                      </a:r>
                      <a:br>
                        <a:rPr lang="en-US" sz="1400" b="1" i="0" u="none" strike="noStrike" dirty="0">
                          <a:solidFill>
                            <a:schemeClr val="tx1"/>
                          </a:solidFill>
                          <a:effectLst/>
                          <a:latin typeface="Calibri" panose="020F0502020204030204" pitchFamily="34" charset="0"/>
                        </a:rPr>
                      </a:br>
                      <a:r>
                        <a:rPr lang="en-US" sz="1400" b="1" i="0" u="none" strike="noStrike" dirty="0">
                          <a:solidFill>
                            <a:schemeClr val="tx1"/>
                          </a:solidFill>
                          <a:effectLst/>
                          <a:latin typeface="Calibri" panose="020F0502020204030204" pitchFamily="34" charset="0"/>
                        </a:rPr>
                        <a:t>49:1-55:13</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hMerge="1">
                  <a:txBody>
                    <a:bodyPr/>
                    <a:lstStyle/>
                    <a:p>
                      <a:endParaRPr lang="en-US"/>
                    </a:p>
                  </a:txBody>
                  <a:tcPr>
                    <a:lnL w="28575" cap="flat" cmpd="sng" algn="ctr">
                      <a:solidFill>
                        <a:schemeClr val="bg1"/>
                      </a:solidFill>
                      <a:prstDash val="solid"/>
                      <a:round/>
                      <a:headEnd type="none" w="med" len="med"/>
                      <a:tailEnd type="none" w="med" len="med"/>
                    </a:lnL>
                  </a:tcPr>
                </a:tc>
                <a:tc hMerge="1">
                  <a:txBody>
                    <a:bodyPr/>
                    <a:lstStyle/>
                    <a:p>
                      <a:endParaRPr lang="en-US"/>
                    </a:p>
                  </a:txBody>
                  <a:tcPr>
                    <a:lnL w="28575"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2900329317"/>
                  </a:ext>
                </a:extLst>
              </a:tr>
              <a:tr h="648000">
                <a:tc>
                  <a:txBody>
                    <a:bodyPr/>
                    <a:lstStyle/>
                    <a:p>
                      <a:pPr algn="ctr" fontAlgn="ctr"/>
                      <a:r>
                        <a:rPr lang="en-US" sz="1400" b="1" i="0" u="none" strike="noStrike" dirty="0">
                          <a:solidFill>
                            <a:schemeClr val="tx1"/>
                          </a:solidFill>
                          <a:effectLst/>
                          <a:latin typeface="Calibri" panose="020F0502020204030204" pitchFamily="34" charset="0"/>
                        </a:rPr>
                        <a:t>The Second Servant Song</a:t>
                      </a:r>
                    </a:p>
                    <a:p>
                      <a:pPr algn="ctr" fontAlgn="ctr"/>
                      <a:r>
                        <a:rPr lang="en-US" sz="1400" b="1" i="0" u="none" strike="noStrike" dirty="0">
                          <a:solidFill>
                            <a:schemeClr val="tx1"/>
                          </a:solidFill>
                          <a:effectLst/>
                          <a:latin typeface="Calibri" panose="020F0502020204030204" pitchFamily="34" charset="0"/>
                        </a:rPr>
                        <a:t>49:1-50:3</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pPr algn="ctr" fontAlgn="ctr"/>
                      <a:r>
                        <a:rPr lang="en-US" sz="1400" b="1" i="0" u="none" strike="noStrike" dirty="0">
                          <a:solidFill>
                            <a:schemeClr val="tx1"/>
                          </a:solidFill>
                          <a:effectLst/>
                          <a:latin typeface="Calibri" panose="020F0502020204030204" pitchFamily="34" charset="0"/>
                        </a:rPr>
                        <a:t>The Third Servant Song</a:t>
                      </a:r>
                    </a:p>
                    <a:p>
                      <a:pPr algn="ctr" fontAlgn="ctr"/>
                      <a:r>
                        <a:rPr lang="en-US" sz="1400" b="1" i="0" u="none" strike="noStrike" dirty="0">
                          <a:solidFill>
                            <a:schemeClr val="tx1"/>
                          </a:solidFill>
                          <a:effectLst/>
                          <a:latin typeface="Calibri" panose="020F0502020204030204" pitchFamily="34" charset="0"/>
                        </a:rPr>
                        <a:t>50:4-52:12</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pPr algn="ctr" fontAlgn="ctr"/>
                      <a:r>
                        <a:rPr lang="en-US" sz="1400" b="1" i="0" u="none" strike="noStrike" dirty="0">
                          <a:solidFill>
                            <a:schemeClr val="tx1"/>
                          </a:solidFill>
                          <a:effectLst/>
                          <a:latin typeface="Calibri" panose="020F0502020204030204" pitchFamily="34" charset="0"/>
                        </a:rPr>
                        <a:t>The Fourth Servant Song</a:t>
                      </a:r>
                    </a:p>
                    <a:p>
                      <a:pPr algn="ctr" fontAlgn="ctr"/>
                      <a:r>
                        <a:rPr lang="en-US" sz="1400" b="1" i="0" u="none" strike="noStrike" dirty="0">
                          <a:solidFill>
                            <a:schemeClr val="tx1"/>
                          </a:solidFill>
                          <a:effectLst/>
                          <a:latin typeface="Calibri" panose="020F0502020204030204" pitchFamily="34" charset="0"/>
                        </a:rPr>
                        <a:t>52:13-55:13</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extLst>
                  <a:ext uri="{0D108BD9-81ED-4DB2-BD59-A6C34878D82A}">
                    <a16:rowId xmlns:a16="http://schemas.microsoft.com/office/drawing/2014/main" val="3337534738"/>
                  </a:ext>
                </a:extLst>
              </a:tr>
              <a:tr h="1008000">
                <a:tc>
                  <a:txBody>
                    <a:bodyPr/>
                    <a:lstStyle/>
                    <a:p>
                      <a:pPr indent="0" rtl="0">
                        <a:spcAft>
                          <a:spcPts val="0"/>
                        </a:spcAft>
                      </a:pPr>
                      <a:r>
                        <a:rPr lang="en-US" sz="1400" b="0" baseline="0" dirty="0"/>
                        <a:t>A The Servant’s double task: Israel and the </a:t>
                      </a:r>
                    </a:p>
                    <a:p>
                      <a:pPr indent="0" rtl="0">
                        <a:spcAft>
                          <a:spcPts val="400"/>
                        </a:spcAft>
                      </a:pPr>
                      <a:r>
                        <a:rPr lang="en-US" sz="1400" b="0" baseline="0" dirty="0"/>
                        <a:t>    world (49:1–6)</a:t>
                      </a:r>
                    </a:p>
                    <a:p>
                      <a:pPr indent="-457200" rtl="0">
                        <a:spcAft>
                          <a:spcPts val="400"/>
                        </a:spcAft>
                      </a:pPr>
                      <a:r>
                        <a:rPr lang="en-US" sz="1400" b="0" baseline="0" dirty="0"/>
                        <a:t>B Comment: the task confirmed (49:7–13)</a:t>
                      </a:r>
                    </a:p>
                    <a:p>
                      <a:pPr indent="-457200" rtl="0">
                        <a:spcAft>
                          <a:spcPts val="400"/>
                        </a:spcAft>
                      </a:pPr>
                      <a:r>
                        <a:rPr lang="en-US" sz="1400" b="0" baseline="0" dirty="0"/>
                        <a:t>C Zion: despondent and unresponsive (49:14–50:3)</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3">
                        <a:lumMod val="60000"/>
                        <a:lumOff val="40000"/>
                      </a:schemeClr>
                    </a:solidFill>
                  </a:tcPr>
                </a:tc>
                <a:tc>
                  <a:txBody>
                    <a:bodyPr/>
                    <a:lstStyle/>
                    <a:p>
                      <a:pPr indent="-457200" rtl="0">
                        <a:spcAft>
                          <a:spcPts val="0"/>
                        </a:spcAft>
                      </a:pPr>
                      <a:r>
                        <a:rPr lang="en-US" sz="1400" b="0" baseline="0" dirty="0"/>
                        <a:t>A The Servant: responsive, buoyant, obedient and </a:t>
                      </a:r>
                    </a:p>
                    <a:p>
                      <a:pPr indent="-457200" rtl="0">
                        <a:spcAft>
                          <a:spcPts val="400"/>
                        </a:spcAft>
                      </a:pPr>
                      <a:r>
                        <a:rPr lang="en-US" sz="1400" b="0" baseline="0" dirty="0"/>
                        <a:t>    suffering (50:4–9)</a:t>
                      </a:r>
                    </a:p>
                    <a:p>
                      <a:pPr indent="-457200" rtl="0">
                        <a:spcAft>
                          <a:spcPts val="400"/>
                        </a:spcAft>
                      </a:pPr>
                      <a:r>
                        <a:rPr lang="en-US" sz="1400" b="0" baseline="0" dirty="0"/>
                        <a:t>B Comment: obedient and self-willed (50:10–11)</a:t>
                      </a:r>
                    </a:p>
                    <a:p>
                      <a:pPr indent="-457200" rtl="0">
                        <a:spcAft>
                          <a:spcPts val="400"/>
                        </a:spcAft>
                      </a:pPr>
                      <a:r>
                        <a:rPr lang="en-US" sz="1400" b="0" baseline="0" dirty="0"/>
                        <a:t>C Zion: summoned to respond (51:1–52:12)</a:t>
                      </a:r>
                      <a:endParaRPr lang="en-US" sz="1400" b="0" i="0" u="none" strike="noStrike" baseline="0" dirty="0">
                        <a:solidFill>
                          <a:schemeClr val="tx1"/>
                        </a:solidFill>
                        <a:effectLst/>
                        <a:latin typeface="Calibri" panose="020F0502020204030204" pitchFamily="34" charset="0"/>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3">
                        <a:lumMod val="60000"/>
                        <a:lumOff val="40000"/>
                      </a:schemeClr>
                    </a:solidFill>
                  </a:tcPr>
                </a:tc>
                <a:tc>
                  <a:txBody>
                    <a:bodyPr/>
                    <a:lstStyle/>
                    <a:p>
                      <a:pPr indent="-457200" rtl="0">
                        <a:spcAft>
                          <a:spcPts val="0"/>
                        </a:spcAft>
                      </a:pPr>
                      <a:r>
                        <a:rPr lang="en-US" sz="1400" b="0" baseline="0" dirty="0"/>
                        <a:t>A The Servant: successful, sin-bearing and </a:t>
                      </a:r>
                    </a:p>
                    <a:p>
                      <a:pPr indent="-457200" rtl="0">
                        <a:spcAft>
                          <a:spcPts val="400"/>
                        </a:spcAft>
                      </a:pPr>
                      <a:r>
                        <a:rPr lang="en-US" sz="1400" b="0" baseline="0" dirty="0"/>
                        <a:t>    triumphant (52:13–53:12)</a:t>
                      </a:r>
                    </a:p>
                    <a:p>
                      <a:pPr indent="-457200" rtl="0">
                        <a:spcAft>
                          <a:spcPts val="400"/>
                        </a:spcAft>
                      </a:pPr>
                      <a:r>
                        <a:rPr lang="en-US" sz="1400" b="0" baseline="0" dirty="0"/>
                        <a:t>B Comment: Israel and the world (54:1-55:13)</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3">
                        <a:lumMod val="60000"/>
                        <a:lumOff val="40000"/>
                      </a:schemeClr>
                    </a:solidFill>
                  </a:tcPr>
                </a:tc>
                <a:extLst>
                  <a:ext uri="{0D108BD9-81ED-4DB2-BD59-A6C34878D82A}">
                    <a16:rowId xmlns:a16="http://schemas.microsoft.com/office/drawing/2014/main" val="3745969217"/>
                  </a:ext>
                </a:extLst>
              </a:tr>
            </a:tbl>
          </a:graphicData>
        </a:graphic>
      </p:graphicFrame>
      <p:sp>
        <p:nvSpPr>
          <p:cNvPr id="12" name="TextBox 11">
            <a:extLst>
              <a:ext uri="{FF2B5EF4-FFF2-40B4-BE49-F238E27FC236}">
                <a16:creationId xmlns:a16="http://schemas.microsoft.com/office/drawing/2014/main" id="{71DCA5C9-4F0B-77EC-66D1-747808C25F81}"/>
              </a:ext>
            </a:extLst>
          </p:cNvPr>
          <p:cNvSpPr txBox="1"/>
          <p:nvPr/>
        </p:nvSpPr>
        <p:spPr>
          <a:xfrm flipH="1">
            <a:off x="8473440" y="3733747"/>
            <a:ext cx="3718560" cy="261610"/>
          </a:xfrm>
          <a:prstGeom prst="rect">
            <a:avLst/>
          </a:prstGeom>
          <a:noFill/>
        </p:spPr>
        <p:txBody>
          <a:bodyPr wrap="square" rtlCol="0">
            <a:spAutoFit/>
          </a:bodyPr>
          <a:lstStyle/>
          <a:p>
            <a:r>
              <a:rPr lang="en-US" sz="1100" dirty="0"/>
              <a:t>Alec </a:t>
            </a:r>
            <a:r>
              <a:rPr lang="en-US" sz="1100" dirty="0" err="1"/>
              <a:t>Motyer</a:t>
            </a:r>
            <a:r>
              <a:rPr lang="en-US" sz="1100" dirty="0"/>
              <a:t>. </a:t>
            </a:r>
            <a:r>
              <a:rPr lang="en-US" sz="1100" i="1" dirty="0"/>
              <a:t>The Prophecy of Isaiah </a:t>
            </a:r>
            <a:r>
              <a:rPr lang="en-US" sz="1100" dirty="0"/>
              <a:t>(InterVarsity Press, 1996). </a:t>
            </a:r>
          </a:p>
        </p:txBody>
      </p:sp>
    </p:spTree>
    <p:extLst>
      <p:ext uri="{BB962C8B-B14F-4D97-AF65-F5344CB8AC3E}">
        <p14:creationId xmlns:p14="http://schemas.microsoft.com/office/powerpoint/2010/main" val="24216231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C0FE931F-EAB1-48E5-BC0F-1A1E3B3466F1}"/>
              </a:ext>
            </a:extLst>
          </p:cNvPr>
          <p:cNvGraphicFramePr>
            <a:graphicFrameLocks noGrp="1"/>
          </p:cNvGraphicFramePr>
          <p:nvPr/>
        </p:nvGraphicFramePr>
        <p:xfrm>
          <a:off x="91200" y="204055"/>
          <a:ext cx="12009610" cy="2815200"/>
        </p:xfrm>
        <a:graphic>
          <a:graphicData uri="http://schemas.openxmlformats.org/drawingml/2006/table">
            <a:tbl>
              <a:tblPr/>
              <a:tblGrid>
                <a:gridCol w="2401922">
                  <a:extLst>
                    <a:ext uri="{9D8B030D-6E8A-4147-A177-3AD203B41FA5}">
                      <a16:colId xmlns:a16="http://schemas.microsoft.com/office/drawing/2014/main" val="367927718"/>
                    </a:ext>
                  </a:extLst>
                </a:gridCol>
                <a:gridCol w="2401922">
                  <a:extLst>
                    <a:ext uri="{9D8B030D-6E8A-4147-A177-3AD203B41FA5}">
                      <a16:colId xmlns:a16="http://schemas.microsoft.com/office/drawing/2014/main" val="550946162"/>
                    </a:ext>
                  </a:extLst>
                </a:gridCol>
                <a:gridCol w="2401922">
                  <a:extLst>
                    <a:ext uri="{9D8B030D-6E8A-4147-A177-3AD203B41FA5}">
                      <a16:colId xmlns:a16="http://schemas.microsoft.com/office/drawing/2014/main" val="3950755126"/>
                    </a:ext>
                  </a:extLst>
                </a:gridCol>
                <a:gridCol w="2401922">
                  <a:extLst>
                    <a:ext uri="{9D8B030D-6E8A-4147-A177-3AD203B41FA5}">
                      <a16:colId xmlns:a16="http://schemas.microsoft.com/office/drawing/2014/main" val="820867502"/>
                    </a:ext>
                  </a:extLst>
                </a:gridCol>
                <a:gridCol w="2401922">
                  <a:extLst>
                    <a:ext uri="{9D8B030D-6E8A-4147-A177-3AD203B41FA5}">
                      <a16:colId xmlns:a16="http://schemas.microsoft.com/office/drawing/2014/main" val="2127815529"/>
                    </a:ext>
                  </a:extLst>
                </a:gridCol>
              </a:tblGrid>
              <a:tr h="648000">
                <a:tc gridSpan="5">
                  <a:txBody>
                    <a:bodyPr/>
                    <a:lstStyle/>
                    <a:p>
                      <a:pPr algn="ctr" fontAlgn="ctr"/>
                      <a:r>
                        <a:rPr lang="en-US" sz="2400" b="1" i="0" u="none" strike="noStrike" dirty="0">
                          <a:solidFill>
                            <a:srgbClr val="000000"/>
                          </a:solidFill>
                          <a:effectLst/>
                          <a:latin typeface="Calibri" panose="020F0502020204030204" pitchFamily="34" charset="0"/>
                        </a:rPr>
                        <a:t>Isaiah</a:t>
                      </a:r>
                    </a:p>
                    <a:p>
                      <a:pPr algn="ctr" fontAlgn="ctr"/>
                      <a:r>
                        <a:rPr lang="en-US" sz="1000" b="1" i="0" u="none" strike="noStrike" dirty="0">
                          <a:solidFill>
                            <a:srgbClr val="000000"/>
                          </a:solidFill>
                          <a:effectLst/>
                          <a:latin typeface="Calibri" panose="020F0502020204030204" pitchFamily="34" charset="0"/>
                        </a:rPr>
                        <a:t>“He will lift up a standard for the nations…he will set a sign among the peoples.”</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FD205"/>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lnL w="28575"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475616594"/>
                  </a:ext>
                </a:extLst>
              </a:tr>
              <a:tr h="648000">
                <a:tc gridSpan="5">
                  <a:txBody>
                    <a:bodyPr/>
                    <a:lstStyle/>
                    <a:p>
                      <a:pPr algn="ctr" fontAlgn="ctr"/>
                      <a:r>
                        <a:rPr lang="en-US" sz="1400" b="1" i="0" u="none" strike="noStrike" dirty="0">
                          <a:solidFill>
                            <a:srgbClr val="000000"/>
                          </a:solidFill>
                          <a:effectLst/>
                          <a:latin typeface="Calibri" panose="020F0502020204030204" pitchFamily="34" charset="0"/>
                        </a:rPr>
                        <a:t>Book of the Servant</a:t>
                      </a:r>
                    </a:p>
                    <a:p>
                      <a:pPr algn="ctr" fontAlgn="ctr"/>
                      <a:r>
                        <a:rPr lang="en-US" sz="1400" b="1" i="0" u="none" strike="noStrike" dirty="0">
                          <a:solidFill>
                            <a:srgbClr val="000000"/>
                          </a:solidFill>
                          <a:effectLst/>
                          <a:latin typeface="Calibri" panose="020F0502020204030204" pitchFamily="34" charset="0"/>
                        </a:rPr>
                        <a:t>40-55</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ABF4D"/>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2966027673"/>
                  </a:ext>
                </a:extLst>
              </a:tr>
              <a:tr h="648000">
                <a:tc gridSpan="5">
                  <a:txBody>
                    <a:bodyPr/>
                    <a:lstStyle/>
                    <a:p>
                      <a:pPr algn="ctr" fontAlgn="ctr"/>
                      <a:r>
                        <a:rPr lang="en-US" sz="1400" b="1" i="0" u="none" strike="noStrike" dirty="0">
                          <a:solidFill>
                            <a:schemeClr val="tx1"/>
                          </a:solidFill>
                          <a:effectLst/>
                          <a:latin typeface="Calibri" panose="020F0502020204030204" pitchFamily="34" charset="0"/>
                        </a:rPr>
                        <a:t>The Greater Deliverance</a:t>
                      </a:r>
                      <a:br>
                        <a:rPr lang="en-US" sz="1400" b="1" i="0" u="none" strike="noStrike" dirty="0">
                          <a:solidFill>
                            <a:schemeClr val="tx1"/>
                          </a:solidFill>
                          <a:effectLst/>
                          <a:latin typeface="Calibri" panose="020F0502020204030204" pitchFamily="34" charset="0"/>
                        </a:rPr>
                      </a:br>
                      <a:r>
                        <a:rPr lang="en-US" sz="1400" b="1" i="0" u="none" strike="noStrike" dirty="0">
                          <a:solidFill>
                            <a:schemeClr val="tx1"/>
                          </a:solidFill>
                          <a:effectLst/>
                          <a:latin typeface="Calibri" panose="020F0502020204030204" pitchFamily="34" charset="0"/>
                        </a:rPr>
                        <a:t>49:1-55:13</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lnL w="28575"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2900329317"/>
                  </a:ext>
                </a:extLst>
              </a:tr>
              <a:tr h="871200">
                <a:tc>
                  <a:txBody>
                    <a:bodyPr/>
                    <a:lstStyle/>
                    <a:p>
                      <a:pPr algn="ctr" fontAlgn="ctr"/>
                      <a:r>
                        <a:rPr lang="en-US" sz="1400" b="1" i="0" u="none" strike="noStrike" dirty="0">
                          <a:solidFill>
                            <a:schemeClr val="tx1"/>
                          </a:solidFill>
                          <a:effectLst/>
                          <a:latin typeface="Calibri" panose="020F0502020204030204" pitchFamily="34" charset="0"/>
                        </a:rPr>
                        <a:t>The Servant’s Double Task:</a:t>
                      </a:r>
                    </a:p>
                    <a:p>
                      <a:pPr algn="ctr" fontAlgn="ctr"/>
                      <a:r>
                        <a:rPr lang="en-US" sz="1400" b="1" i="0" u="none" strike="noStrike" dirty="0">
                          <a:solidFill>
                            <a:schemeClr val="tx1"/>
                          </a:solidFill>
                          <a:effectLst/>
                          <a:latin typeface="Calibri" panose="020F0502020204030204" pitchFamily="34" charset="0"/>
                        </a:rPr>
                        <a:t>Israel and the World</a:t>
                      </a:r>
                    </a:p>
                    <a:p>
                      <a:pPr algn="ctr" fontAlgn="ctr"/>
                      <a:r>
                        <a:rPr lang="en-US" sz="1400" b="1" i="0" u="none" strike="noStrike" dirty="0">
                          <a:solidFill>
                            <a:schemeClr val="tx1"/>
                          </a:solidFill>
                          <a:effectLst/>
                          <a:latin typeface="Calibri" panose="020F0502020204030204" pitchFamily="34" charset="0"/>
                        </a:rPr>
                        <a:t>49:1-6</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pPr algn="ctr" fontAlgn="ctr"/>
                      <a:r>
                        <a:rPr lang="en-US" sz="1400" b="1" i="0" u="none" strike="noStrike" dirty="0">
                          <a:solidFill>
                            <a:schemeClr val="tx1"/>
                          </a:solidFill>
                          <a:effectLst/>
                          <a:latin typeface="Calibri" panose="020F0502020204030204" pitchFamily="34" charset="0"/>
                        </a:rPr>
                        <a:t>Divine Confirmation:</a:t>
                      </a:r>
                    </a:p>
                    <a:p>
                      <a:pPr algn="ctr" fontAlgn="ctr"/>
                      <a:r>
                        <a:rPr lang="en-US" sz="1400" b="1" i="0" u="none" strike="noStrike" dirty="0">
                          <a:solidFill>
                            <a:schemeClr val="tx1"/>
                          </a:solidFill>
                          <a:effectLst/>
                          <a:latin typeface="Calibri" panose="020F0502020204030204" pitchFamily="34" charset="0"/>
                        </a:rPr>
                        <a:t>the Servant’s Success</a:t>
                      </a:r>
                    </a:p>
                    <a:p>
                      <a:pPr algn="ctr" fontAlgn="ctr"/>
                      <a:r>
                        <a:rPr lang="en-US" sz="1400" b="1" i="0" u="none" strike="noStrike" dirty="0">
                          <a:solidFill>
                            <a:schemeClr val="tx1"/>
                          </a:solidFill>
                          <a:effectLst/>
                          <a:latin typeface="Calibri" panose="020F0502020204030204" pitchFamily="34" charset="0"/>
                        </a:rPr>
                        <a:t>49:7-13</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pPr algn="ctr" fontAlgn="ctr"/>
                      <a:r>
                        <a:rPr lang="en-US" sz="1400" b="1" i="0" u="none" strike="noStrike" dirty="0">
                          <a:solidFill>
                            <a:schemeClr val="tx1"/>
                          </a:solidFill>
                          <a:effectLst/>
                          <a:latin typeface="Calibri" panose="020F0502020204030204" pitchFamily="34" charset="0"/>
                        </a:rPr>
                        <a:t>The Many and the One:</a:t>
                      </a:r>
                    </a:p>
                    <a:p>
                      <a:pPr algn="ctr" fontAlgn="ctr"/>
                      <a:r>
                        <a:rPr lang="en-US" sz="1400" b="1" i="0" u="none" strike="noStrike" dirty="0">
                          <a:solidFill>
                            <a:schemeClr val="tx1"/>
                          </a:solidFill>
                          <a:effectLst/>
                          <a:latin typeface="Calibri" panose="020F0502020204030204" pitchFamily="34" charset="0"/>
                        </a:rPr>
                        <a:t>Unresponsiveness</a:t>
                      </a:r>
                      <a:r>
                        <a:rPr lang="en-US" sz="1300" b="1" i="0" u="none" strike="noStrike" dirty="0">
                          <a:solidFill>
                            <a:schemeClr val="tx1"/>
                          </a:solidFill>
                          <a:effectLst/>
                          <a:latin typeface="Calibri" panose="020F0502020204030204" pitchFamily="34" charset="0"/>
                        </a:rPr>
                        <a:t> &amp; </a:t>
                      </a:r>
                      <a:r>
                        <a:rPr lang="en-US" sz="1400" b="1" i="0" u="none" strike="noStrike" dirty="0">
                          <a:solidFill>
                            <a:schemeClr val="tx1"/>
                          </a:solidFill>
                          <a:effectLst/>
                          <a:latin typeface="Calibri" panose="020F0502020204030204" pitchFamily="34" charset="0"/>
                        </a:rPr>
                        <a:t>Response</a:t>
                      </a:r>
                    </a:p>
                    <a:p>
                      <a:pPr algn="ctr" fontAlgn="ctr"/>
                      <a:r>
                        <a:rPr lang="en-US" sz="1400" b="1" i="0" u="none" strike="noStrike" dirty="0">
                          <a:solidFill>
                            <a:schemeClr val="tx1"/>
                          </a:solidFill>
                          <a:effectLst/>
                          <a:latin typeface="Calibri" panose="020F0502020204030204" pitchFamily="34" charset="0"/>
                        </a:rPr>
                        <a:t>49:14-50:11</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pPr algn="ctr" fontAlgn="ctr"/>
                      <a:r>
                        <a:rPr lang="en-US" sz="1400" b="1" i="0" u="none" strike="noStrike" dirty="0">
                          <a:solidFill>
                            <a:schemeClr val="tx1"/>
                          </a:solidFill>
                          <a:effectLst/>
                          <a:latin typeface="Calibri" panose="020F0502020204030204" pitchFamily="34" charset="0"/>
                        </a:rPr>
                        <a:t>Salvation in Prospect </a:t>
                      </a:r>
                    </a:p>
                    <a:p>
                      <a:pPr algn="ctr" fontAlgn="ctr"/>
                      <a:r>
                        <a:rPr lang="en-US" sz="1400" b="1" i="0" u="none" strike="noStrike" dirty="0">
                          <a:solidFill>
                            <a:schemeClr val="tx1"/>
                          </a:solidFill>
                          <a:effectLst/>
                          <a:latin typeface="Calibri" panose="020F0502020204030204" pitchFamily="34" charset="0"/>
                        </a:rPr>
                        <a:t>and Reality</a:t>
                      </a:r>
                    </a:p>
                    <a:p>
                      <a:pPr algn="ctr" fontAlgn="ctr"/>
                      <a:r>
                        <a:rPr lang="en-US" sz="1400" b="1" i="0" u="none" strike="noStrike" dirty="0">
                          <a:solidFill>
                            <a:schemeClr val="tx1"/>
                          </a:solidFill>
                          <a:effectLst/>
                          <a:latin typeface="Calibri" panose="020F0502020204030204" pitchFamily="34" charset="0"/>
                        </a:rPr>
                        <a:t>51:1-52:12</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pPr algn="ctr" fontAlgn="ctr"/>
                      <a:r>
                        <a:rPr lang="en-US" sz="1400" b="1" i="0" u="none" strike="noStrike" dirty="0">
                          <a:solidFill>
                            <a:schemeClr val="tx1"/>
                          </a:solidFill>
                          <a:effectLst/>
                          <a:latin typeface="Calibri" panose="020F0502020204030204" pitchFamily="34" charset="0"/>
                        </a:rPr>
                        <a:t>The Arm of the Lord:</a:t>
                      </a:r>
                    </a:p>
                    <a:p>
                      <a:pPr algn="ctr" fontAlgn="ctr"/>
                      <a:r>
                        <a:rPr lang="en-US" sz="1400" b="1" i="0" u="none" strike="noStrike" dirty="0">
                          <a:solidFill>
                            <a:schemeClr val="tx1"/>
                          </a:solidFill>
                          <a:effectLst/>
                          <a:latin typeface="Calibri" panose="020F0502020204030204" pitchFamily="34" charset="0"/>
                        </a:rPr>
                        <a:t>The Triumph of the Servant</a:t>
                      </a:r>
                    </a:p>
                    <a:p>
                      <a:pPr algn="ctr" fontAlgn="ctr"/>
                      <a:r>
                        <a:rPr lang="en-US" sz="1400" b="1" i="0" u="none" strike="noStrike" dirty="0">
                          <a:solidFill>
                            <a:schemeClr val="tx1"/>
                          </a:solidFill>
                          <a:effectLst/>
                          <a:latin typeface="Calibri" panose="020F0502020204030204" pitchFamily="34" charset="0"/>
                        </a:rPr>
                        <a:t>52:13-55:13</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extLst>
                  <a:ext uri="{0D108BD9-81ED-4DB2-BD59-A6C34878D82A}">
                    <a16:rowId xmlns:a16="http://schemas.microsoft.com/office/drawing/2014/main" val="3337534738"/>
                  </a:ext>
                </a:extLst>
              </a:tr>
            </a:tbl>
          </a:graphicData>
        </a:graphic>
      </p:graphicFrame>
      <p:sp>
        <p:nvSpPr>
          <p:cNvPr id="6" name="TextBox 5">
            <a:extLst>
              <a:ext uri="{FF2B5EF4-FFF2-40B4-BE49-F238E27FC236}">
                <a16:creationId xmlns:a16="http://schemas.microsoft.com/office/drawing/2014/main" id="{572C97F6-47D2-4443-99DA-AB41D583ACC5}"/>
              </a:ext>
            </a:extLst>
          </p:cNvPr>
          <p:cNvSpPr txBox="1"/>
          <p:nvPr/>
        </p:nvSpPr>
        <p:spPr>
          <a:xfrm flipH="1">
            <a:off x="8473440" y="2954522"/>
            <a:ext cx="3718560" cy="261610"/>
          </a:xfrm>
          <a:prstGeom prst="rect">
            <a:avLst/>
          </a:prstGeom>
          <a:noFill/>
        </p:spPr>
        <p:txBody>
          <a:bodyPr wrap="square" rtlCol="0">
            <a:spAutoFit/>
          </a:bodyPr>
          <a:lstStyle/>
          <a:p>
            <a:r>
              <a:rPr lang="en-US" sz="1100" dirty="0"/>
              <a:t>Alec </a:t>
            </a:r>
            <a:r>
              <a:rPr lang="en-US" sz="1100" dirty="0" err="1"/>
              <a:t>Motyer</a:t>
            </a:r>
            <a:r>
              <a:rPr lang="en-US" sz="1100" dirty="0"/>
              <a:t>. </a:t>
            </a:r>
            <a:r>
              <a:rPr lang="en-US" sz="1100" i="1" dirty="0"/>
              <a:t>The Prophecy of Isaiah </a:t>
            </a:r>
            <a:r>
              <a:rPr lang="en-US" sz="1100" dirty="0"/>
              <a:t>(InterVarsity Press, 1996). </a:t>
            </a:r>
          </a:p>
        </p:txBody>
      </p:sp>
      <p:graphicFrame>
        <p:nvGraphicFramePr>
          <p:cNvPr id="9" name="Table 8">
            <a:extLst>
              <a:ext uri="{FF2B5EF4-FFF2-40B4-BE49-F238E27FC236}">
                <a16:creationId xmlns:a16="http://schemas.microsoft.com/office/drawing/2014/main" id="{C67166EC-9C7B-D7FA-4E0B-1F71D6DA3D5D}"/>
              </a:ext>
            </a:extLst>
          </p:cNvPr>
          <p:cNvGraphicFramePr>
            <a:graphicFrameLocks noGrp="1"/>
          </p:cNvGraphicFramePr>
          <p:nvPr>
            <p:extLst>
              <p:ext uri="{D42A27DB-BD31-4B8C-83A1-F6EECF244321}">
                <p14:modId xmlns:p14="http://schemas.microsoft.com/office/powerpoint/2010/main" val="4235066273"/>
              </p:ext>
            </p:extLst>
          </p:nvPr>
        </p:nvGraphicFramePr>
        <p:xfrm>
          <a:off x="91195" y="3206533"/>
          <a:ext cx="12009610" cy="871200"/>
        </p:xfrm>
        <a:graphic>
          <a:graphicData uri="http://schemas.openxmlformats.org/drawingml/2006/table">
            <a:tbl>
              <a:tblPr/>
              <a:tblGrid>
                <a:gridCol w="2401922">
                  <a:extLst>
                    <a:ext uri="{9D8B030D-6E8A-4147-A177-3AD203B41FA5}">
                      <a16:colId xmlns:a16="http://schemas.microsoft.com/office/drawing/2014/main" val="367927718"/>
                    </a:ext>
                  </a:extLst>
                </a:gridCol>
                <a:gridCol w="2401922">
                  <a:extLst>
                    <a:ext uri="{9D8B030D-6E8A-4147-A177-3AD203B41FA5}">
                      <a16:colId xmlns:a16="http://schemas.microsoft.com/office/drawing/2014/main" val="550946162"/>
                    </a:ext>
                  </a:extLst>
                </a:gridCol>
                <a:gridCol w="2401922">
                  <a:extLst>
                    <a:ext uri="{9D8B030D-6E8A-4147-A177-3AD203B41FA5}">
                      <a16:colId xmlns:a16="http://schemas.microsoft.com/office/drawing/2014/main" val="3950755126"/>
                    </a:ext>
                  </a:extLst>
                </a:gridCol>
                <a:gridCol w="2401922">
                  <a:extLst>
                    <a:ext uri="{9D8B030D-6E8A-4147-A177-3AD203B41FA5}">
                      <a16:colId xmlns:a16="http://schemas.microsoft.com/office/drawing/2014/main" val="820867502"/>
                    </a:ext>
                  </a:extLst>
                </a:gridCol>
                <a:gridCol w="2401922">
                  <a:extLst>
                    <a:ext uri="{9D8B030D-6E8A-4147-A177-3AD203B41FA5}">
                      <a16:colId xmlns:a16="http://schemas.microsoft.com/office/drawing/2014/main" val="2127815529"/>
                    </a:ext>
                  </a:extLst>
                </a:gridCol>
              </a:tblGrid>
              <a:tr h="871200">
                <a:tc>
                  <a:txBody>
                    <a:bodyPr/>
                    <a:lstStyle/>
                    <a:p>
                      <a:pPr algn="ctr" fontAlgn="ctr"/>
                      <a:r>
                        <a:rPr lang="en-US" sz="1400" b="0" i="0" u="none" strike="noStrike" dirty="0">
                          <a:solidFill>
                            <a:schemeClr val="tx1"/>
                          </a:solidFill>
                          <a:effectLst/>
                          <a:latin typeface="Calibri" panose="020F0502020204030204" pitchFamily="34" charset="0"/>
                        </a:rPr>
                        <a:t>2</a:t>
                      </a:r>
                      <a:r>
                        <a:rPr lang="en-US" sz="1400" b="0" i="0" u="none" strike="noStrike" baseline="30000" dirty="0">
                          <a:solidFill>
                            <a:schemeClr val="tx1"/>
                          </a:solidFill>
                          <a:effectLst/>
                          <a:latin typeface="Calibri" panose="020F0502020204030204" pitchFamily="34" charset="0"/>
                        </a:rPr>
                        <a:t>nd</a:t>
                      </a:r>
                      <a:r>
                        <a:rPr lang="en-US" sz="1400" b="0" i="0" u="none" strike="noStrike" dirty="0">
                          <a:solidFill>
                            <a:schemeClr val="tx1"/>
                          </a:solidFill>
                          <a:effectLst/>
                          <a:latin typeface="Calibri" panose="020F0502020204030204" pitchFamily="34" charset="0"/>
                        </a:rPr>
                        <a:t> Servant Song</a:t>
                      </a:r>
                    </a:p>
                    <a:p>
                      <a:pPr algn="ctr" fontAlgn="ctr"/>
                      <a:r>
                        <a:rPr lang="en-US" sz="1400" b="0" i="0" u="none" strike="noStrike" dirty="0">
                          <a:solidFill>
                            <a:schemeClr val="tx1"/>
                          </a:solidFill>
                          <a:effectLst/>
                          <a:latin typeface="Calibri" panose="020F0502020204030204" pitchFamily="34" charset="0"/>
                        </a:rPr>
                        <a:t>Song 49:1-6</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400" b="0" i="0" u="none" strike="noStrike" dirty="0">
                          <a:solidFill>
                            <a:schemeClr val="tx1"/>
                          </a:solidFill>
                          <a:effectLst/>
                          <a:latin typeface="Calibri" panose="020F0502020204030204" pitchFamily="34" charset="0"/>
                        </a:rPr>
                        <a:t>2</a:t>
                      </a:r>
                      <a:r>
                        <a:rPr lang="en-US" sz="1400" b="0" i="0" u="none" strike="noStrike" baseline="30000" dirty="0">
                          <a:solidFill>
                            <a:schemeClr val="tx1"/>
                          </a:solidFill>
                          <a:effectLst/>
                          <a:latin typeface="Calibri" panose="020F0502020204030204" pitchFamily="34" charset="0"/>
                        </a:rPr>
                        <a:t>nd</a:t>
                      </a:r>
                      <a:r>
                        <a:rPr lang="en-US" sz="1400" b="0" i="0" u="none" strike="noStrike" dirty="0">
                          <a:solidFill>
                            <a:schemeClr val="tx1"/>
                          </a:solidFill>
                          <a:effectLst/>
                          <a:latin typeface="Calibri" panose="020F0502020204030204" pitchFamily="34" charset="0"/>
                        </a:rPr>
                        <a:t> Servant Song</a:t>
                      </a:r>
                    </a:p>
                    <a:p>
                      <a:pPr algn="ctr" fontAlgn="ctr"/>
                      <a:r>
                        <a:rPr lang="en-US" sz="1400" b="0" i="0" u="none" strike="noStrike" dirty="0">
                          <a:solidFill>
                            <a:schemeClr val="tx1"/>
                          </a:solidFill>
                          <a:effectLst/>
                          <a:latin typeface="Calibri" panose="020F0502020204030204" pitchFamily="34" charset="0"/>
                        </a:rPr>
                        <a:t>Confirmation 49:7-13</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400" b="0" i="0" u="none" strike="noStrike" dirty="0">
                          <a:solidFill>
                            <a:schemeClr val="tx1"/>
                          </a:solidFill>
                          <a:effectLst/>
                          <a:latin typeface="Calibri" panose="020F0502020204030204" pitchFamily="34" charset="0"/>
                        </a:rPr>
                        <a:t>3</a:t>
                      </a:r>
                      <a:r>
                        <a:rPr lang="en-US" sz="1400" b="0" i="0" u="none" strike="noStrike" baseline="30000" dirty="0">
                          <a:solidFill>
                            <a:schemeClr val="tx1"/>
                          </a:solidFill>
                          <a:effectLst/>
                          <a:latin typeface="Calibri" panose="020F0502020204030204" pitchFamily="34" charset="0"/>
                        </a:rPr>
                        <a:t>rd</a:t>
                      </a:r>
                      <a:r>
                        <a:rPr lang="en-US" sz="1400" b="0" i="0" u="none" strike="noStrike" dirty="0">
                          <a:solidFill>
                            <a:schemeClr val="tx1"/>
                          </a:solidFill>
                          <a:effectLst/>
                          <a:latin typeface="Calibri" panose="020F0502020204030204" pitchFamily="34" charset="0"/>
                        </a:rPr>
                        <a:t> Servant Song</a:t>
                      </a:r>
                    </a:p>
                    <a:p>
                      <a:pPr algn="ctr" fontAlgn="ctr"/>
                      <a:r>
                        <a:rPr lang="en-US" sz="1400" b="0" i="0" u="none" strike="noStrike" dirty="0">
                          <a:solidFill>
                            <a:schemeClr val="tx1"/>
                          </a:solidFill>
                          <a:effectLst/>
                          <a:latin typeface="Calibri" panose="020F0502020204030204" pitchFamily="34" charset="0"/>
                        </a:rPr>
                        <a:t>Song 50:4-9</a:t>
                      </a:r>
                    </a:p>
                    <a:p>
                      <a:pPr algn="ctr" fontAlgn="ctr"/>
                      <a:r>
                        <a:rPr lang="en-US" sz="1400" b="0" i="0" u="none" strike="noStrike" dirty="0">
                          <a:solidFill>
                            <a:schemeClr val="tx1"/>
                          </a:solidFill>
                          <a:effectLst/>
                          <a:latin typeface="Calibri" panose="020F0502020204030204" pitchFamily="34" charset="0"/>
                        </a:rPr>
                        <a:t>Confirmation 50:10-11</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endParaRPr lang="en-US" sz="1400" b="0" i="0" u="none" strike="noStrike" dirty="0">
                        <a:solidFill>
                          <a:schemeClr val="tx1"/>
                        </a:solidFill>
                        <a:effectLst/>
                        <a:latin typeface="Calibri" panose="020F0502020204030204" pitchFamily="34" charset="0"/>
                      </a:endParaRP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400" b="0" i="0" u="none" strike="noStrike" dirty="0">
                          <a:solidFill>
                            <a:schemeClr val="tx1"/>
                          </a:solidFill>
                          <a:effectLst/>
                          <a:latin typeface="Calibri" panose="020F0502020204030204" pitchFamily="34" charset="0"/>
                        </a:rPr>
                        <a:t>4</a:t>
                      </a:r>
                      <a:r>
                        <a:rPr lang="en-US" sz="1400" b="0" i="0" u="none" strike="noStrike" baseline="30000" dirty="0">
                          <a:solidFill>
                            <a:schemeClr val="tx1"/>
                          </a:solidFill>
                          <a:effectLst/>
                          <a:latin typeface="Calibri" panose="020F0502020204030204" pitchFamily="34" charset="0"/>
                        </a:rPr>
                        <a:t>th</a:t>
                      </a:r>
                      <a:r>
                        <a:rPr lang="en-US" sz="1400" b="0" i="0" u="none" strike="noStrike" dirty="0">
                          <a:solidFill>
                            <a:schemeClr val="tx1"/>
                          </a:solidFill>
                          <a:effectLst/>
                          <a:latin typeface="Calibri" panose="020F0502020204030204" pitchFamily="34" charset="0"/>
                        </a:rPr>
                        <a:t> Servant Song</a:t>
                      </a:r>
                    </a:p>
                    <a:p>
                      <a:pPr algn="ctr" fontAlgn="ctr"/>
                      <a:r>
                        <a:rPr lang="en-US" sz="1400" b="0" i="0" u="none" strike="noStrike" dirty="0">
                          <a:solidFill>
                            <a:schemeClr val="tx1"/>
                          </a:solidFill>
                          <a:effectLst/>
                          <a:latin typeface="Calibri" panose="020F0502020204030204" pitchFamily="34" charset="0"/>
                        </a:rPr>
                        <a:t>Song 52:13-53:12</a:t>
                      </a:r>
                    </a:p>
                    <a:p>
                      <a:pPr algn="ctr" fontAlgn="ctr"/>
                      <a:r>
                        <a:rPr lang="en-US" sz="1400" b="0" i="0" u="none" strike="noStrike" dirty="0">
                          <a:solidFill>
                            <a:schemeClr val="tx1"/>
                          </a:solidFill>
                          <a:effectLst/>
                          <a:latin typeface="Calibri" panose="020F0502020204030204" pitchFamily="34" charset="0"/>
                        </a:rPr>
                        <a:t>Confirmation 54:1-55:13</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37534738"/>
                  </a:ext>
                </a:extLst>
              </a:tr>
            </a:tbl>
          </a:graphicData>
        </a:graphic>
      </p:graphicFrame>
      <p:sp>
        <p:nvSpPr>
          <p:cNvPr id="2" name="TextBox 1">
            <a:extLst>
              <a:ext uri="{FF2B5EF4-FFF2-40B4-BE49-F238E27FC236}">
                <a16:creationId xmlns:a16="http://schemas.microsoft.com/office/drawing/2014/main" id="{27616A68-9E79-44F1-3D5C-755531088862}"/>
              </a:ext>
            </a:extLst>
          </p:cNvPr>
          <p:cNvSpPr txBox="1"/>
          <p:nvPr/>
        </p:nvSpPr>
        <p:spPr>
          <a:xfrm flipH="1">
            <a:off x="91189" y="4103814"/>
            <a:ext cx="11764619" cy="369332"/>
          </a:xfrm>
          <a:prstGeom prst="rect">
            <a:avLst/>
          </a:prstGeom>
          <a:noFill/>
        </p:spPr>
        <p:txBody>
          <a:bodyPr wrap="square" rtlCol="0">
            <a:spAutoFit/>
          </a:bodyPr>
          <a:lstStyle/>
          <a:p>
            <a:r>
              <a:rPr lang="en-US" dirty="0"/>
              <a:t>This chart is an alternative way from Motyer to structure the Greater Deliverance.</a:t>
            </a:r>
          </a:p>
        </p:txBody>
      </p:sp>
    </p:spTree>
    <p:extLst>
      <p:ext uri="{BB962C8B-B14F-4D97-AF65-F5344CB8AC3E}">
        <p14:creationId xmlns:p14="http://schemas.microsoft.com/office/powerpoint/2010/main" val="13483810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C0FE931F-EAB1-48E5-BC0F-1A1E3B3466F1}"/>
              </a:ext>
            </a:extLst>
          </p:cNvPr>
          <p:cNvGraphicFramePr>
            <a:graphicFrameLocks noGrp="1"/>
          </p:cNvGraphicFramePr>
          <p:nvPr/>
        </p:nvGraphicFramePr>
        <p:xfrm>
          <a:off x="94632" y="204055"/>
          <a:ext cx="12009600" cy="2805845"/>
        </p:xfrm>
        <a:graphic>
          <a:graphicData uri="http://schemas.openxmlformats.org/drawingml/2006/table">
            <a:tbl>
              <a:tblPr/>
              <a:tblGrid>
                <a:gridCol w="4003200">
                  <a:extLst>
                    <a:ext uri="{9D8B030D-6E8A-4147-A177-3AD203B41FA5}">
                      <a16:colId xmlns:a16="http://schemas.microsoft.com/office/drawing/2014/main" val="367927718"/>
                    </a:ext>
                  </a:extLst>
                </a:gridCol>
                <a:gridCol w="4003200">
                  <a:extLst>
                    <a:ext uri="{9D8B030D-6E8A-4147-A177-3AD203B41FA5}">
                      <a16:colId xmlns:a16="http://schemas.microsoft.com/office/drawing/2014/main" val="2066870230"/>
                    </a:ext>
                  </a:extLst>
                </a:gridCol>
                <a:gridCol w="4003200">
                  <a:extLst>
                    <a:ext uri="{9D8B030D-6E8A-4147-A177-3AD203B41FA5}">
                      <a16:colId xmlns:a16="http://schemas.microsoft.com/office/drawing/2014/main" val="3614561139"/>
                    </a:ext>
                  </a:extLst>
                </a:gridCol>
              </a:tblGrid>
              <a:tr h="648000">
                <a:tc gridSpan="3">
                  <a:txBody>
                    <a:bodyPr/>
                    <a:lstStyle/>
                    <a:p>
                      <a:pPr algn="ctr" fontAlgn="ctr"/>
                      <a:r>
                        <a:rPr lang="en-US" sz="2400" b="1" i="0" u="none" strike="noStrike" dirty="0">
                          <a:solidFill>
                            <a:srgbClr val="000000"/>
                          </a:solidFill>
                          <a:effectLst/>
                          <a:latin typeface="Calibri" panose="020F0502020204030204" pitchFamily="34" charset="0"/>
                        </a:rPr>
                        <a:t>Isaiah</a:t>
                      </a:r>
                    </a:p>
                    <a:p>
                      <a:pPr algn="ctr" fontAlgn="ctr"/>
                      <a:r>
                        <a:rPr lang="en-US" sz="1000" b="1" i="0" u="none" strike="noStrike" dirty="0">
                          <a:solidFill>
                            <a:srgbClr val="000000"/>
                          </a:solidFill>
                          <a:effectLst/>
                          <a:latin typeface="Calibri" panose="020F0502020204030204" pitchFamily="34" charset="0"/>
                        </a:rPr>
                        <a:t>“He will lift up a standard for the nations…he will set a sign among the peoples.”</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FD205"/>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75616594"/>
                  </a:ext>
                </a:extLst>
              </a:tr>
              <a:tr h="648000">
                <a:tc gridSpan="3">
                  <a:txBody>
                    <a:bodyPr/>
                    <a:lstStyle/>
                    <a:p>
                      <a:pPr algn="ctr" fontAlgn="ctr"/>
                      <a:r>
                        <a:rPr lang="en-US" sz="1400" b="1" i="0" u="none" strike="noStrike" dirty="0">
                          <a:solidFill>
                            <a:srgbClr val="000000"/>
                          </a:solidFill>
                          <a:effectLst/>
                          <a:latin typeface="Calibri" panose="020F0502020204030204" pitchFamily="34" charset="0"/>
                        </a:rPr>
                        <a:t>Book of the Anointed Conqueror</a:t>
                      </a:r>
                      <a:br>
                        <a:rPr lang="en-US" sz="1400" b="1" i="0" u="none" strike="noStrike" dirty="0">
                          <a:solidFill>
                            <a:srgbClr val="000000"/>
                          </a:solidFill>
                          <a:effectLst/>
                          <a:latin typeface="Calibri" panose="020F0502020204030204" pitchFamily="34" charset="0"/>
                        </a:rPr>
                      </a:br>
                      <a:r>
                        <a:rPr lang="en-US" sz="1400" b="1" i="0" u="none" strike="noStrike" dirty="0">
                          <a:solidFill>
                            <a:srgbClr val="000000"/>
                          </a:solidFill>
                          <a:effectLst/>
                          <a:latin typeface="Calibri" panose="020F0502020204030204" pitchFamily="34" charset="0"/>
                        </a:rPr>
                        <a:t>56-66</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ABF4D"/>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966027673"/>
                  </a:ext>
                </a:extLst>
              </a:tr>
              <a:tr h="1509845">
                <a:tc>
                  <a:txBody>
                    <a:bodyPr/>
                    <a:lstStyle/>
                    <a:p>
                      <a:pPr algn="ctr" fontAlgn="ctr"/>
                      <a:r>
                        <a:rPr lang="en-US" sz="1400" b="1" i="0" u="none" strike="noStrike" dirty="0">
                          <a:solidFill>
                            <a:schemeClr val="tx1"/>
                          </a:solidFill>
                          <a:effectLst/>
                          <a:latin typeface="Calibri" panose="020F0502020204030204" pitchFamily="34" charset="0"/>
                        </a:rPr>
                        <a:t>The Ideal and the Actual:</a:t>
                      </a:r>
                    </a:p>
                    <a:p>
                      <a:pPr algn="ctr" fontAlgn="ctr"/>
                      <a:r>
                        <a:rPr lang="en-US" sz="1400" b="1" i="0" u="none" strike="noStrike" dirty="0">
                          <a:solidFill>
                            <a:schemeClr val="tx1"/>
                          </a:solidFill>
                          <a:effectLst/>
                          <a:latin typeface="Calibri" panose="020F0502020204030204" pitchFamily="34" charset="0"/>
                        </a:rPr>
                        <a:t>The Needs and the Sins of the Lord’s People </a:t>
                      </a:r>
                      <a:br>
                        <a:rPr lang="en-US" sz="1400" b="1" i="0" u="none" strike="noStrike" dirty="0">
                          <a:solidFill>
                            <a:schemeClr val="tx1"/>
                          </a:solidFill>
                          <a:effectLst/>
                          <a:latin typeface="Calibri" panose="020F0502020204030204" pitchFamily="34" charset="0"/>
                        </a:rPr>
                      </a:br>
                      <a:br>
                        <a:rPr lang="en-US" sz="1400" b="1" i="0" u="none" strike="noStrike" dirty="0">
                          <a:solidFill>
                            <a:schemeClr val="tx1"/>
                          </a:solidFill>
                          <a:effectLst/>
                          <a:latin typeface="Calibri" panose="020F0502020204030204" pitchFamily="34" charset="0"/>
                        </a:rPr>
                      </a:br>
                      <a:r>
                        <a:rPr lang="en-US" sz="1400" b="1" i="0" u="none" strike="noStrike" dirty="0">
                          <a:solidFill>
                            <a:schemeClr val="tx1"/>
                          </a:solidFill>
                          <a:effectLst/>
                          <a:latin typeface="Calibri" panose="020F0502020204030204" pitchFamily="34" charset="0"/>
                        </a:rPr>
                        <a:t>56:1-59:13</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ctr" fontAlgn="ctr"/>
                      <a:r>
                        <a:rPr lang="en-US" sz="1400" b="1" i="0" u="none" strike="noStrike" dirty="0">
                          <a:solidFill>
                            <a:schemeClr val="tx1"/>
                          </a:solidFill>
                          <a:effectLst/>
                          <a:latin typeface="Calibri" panose="020F0502020204030204" pitchFamily="34" charset="0"/>
                        </a:rPr>
                        <a:t>The Coming of the Anointed Conqueror</a:t>
                      </a:r>
                    </a:p>
                    <a:p>
                      <a:pPr algn="ctr" fontAlgn="ctr"/>
                      <a:endParaRPr lang="en-US" sz="1400" b="1" i="0" u="none" strike="noStrike" dirty="0">
                        <a:solidFill>
                          <a:schemeClr val="tx1"/>
                        </a:solidFill>
                        <a:effectLst/>
                        <a:latin typeface="Calibri" panose="020F0502020204030204" pitchFamily="34" charset="0"/>
                      </a:endParaRPr>
                    </a:p>
                    <a:p>
                      <a:pPr algn="ctr" fontAlgn="ctr"/>
                      <a:endParaRPr lang="en-US" sz="1400" b="1" i="0" u="none" strike="noStrike" dirty="0">
                        <a:solidFill>
                          <a:schemeClr val="tx1"/>
                        </a:solidFill>
                        <a:effectLst/>
                        <a:latin typeface="Calibri" panose="020F0502020204030204" pitchFamily="34" charset="0"/>
                      </a:endParaRPr>
                    </a:p>
                    <a:p>
                      <a:pPr algn="ctr" fontAlgn="ctr"/>
                      <a:r>
                        <a:rPr lang="en-US" sz="1400" b="1" i="0" u="none" strike="noStrike" dirty="0">
                          <a:solidFill>
                            <a:schemeClr val="tx1"/>
                          </a:solidFill>
                          <a:effectLst/>
                          <a:latin typeface="Calibri" panose="020F0502020204030204" pitchFamily="34" charset="0"/>
                        </a:rPr>
                        <a:t>59:14-63:6</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ctr" fontAlgn="ctr"/>
                      <a:r>
                        <a:rPr lang="en-US" sz="1400" b="1" i="0" u="none" strike="noStrike" dirty="0">
                          <a:solidFill>
                            <a:schemeClr val="tx1"/>
                          </a:solidFill>
                          <a:effectLst/>
                          <a:latin typeface="Calibri" panose="020F0502020204030204" pitchFamily="34" charset="0"/>
                        </a:rPr>
                        <a:t>Prayer and Response:</a:t>
                      </a:r>
                    </a:p>
                    <a:p>
                      <a:pPr algn="ctr" fontAlgn="ctr"/>
                      <a:r>
                        <a:rPr lang="en-US" sz="1400" b="1" i="0" u="none" strike="noStrike" dirty="0">
                          <a:solidFill>
                            <a:schemeClr val="tx1"/>
                          </a:solidFill>
                          <a:effectLst/>
                          <a:latin typeface="Calibri" panose="020F0502020204030204" pitchFamily="34" charset="0"/>
                        </a:rPr>
                        <a:t>Steps to the New Heaven and New Earth</a:t>
                      </a:r>
                    </a:p>
                    <a:p>
                      <a:pPr algn="ctr" fontAlgn="ctr"/>
                      <a:endParaRPr lang="en-US" sz="1400" b="1" i="0" u="none" strike="noStrike" dirty="0">
                        <a:solidFill>
                          <a:schemeClr val="tx1"/>
                        </a:solidFill>
                        <a:effectLst/>
                        <a:latin typeface="Calibri" panose="020F0502020204030204" pitchFamily="34" charset="0"/>
                      </a:endParaRPr>
                    </a:p>
                    <a:p>
                      <a:pPr algn="ctr" fontAlgn="ctr"/>
                      <a:r>
                        <a:rPr lang="en-US" sz="1400" b="1" i="0" u="none" strike="noStrike" dirty="0">
                          <a:solidFill>
                            <a:schemeClr val="tx1"/>
                          </a:solidFill>
                          <a:effectLst/>
                          <a:latin typeface="Calibri" panose="020F0502020204030204" pitchFamily="34" charset="0"/>
                        </a:rPr>
                        <a:t>63:7-66:24</a:t>
                      </a:r>
                    </a:p>
                  </a:txBody>
                  <a:tcPr marL="6350" marR="6350" marT="6350" marB="0" anchor="ctr">
                    <a:lnL w="28575" cap="flat" cmpd="sng" algn="ctr">
                      <a:solidFill>
                        <a:schemeClr val="bg1"/>
                      </a:solid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a16="http://schemas.microsoft.com/office/drawing/2014/main" val="2900329317"/>
                  </a:ext>
                </a:extLst>
              </a:tr>
            </a:tbl>
          </a:graphicData>
        </a:graphic>
      </p:graphicFrame>
      <p:sp>
        <p:nvSpPr>
          <p:cNvPr id="5" name="TextBox 4">
            <a:extLst>
              <a:ext uri="{FF2B5EF4-FFF2-40B4-BE49-F238E27FC236}">
                <a16:creationId xmlns:a16="http://schemas.microsoft.com/office/drawing/2014/main" id="{E2C4B64C-CDD7-47AE-9ECA-7422B329D42B}"/>
              </a:ext>
            </a:extLst>
          </p:cNvPr>
          <p:cNvSpPr txBox="1"/>
          <p:nvPr/>
        </p:nvSpPr>
        <p:spPr>
          <a:xfrm flipH="1">
            <a:off x="8389620" y="2998113"/>
            <a:ext cx="3802380" cy="261610"/>
          </a:xfrm>
          <a:prstGeom prst="rect">
            <a:avLst/>
          </a:prstGeom>
          <a:noFill/>
        </p:spPr>
        <p:txBody>
          <a:bodyPr wrap="square" rtlCol="0">
            <a:spAutoFit/>
          </a:bodyPr>
          <a:lstStyle/>
          <a:p>
            <a:r>
              <a:rPr lang="en-US" sz="1100" dirty="0"/>
              <a:t>Alec </a:t>
            </a:r>
            <a:r>
              <a:rPr lang="en-US" sz="1100" dirty="0" err="1"/>
              <a:t>Motyer</a:t>
            </a:r>
            <a:r>
              <a:rPr lang="en-US" sz="1100" dirty="0"/>
              <a:t>. </a:t>
            </a:r>
            <a:r>
              <a:rPr lang="en-US" sz="1100" i="1" dirty="0"/>
              <a:t>The Prophecy of Isaiah </a:t>
            </a:r>
            <a:r>
              <a:rPr lang="en-US" sz="1100" dirty="0"/>
              <a:t>(InterVarsity Press, 1996). </a:t>
            </a:r>
          </a:p>
        </p:txBody>
      </p:sp>
      <p:graphicFrame>
        <p:nvGraphicFramePr>
          <p:cNvPr id="2" name="Table 1">
            <a:extLst>
              <a:ext uri="{FF2B5EF4-FFF2-40B4-BE49-F238E27FC236}">
                <a16:creationId xmlns:a16="http://schemas.microsoft.com/office/drawing/2014/main" id="{3505038F-A971-384A-D3F9-513EB66C45A7}"/>
              </a:ext>
            </a:extLst>
          </p:cNvPr>
          <p:cNvGraphicFramePr>
            <a:graphicFrameLocks noGrp="1"/>
          </p:cNvGraphicFramePr>
          <p:nvPr/>
        </p:nvGraphicFramePr>
        <p:xfrm>
          <a:off x="13832958" y="1446028"/>
          <a:ext cx="208280" cy="365760"/>
        </p:xfrm>
        <a:graphic>
          <a:graphicData uri="http://schemas.openxmlformats.org/drawingml/2006/table">
            <a:tbl>
              <a:tblPr/>
              <a:tblGrid>
                <a:gridCol w="208280">
                  <a:extLst>
                    <a:ext uri="{9D8B030D-6E8A-4147-A177-3AD203B41FA5}">
                      <a16:colId xmlns:a16="http://schemas.microsoft.com/office/drawing/2014/main" val="1421777562"/>
                    </a:ext>
                  </a:extLst>
                </a:gridCol>
              </a:tblGrid>
              <a:tr h="0">
                <a:tc>
                  <a:txBody>
                    <a:bodyPr/>
                    <a:lstStyle/>
                    <a:p>
                      <a:endParaRPr lang="en-US" dirty="0"/>
                    </a:p>
                  </a:txBody>
                  <a:tcPr>
                    <a:lnL w="28575" cmpd="sng">
                      <a:solidFill>
                        <a:schemeClr val="bg1"/>
                      </a:solidFill>
                      <a:prstDash val="solid"/>
                    </a:lnL>
                    <a:lnR w="28575" cmpd="sng">
                      <a:solidFill>
                        <a:schemeClr val="bg1"/>
                      </a:solidFill>
                      <a:prstDash val="solid"/>
                    </a:lnR>
                    <a:lnT w="28575" cmpd="sng">
                      <a:solidFill>
                        <a:schemeClr val="bg1"/>
                      </a:solidFill>
                      <a:prstDash val="solid"/>
                    </a:lnT>
                    <a:lnB w="28575" cmpd="sng">
                      <a:solidFill>
                        <a:schemeClr val="bg1"/>
                      </a:solidFill>
                      <a:prstDash val="solid"/>
                    </a:lnB>
                  </a:tcPr>
                </a:tc>
                <a:extLst>
                  <a:ext uri="{0D108BD9-81ED-4DB2-BD59-A6C34878D82A}">
                    <a16:rowId xmlns:a16="http://schemas.microsoft.com/office/drawing/2014/main" val="3311761738"/>
                  </a:ext>
                </a:extLst>
              </a:tr>
            </a:tbl>
          </a:graphicData>
        </a:graphic>
      </p:graphicFrame>
    </p:spTree>
    <p:extLst>
      <p:ext uri="{BB962C8B-B14F-4D97-AF65-F5344CB8AC3E}">
        <p14:creationId xmlns:p14="http://schemas.microsoft.com/office/powerpoint/2010/main" val="29105067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C0FE931F-EAB1-48E5-BC0F-1A1E3B3466F1}"/>
              </a:ext>
            </a:extLst>
          </p:cNvPr>
          <p:cNvGraphicFramePr>
            <a:graphicFrameLocks noGrp="1"/>
          </p:cNvGraphicFramePr>
          <p:nvPr>
            <p:extLst>
              <p:ext uri="{D42A27DB-BD31-4B8C-83A1-F6EECF244321}">
                <p14:modId xmlns:p14="http://schemas.microsoft.com/office/powerpoint/2010/main" val="15021116"/>
              </p:ext>
            </p:extLst>
          </p:nvPr>
        </p:nvGraphicFramePr>
        <p:xfrm>
          <a:off x="94632" y="204055"/>
          <a:ext cx="12009600" cy="2815200"/>
        </p:xfrm>
        <a:graphic>
          <a:graphicData uri="http://schemas.openxmlformats.org/drawingml/2006/table">
            <a:tbl>
              <a:tblPr/>
              <a:tblGrid>
                <a:gridCol w="4003200">
                  <a:extLst>
                    <a:ext uri="{9D8B030D-6E8A-4147-A177-3AD203B41FA5}">
                      <a16:colId xmlns:a16="http://schemas.microsoft.com/office/drawing/2014/main" val="367927718"/>
                    </a:ext>
                  </a:extLst>
                </a:gridCol>
                <a:gridCol w="4003200">
                  <a:extLst>
                    <a:ext uri="{9D8B030D-6E8A-4147-A177-3AD203B41FA5}">
                      <a16:colId xmlns:a16="http://schemas.microsoft.com/office/drawing/2014/main" val="2359136319"/>
                    </a:ext>
                  </a:extLst>
                </a:gridCol>
                <a:gridCol w="4003200">
                  <a:extLst>
                    <a:ext uri="{9D8B030D-6E8A-4147-A177-3AD203B41FA5}">
                      <a16:colId xmlns:a16="http://schemas.microsoft.com/office/drawing/2014/main" val="2320710528"/>
                    </a:ext>
                  </a:extLst>
                </a:gridCol>
              </a:tblGrid>
              <a:tr h="648000">
                <a:tc gridSpan="3">
                  <a:txBody>
                    <a:bodyPr/>
                    <a:lstStyle/>
                    <a:p>
                      <a:pPr algn="ctr" fontAlgn="ctr"/>
                      <a:r>
                        <a:rPr lang="en-US" sz="2400" b="1" i="0" u="none" strike="noStrike" dirty="0">
                          <a:solidFill>
                            <a:srgbClr val="000000"/>
                          </a:solidFill>
                          <a:effectLst/>
                          <a:latin typeface="Calibri" panose="020F0502020204030204" pitchFamily="34" charset="0"/>
                        </a:rPr>
                        <a:t>Isaiah</a:t>
                      </a:r>
                    </a:p>
                    <a:p>
                      <a:pPr algn="ctr" fontAlgn="ctr"/>
                      <a:r>
                        <a:rPr lang="en-US" sz="1000" b="1" i="0" u="none" strike="noStrike" dirty="0">
                          <a:solidFill>
                            <a:srgbClr val="000000"/>
                          </a:solidFill>
                          <a:effectLst/>
                          <a:latin typeface="Calibri" panose="020F0502020204030204" pitchFamily="34" charset="0"/>
                        </a:rPr>
                        <a:t>“He will lift up a standard for the nations…he will set a sign among the peoples.”</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FD205"/>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75616594"/>
                  </a:ext>
                </a:extLst>
              </a:tr>
              <a:tr h="648000">
                <a:tc gridSpan="3">
                  <a:txBody>
                    <a:bodyPr/>
                    <a:lstStyle/>
                    <a:p>
                      <a:pPr algn="ctr" fontAlgn="ctr"/>
                      <a:r>
                        <a:rPr lang="en-US" sz="1400" b="1" i="0" u="none" strike="noStrike" dirty="0">
                          <a:solidFill>
                            <a:srgbClr val="000000"/>
                          </a:solidFill>
                          <a:effectLst/>
                          <a:latin typeface="Calibri" panose="020F0502020204030204" pitchFamily="34" charset="0"/>
                        </a:rPr>
                        <a:t>Book of the Anointed Conqueror</a:t>
                      </a:r>
                      <a:br>
                        <a:rPr lang="en-US" sz="1400" b="1" i="0" u="none" strike="noStrike" dirty="0">
                          <a:solidFill>
                            <a:srgbClr val="000000"/>
                          </a:solidFill>
                          <a:effectLst/>
                          <a:latin typeface="Calibri" panose="020F0502020204030204" pitchFamily="34" charset="0"/>
                        </a:rPr>
                      </a:br>
                      <a:r>
                        <a:rPr lang="en-US" sz="1400" b="1" i="0" u="none" strike="noStrike" dirty="0">
                          <a:solidFill>
                            <a:srgbClr val="000000"/>
                          </a:solidFill>
                          <a:effectLst/>
                          <a:latin typeface="Calibri" panose="020F0502020204030204" pitchFamily="34" charset="0"/>
                        </a:rPr>
                        <a:t>56-66</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ABF4D"/>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966027673"/>
                  </a:ext>
                </a:extLst>
              </a:tr>
              <a:tr h="648000">
                <a:tc gridSpan="3">
                  <a:txBody>
                    <a:bodyPr/>
                    <a:lstStyle/>
                    <a:p>
                      <a:pPr algn="ctr" fontAlgn="ctr"/>
                      <a:r>
                        <a:rPr lang="en-US" sz="1400" b="1" i="0" u="none" strike="noStrike" dirty="0">
                          <a:solidFill>
                            <a:schemeClr val="tx1"/>
                          </a:solidFill>
                          <a:effectLst/>
                          <a:latin typeface="Calibri" panose="020F0502020204030204" pitchFamily="34" charset="0"/>
                        </a:rPr>
                        <a:t>The Ideal and the Actual: The Needs and the Sins of the Lord’s People </a:t>
                      </a:r>
                      <a:br>
                        <a:rPr lang="en-US" sz="1400" b="1" i="0" u="none" strike="noStrike" dirty="0">
                          <a:solidFill>
                            <a:schemeClr val="tx1"/>
                          </a:solidFill>
                          <a:effectLst/>
                          <a:latin typeface="Calibri" panose="020F0502020204030204" pitchFamily="34" charset="0"/>
                        </a:rPr>
                      </a:br>
                      <a:r>
                        <a:rPr lang="en-US" sz="1400" b="1" i="0" u="none" strike="noStrike" dirty="0">
                          <a:solidFill>
                            <a:schemeClr val="tx1"/>
                          </a:solidFill>
                          <a:effectLst/>
                          <a:latin typeface="Calibri" panose="020F0502020204030204" pitchFamily="34" charset="0"/>
                        </a:rPr>
                        <a:t>56:1-59:13</a:t>
                      </a:r>
                    </a:p>
                  </a:txBody>
                  <a:tcPr marL="6350" marR="6350" marT="6350" marB="0" anchor="ctr">
                    <a:lnL w="28575" cap="flat" cmpd="sng" algn="ctr">
                      <a:solidFill>
                        <a:schemeClr val="bg1"/>
                      </a:solid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900329317"/>
                  </a:ext>
                </a:extLst>
              </a:tr>
              <a:tr h="871200">
                <a:tc>
                  <a:txBody>
                    <a:bodyPr/>
                    <a:lstStyle/>
                    <a:p>
                      <a:pPr algn="ctr" fontAlgn="ctr"/>
                      <a:r>
                        <a:rPr lang="en-US" sz="1400" b="1" i="0" u="none" strike="noStrike" dirty="0">
                          <a:solidFill>
                            <a:schemeClr val="tx1"/>
                          </a:solidFill>
                          <a:effectLst/>
                          <a:latin typeface="Calibri" panose="020F0502020204030204" pitchFamily="34" charset="0"/>
                        </a:rPr>
                        <a:t>World People, Sabbath People, Praying People</a:t>
                      </a:r>
                    </a:p>
                    <a:p>
                      <a:pPr algn="ctr" fontAlgn="ctr"/>
                      <a:r>
                        <a:rPr lang="en-US" sz="1400" b="1" i="0" u="none" strike="noStrike" dirty="0">
                          <a:solidFill>
                            <a:schemeClr val="tx1"/>
                          </a:solidFill>
                          <a:effectLst/>
                          <a:latin typeface="Calibri" panose="020F0502020204030204" pitchFamily="34" charset="0"/>
                        </a:rPr>
                        <a:t>56:1-8</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pPr algn="ctr" fontAlgn="ctr"/>
                      <a:r>
                        <a:rPr lang="en-US" sz="1400" b="1" i="0" u="none" strike="noStrike" dirty="0">
                          <a:solidFill>
                            <a:schemeClr val="tx1"/>
                          </a:solidFill>
                          <a:effectLst/>
                          <a:latin typeface="Calibri" panose="020F0502020204030204" pitchFamily="34" charset="0"/>
                        </a:rPr>
                        <a:t>Two Parties: Problem and Solution</a:t>
                      </a:r>
                    </a:p>
                    <a:p>
                      <a:pPr algn="ctr" fontAlgn="ctr"/>
                      <a:r>
                        <a:rPr lang="en-US" sz="1400" b="1" i="0" u="none" strike="noStrike" dirty="0">
                          <a:solidFill>
                            <a:schemeClr val="tx1"/>
                          </a:solidFill>
                          <a:effectLst/>
                          <a:latin typeface="Calibri" panose="020F0502020204030204" pitchFamily="34" charset="0"/>
                        </a:rPr>
                        <a:t>56:9-57:21</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pPr algn="ctr" fontAlgn="ctr"/>
                      <a:r>
                        <a:rPr lang="en-US" sz="1400" b="1" i="0" u="none" strike="noStrike" dirty="0">
                          <a:solidFill>
                            <a:schemeClr val="tx1"/>
                          </a:solidFill>
                          <a:effectLst/>
                          <a:latin typeface="Calibri" panose="020F0502020204030204" pitchFamily="34" charset="0"/>
                        </a:rPr>
                        <a:t>Sin Exposed and Confessed</a:t>
                      </a:r>
                    </a:p>
                    <a:p>
                      <a:pPr algn="ctr" fontAlgn="ctr"/>
                      <a:r>
                        <a:rPr lang="en-US" sz="1400" b="1" i="0" u="none" strike="noStrike" dirty="0">
                          <a:solidFill>
                            <a:schemeClr val="tx1"/>
                          </a:solidFill>
                          <a:effectLst/>
                          <a:latin typeface="Calibri" panose="020F0502020204030204" pitchFamily="34" charset="0"/>
                        </a:rPr>
                        <a:t>58:1-59:13</a:t>
                      </a:r>
                    </a:p>
                  </a:txBody>
                  <a:tcPr marL="6350" marR="6350" marT="6350" marB="0" anchor="ctr">
                    <a:lnL w="28575" cap="flat" cmpd="sng" algn="ctr">
                      <a:solidFill>
                        <a:schemeClr val="bg1"/>
                      </a:solid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extLst>
                  <a:ext uri="{0D108BD9-81ED-4DB2-BD59-A6C34878D82A}">
                    <a16:rowId xmlns:a16="http://schemas.microsoft.com/office/drawing/2014/main" val="4116213546"/>
                  </a:ext>
                </a:extLst>
              </a:tr>
            </a:tbl>
          </a:graphicData>
        </a:graphic>
      </p:graphicFrame>
      <p:sp>
        <p:nvSpPr>
          <p:cNvPr id="5" name="TextBox 4">
            <a:extLst>
              <a:ext uri="{FF2B5EF4-FFF2-40B4-BE49-F238E27FC236}">
                <a16:creationId xmlns:a16="http://schemas.microsoft.com/office/drawing/2014/main" id="{E2C4B64C-CDD7-47AE-9ECA-7422B329D42B}"/>
              </a:ext>
            </a:extLst>
          </p:cNvPr>
          <p:cNvSpPr txBox="1"/>
          <p:nvPr/>
        </p:nvSpPr>
        <p:spPr>
          <a:xfrm flipH="1">
            <a:off x="8389620" y="2998113"/>
            <a:ext cx="3802380" cy="261610"/>
          </a:xfrm>
          <a:prstGeom prst="rect">
            <a:avLst/>
          </a:prstGeom>
          <a:noFill/>
        </p:spPr>
        <p:txBody>
          <a:bodyPr wrap="square" rtlCol="0">
            <a:spAutoFit/>
          </a:bodyPr>
          <a:lstStyle/>
          <a:p>
            <a:r>
              <a:rPr lang="en-US" sz="1100" dirty="0"/>
              <a:t>Alec </a:t>
            </a:r>
            <a:r>
              <a:rPr lang="en-US" sz="1100" dirty="0" err="1"/>
              <a:t>Motyer</a:t>
            </a:r>
            <a:r>
              <a:rPr lang="en-US" sz="1100" dirty="0"/>
              <a:t>. </a:t>
            </a:r>
            <a:r>
              <a:rPr lang="en-US" sz="1100" i="1" dirty="0"/>
              <a:t>The Prophecy of Isaiah </a:t>
            </a:r>
            <a:r>
              <a:rPr lang="en-US" sz="1100" dirty="0"/>
              <a:t>(InterVarsity Press, 1996). </a:t>
            </a:r>
          </a:p>
        </p:txBody>
      </p:sp>
      <p:graphicFrame>
        <p:nvGraphicFramePr>
          <p:cNvPr id="2" name="Table 1">
            <a:extLst>
              <a:ext uri="{FF2B5EF4-FFF2-40B4-BE49-F238E27FC236}">
                <a16:creationId xmlns:a16="http://schemas.microsoft.com/office/drawing/2014/main" id="{3505038F-A971-384A-D3F9-513EB66C45A7}"/>
              </a:ext>
            </a:extLst>
          </p:cNvPr>
          <p:cNvGraphicFramePr>
            <a:graphicFrameLocks noGrp="1"/>
          </p:cNvGraphicFramePr>
          <p:nvPr/>
        </p:nvGraphicFramePr>
        <p:xfrm>
          <a:off x="13832958" y="1446028"/>
          <a:ext cx="208280" cy="365760"/>
        </p:xfrm>
        <a:graphic>
          <a:graphicData uri="http://schemas.openxmlformats.org/drawingml/2006/table">
            <a:tbl>
              <a:tblPr/>
              <a:tblGrid>
                <a:gridCol w="208280">
                  <a:extLst>
                    <a:ext uri="{9D8B030D-6E8A-4147-A177-3AD203B41FA5}">
                      <a16:colId xmlns:a16="http://schemas.microsoft.com/office/drawing/2014/main" val="1421777562"/>
                    </a:ext>
                  </a:extLst>
                </a:gridCol>
              </a:tblGrid>
              <a:tr h="0">
                <a:tc>
                  <a:txBody>
                    <a:bodyPr/>
                    <a:lstStyle/>
                    <a:p>
                      <a:endParaRPr lang="en-US" dirty="0"/>
                    </a:p>
                  </a:txBody>
                  <a:tcPr>
                    <a:lnL w="28575" cmpd="sng">
                      <a:solidFill>
                        <a:schemeClr val="bg1"/>
                      </a:solidFill>
                      <a:prstDash val="solid"/>
                    </a:lnL>
                    <a:lnR w="28575" cmpd="sng">
                      <a:solidFill>
                        <a:schemeClr val="bg1"/>
                      </a:solidFill>
                      <a:prstDash val="solid"/>
                    </a:lnR>
                    <a:lnT w="28575" cmpd="sng">
                      <a:solidFill>
                        <a:schemeClr val="bg1"/>
                      </a:solidFill>
                      <a:prstDash val="solid"/>
                    </a:lnT>
                    <a:lnB w="28575" cmpd="sng">
                      <a:solidFill>
                        <a:schemeClr val="bg1"/>
                      </a:solidFill>
                      <a:prstDash val="solid"/>
                    </a:lnB>
                  </a:tcPr>
                </a:tc>
                <a:extLst>
                  <a:ext uri="{0D108BD9-81ED-4DB2-BD59-A6C34878D82A}">
                    <a16:rowId xmlns:a16="http://schemas.microsoft.com/office/drawing/2014/main" val="3311761738"/>
                  </a:ext>
                </a:extLst>
              </a:tr>
            </a:tbl>
          </a:graphicData>
        </a:graphic>
      </p:graphicFrame>
    </p:spTree>
    <p:extLst>
      <p:ext uri="{BB962C8B-B14F-4D97-AF65-F5344CB8AC3E}">
        <p14:creationId xmlns:p14="http://schemas.microsoft.com/office/powerpoint/2010/main" val="168690127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C0FE931F-EAB1-48E5-BC0F-1A1E3B3466F1}"/>
              </a:ext>
            </a:extLst>
          </p:cNvPr>
          <p:cNvGraphicFramePr>
            <a:graphicFrameLocks noGrp="1"/>
          </p:cNvGraphicFramePr>
          <p:nvPr>
            <p:extLst>
              <p:ext uri="{D42A27DB-BD31-4B8C-83A1-F6EECF244321}">
                <p14:modId xmlns:p14="http://schemas.microsoft.com/office/powerpoint/2010/main" val="141512982"/>
              </p:ext>
            </p:extLst>
          </p:nvPr>
        </p:nvGraphicFramePr>
        <p:xfrm>
          <a:off x="94632" y="204055"/>
          <a:ext cx="12009600" cy="2815200"/>
        </p:xfrm>
        <a:graphic>
          <a:graphicData uri="http://schemas.openxmlformats.org/drawingml/2006/table">
            <a:tbl>
              <a:tblPr/>
              <a:tblGrid>
                <a:gridCol w="2001600">
                  <a:extLst>
                    <a:ext uri="{9D8B030D-6E8A-4147-A177-3AD203B41FA5}">
                      <a16:colId xmlns:a16="http://schemas.microsoft.com/office/drawing/2014/main" val="367927718"/>
                    </a:ext>
                  </a:extLst>
                </a:gridCol>
                <a:gridCol w="2001600">
                  <a:extLst>
                    <a:ext uri="{9D8B030D-6E8A-4147-A177-3AD203B41FA5}">
                      <a16:colId xmlns:a16="http://schemas.microsoft.com/office/drawing/2014/main" val="2171294757"/>
                    </a:ext>
                  </a:extLst>
                </a:gridCol>
                <a:gridCol w="2001600">
                  <a:extLst>
                    <a:ext uri="{9D8B030D-6E8A-4147-A177-3AD203B41FA5}">
                      <a16:colId xmlns:a16="http://schemas.microsoft.com/office/drawing/2014/main" val="3758600742"/>
                    </a:ext>
                  </a:extLst>
                </a:gridCol>
                <a:gridCol w="2001600">
                  <a:extLst>
                    <a:ext uri="{9D8B030D-6E8A-4147-A177-3AD203B41FA5}">
                      <a16:colId xmlns:a16="http://schemas.microsoft.com/office/drawing/2014/main" val="3775423664"/>
                    </a:ext>
                  </a:extLst>
                </a:gridCol>
                <a:gridCol w="2001600">
                  <a:extLst>
                    <a:ext uri="{9D8B030D-6E8A-4147-A177-3AD203B41FA5}">
                      <a16:colId xmlns:a16="http://schemas.microsoft.com/office/drawing/2014/main" val="642856180"/>
                    </a:ext>
                  </a:extLst>
                </a:gridCol>
                <a:gridCol w="2001600">
                  <a:extLst>
                    <a:ext uri="{9D8B030D-6E8A-4147-A177-3AD203B41FA5}">
                      <a16:colId xmlns:a16="http://schemas.microsoft.com/office/drawing/2014/main" val="3627536866"/>
                    </a:ext>
                  </a:extLst>
                </a:gridCol>
              </a:tblGrid>
              <a:tr h="648000">
                <a:tc gridSpan="6">
                  <a:txBody>
                    <a:bodyPr/>
                    <a:lstStyle/>
                    <a:p>
                      <a:pPr algn="ctr" fontAlgn="ctr"/>
                      <a:r>
                        <a:rPr lang="en-US" sz="2400" b="1" i="0" u="none" strike="noStrike" dirty="0">
                          <a:solidFill>
                            <a:srgbClr val="000000"/>
                          </a:solidFill>
                          <a:effectLst/>
                          <a:latin typeface="Calibri" panose="020F0502020204030204" pitchFamily="34" charset="0"/>
                        </a:rPr>
                        <a:t>Isaiah</a:t>
                      </a:r>
                    </a:p>
                    <a:p>
                      <a:pPr algn="ctr" fontAlgn="ctr"/>
                      <a:r>
                        <a:rPr lang="en-US" sz="1000" b="1" i="0" u="none" strike="noStrike" dirty="0">
                          <a:solidFill>
                            <a:srgbClr val="000000"/>
                          </a:solidFill>
                          <a:effectLst/>
                          <a:latin typeface="Calibri" panose="020F0502020204030204" pitchFamily="34" charset="0"/>
                        </a:rPr>
                        <a:t>“He will lift up a standard for the nations…he will set a sign among the peoples.”</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FD205"/>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75616594"/>
                  </a:ext>
                </a:extLst>
              </a:tr>
              <a:tr h="648000">
                <a:tc gridSpan="6">
                  <a:txBody>
                    <a:bodyPr/>
                    <a:lstStyle/>
                    <a:p>
                      <a:pPr algn="ctr" fontAlgn="ctr"/>
                      <a:r>
                        <a:rPr lang="en-US" sz="1400" b="1" i="0" u="none" strike="noStrike" dirty="0">
                          <a:solidFill>
                            <a:srgbClr val="000000"/>
                          </a:solidFill>
                          <a:effectLst/>
                          <a:latin typeface="Calibri" panose="020F0502020204030204" pitchFamily="34" charset="0"/>
                        </a:rPr>
                        <a:t>Book of the Anointed Conqueror</a:t>
                      </a:r>
                      <a:br>
                        <a:rPr lang="en-US" sz="1400" b="1" i="0" u="none" strike="noStrike" dirty="0">
                          <a:solidFill>
                            <a:srgbClr val="000000"/>
                          </a:solidFill>
                          <a:effectLst/>
                          <a:latin typeface="Calibri" panose="020F0502020204030204" pitchFamily="34" charset="0"/>
                        </a:rPr>
                      </a:br>
                      <a:r>
                        <a:rPr lang="en-US" sz="1400" b="1" i="0" u="none" strike="noStrike" dirty="0">
                          <a:solidFill>
                            <a:srgbClr val="000000"/>
                          </a:solidFill>
                          <a:effectLst/>
                          <a:latin typeface="Calibri" panose="020F0502020204030204" pitchFamily="34" charset="0"/>
                        </a:rPr>
                        <a:t>56-66</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ABF4D"/>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966027673"/>
                  </a:ext>
                </a:extLst>
              </a:tr>
              <a:tr h="648000">
                <a:tc gridSpan="6">
                  <a:txBody>
                    <a:bodyPr/>
                    <a:lstStyle/>
                    <a:p>
                      <a:pPr algn="ctr" fontAlgn="ctr"/>
                      <a:r>
                        <a:rPr lang="en-US" sz="1400" b="1" i="0" u="none" strike="noStrike" dirty="0">
                          <a:solidFill>
                            <a:schemeClr val="tx1"/>
                          </a:solidFill>
                          <a:effectLst/>
                          <a:latin typeface="Calibri" panose="020F0502020204030204" pitchFamily="34" charset="0"/>
                        </a:rPr>
                        <a:t>The Coming of the Anointed Conqueror</a:t>
                      </a:r>
                    </a:p>
                    <a:p>
                      <a:pPr algn="ctr" fontAlgn="ctr"/>
                      <a:r>
                        <a:rPr lang="en-US" sz="1400" b="1" i="0" u="none" strike="noStrike" dirty="0">
                          <a:solidFill>
                            <a:schemeClr val="tx1"/>
                          </a:solidFill>
                          <a:effectLst/>
                          <a:latin typeface="Calibri" panose="020F0502020204030204" pitchFamily="34" charset="0"/>
                        </a:rPr>
                        <a:t>59:14-63:6</a:t>
                      </a:r>
                    </a:p>
                  </a:txBody>
                  <a:tcPr marL="6350" marR="6350" marT="6350" marB="0" anchor="ctr">
                    <a:lnL w="28575" cap="flat" cmpd="sng" algn="ctr">
                      <a:solidFill>
                        <a:schemeClr val="bg1"/>
                      </a:solid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900329317"/>
                  </a:ext>
                </a:extLst>
              </a:tr>
              <a:tr h="871200">
                <a:tc>
                  <a:txBody>
                    <a:bodyPr/>
                    <a:lstStyle/>
                    <a:p>
                      <a:pPr algn="ctr" fontAlgn="ctr"/>
                      <a:r>
                        <a:rPr lang="en-US" sz="1400" b="1" i="0" u="none" strike="noStrike" dirty="0">
                          <a:solidFill>
                            <a:schemeClr val="tx1"/>
                          </a:solidFill>
                          <a:effectLst/>
                          <a:latin typeface="Calibri" panose="020F0502020204030204" pitchFamily="34" charset="0"/>
                        </a:rPr>
                        <a:t>Divine Commitment to Salvation and Vengeance</a:t>
                      </a:r>
                    </a:p>
                    <a:p>
                      <a:pPr algn="ctr" fontAlgn="ctr"/>
                      <a:r>
                        <a:rPr lang="en-US" sz="1400" b="1" i="0" u="none" strike="noStrike" dirty="0">
                          <a:solidFill>
                            <a:schemeClr val="tx1"/>
                          </a:solidFill>
                          <a:effectLst/>
                          <a:latin typeface="Calibri" panose="020F0502020204030204" pitchFamily="34" charset="0"/>
                        </a:rPr>
                        <a:t>59:14-20</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pPr algn="ctr" fontAlgn="ctr"/>
                      <a:r>
                        <a:rPr lang="en-US" sz="1400" b="1" i="0" u="none" strike="noStrike" dirty="0">
                          <a:solidFill>
                            <a:schemeClr val="tx1"/>
                          </a:solidFill>
                          <a:effectLst/>
                          <a:latin typeface="Calibri" panose="020F0502020204030204" pitchFamily="34" charset="0"/>
                        </a:rPr>
                        <a:t>The Covenant Mediator</a:t>
                      </a:r>
                    </a:p>
                    <a:p>
                      <a:pPr algn="ctr" fontAlgn="ctr"/>
                      <a:endParaRPr lang="en-US" sz="1400" b="1" i="0" u="none" strike="noStrike" dirty="0">
                        <a:solidFill>
                          <a:schemeClr val="tx1"/>
                        </a:solidFill>
                        <a:effectLst/>
                        <a:latin typeface="Calibri" panose="020F0502020204030204" pitchFamily="34" charset="0"/>
                      </a:endParaRPr>
                    </a:p>
                    <a:p>
                      <a:pPr algn="ctr" fontAlgn="ctr"/>
                      <a:r>
                        <a:rPr lang="en-US" sz="1400" b="1" i="0" u="none" strike="noStrike" dirty="0">
                          <a:solidFill>
                            <a:schemeClr val="tx1"/>
                          </a:solidFill>
                          <a:effectLst/>
                          <a:latin typeface="Calibri" panose="020F0502020204030204" pitchFamily="34" charset="0"/>
                        </a:rPr>
                        <a:t>59:21</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pPr algn="ctr" fontAlgn="ctr"/>
                      <a:r>
                        <a:rPr lang="en-US" sz="1400" b="1" i="0" u="none" strike="noStrike" dirty="0">
                          <a:solidFill>
                            <a:schemeClr val="tx1"/>
                          </a:solidFill>
                          <a:effectLst/>
                          <a:latin typeface="Calibri" panose="020F0502020204030204" pitchFamily="34" charset="0"/>
                        </a:rPr>
                        <a:t>The Coming Glory</a:t>
                      </a:r>
                    </a:p>
                    <a:p>
                      <a:pPr algn="ctr" fontAlgn="ctr"/>
                      <a:endParaRPr lang="en-US" sz="1400" b="1" i="0" u="none" strike="noStrike" dirty="0">
                        <a:solidFill>
                          <a:schemeClr val="tx1"/>
                        </a:solidFill>
                        <a:effectLst/>
                        <a:latin typeface="Calibri" panose="020F0502020204030204" pitchFamily="34" charset="0"/>
                      </a:endParaRPr>
                    </a:p>
                    <a:p>
                      <a:pPr algn="ctr" fontAlgn="ctr"/>
                      <a:r>
                        <a:rPr lang="en-US" sz="1400" b="1" i="0" u="none" strike="noStrike" dirty="0">
                          <a:solidFill>
                            <a:schemeClr val="tx1"/>
                          </a:solidFill>
                          <a:effectLst/>
                          <a:latin typeface="Calibri" panose="020F0502020204030204" pitchFamily="34" charset="0"/>
                        </a:rPr>
                        <a:t>60:1-22</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pPr algn="ctr" fontAlgn="ctr"/>
                      <a:r>
                        <a:rPr lang="en-US" sz="1400" b="1" i="0" u="none" strike="noStrike" dirty="0">
                          <a:solidFill>
                            <a:schemeClr val="tx1"/>
                          </a:solidFill>
                          <a:effectLst/>
                          <a:latin typeface="Calibri" panose="020F0502020204030204" pitchFamily="34" charset="0"/>
                        </a:rPr>
                        <a:t>Transforming Power, Present and Future</a:t>
                      </a:r>
                    </a:p>
                    <a:p>
                      <a:pPr algn="ctr" fontAlgn="ctr"/>
                      <a:r>
                        <a:rPr lang="en-US" sz="1400" b="1" i="0" u="none" strike="noStrike" dirty="0">
                          <a:solidFill>
                            <a:schemeClr val="tx1"/>
                          </a:solidFill>
                          <a:effectLst/>
                          <a:latin typeface="Calibri" panose="020F0502020204030204" pitchFamily="34" charset="0"/>
                        </a:rPr>
                        <a:t>61:1-9</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pPr algn="ctr" fontAlgn="ctr"/>
                      <a:r>
                        <a:rPr lang="en-US" sz="1400" b="1" i="0" u="none" strike="noStrike" dirty="0">
                          <a:solidFill>
                            <a:schemeClr val="tx1"/>
                          </a:solidFill>
                          <a:effectLst/>
                          <a:latin typeface="Calibri" panose="020F0502020204030204" pitchFamily="34" charset="0"/>
                        </a:rPr>
                        <a:t>The Commitment of the Anointed One</a:t>
                      </a:r>
                    </a:p>
                    <a:p>
                      <a:pPr algn="ctr" fontAlgn="ctr"/>
                      <a:r>
                        <a:rPr lang="en-US" sz="1400" b="1" i="0" u="none" strike="noStrike" dirty="0">
                          <a:solidFill>
                            <a:schemeClr val="tx1"/>
                          </a:solidFill>
                          <a:effectLst/>
                          <a:latin typeface="Calibri" panose="020F0502020204030204" pitchFamily="34" charset="0"/>
                        </a:rPr>
                        <a:t>61:10-62:12</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pPr algn="ctr" fontAlgn="ctr"/>
                      <a:r>
                        <a:rPr lang="en-US" sz="1400" b="1" i="0" u="none" strike="noStrike" dirty="0">
                          <a:solidFill>
                            <a:schemeClr val="tx1"/>
                          </a:solidFill>
                          <a:effectLst/>
                          <a:latin typeface="Calibri" panose="020F0502020204030204" pitchFamily="34" charset="0"/>
                        </a:rPr>
                        <a:t>The Day of Vengeance and Victory</a:t>
                      </a:r>
                    </a:p>
                    <a:p>
                      <a:pPr algn="ctr" fontAlgn="ctr"/>
                      <a:r>
                        <a:rPr lang="en-US" sz="1400" b="1" i="0" u="none" strike="noStrike" dirty="0">
                          <a:solidFill>
                            <a:schemeClr val="tx1"/>
                          </a:solidFill>
                          <a:effectLst/>
                          <a:latin typeface="Calibri" panose="020F0502020204030204" pitchFamily="34" charset="0"/>
                        </a:rPr>
                        <a:t>63:1-6</a:t>
                      </a:r>
                    </a:p>
                  </a:txBody>
                  <a:tcPr marL="6350" marR="6350" marT="6350" marB="0" anchor="ctr">
                    <a:lnL w="28575" cap="flat" cmpd="sng" algn="ctr">
                      <a:solidFill>
                        <a:schemeClr val="bg1"/>
                      </a:solid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extLst>
                  <a:ext uri="{0D108BD9-81ED-4DB2-BD59-A6C34878D82A}">
                    <a16:rowId xmlns:a16="http://schemas.microsoft.com/office/drawing/2014/main" val="1833187350"/>
                  </a:ext>
                </a:extLst>
              </a:tr>
            </a:tbl>
          </a:graphicData>
        </a:graphic>
      </p:graphicFrame>
      <p:sp>
        <p:nvSpPr>
          <p:cNvPr id="5" name="TextBox 4">
            <a:extLst>
              <a:ext uri="{FF2B5EF4-FFF2-40B4-BE49-F238E27FC236}">
                <a16:creationId xmlns:a16="http://schemas.microsoft.com/office/drawing/2014/main" id="{E2C4B64C-CDD7-47AE-9ECA-7422B329D42B}"/>
              </a:ext>
            </a:extLst>
          </p:cNvPr>
          <p:cNvSpPr txBox="1"/>
          <p:nvPr/>
        </p:nvSpPr>
        <p:spPr>
          <a:xfrm flipH="1">
            <a:off x="8389620" y="2998113"/>
            <a:ext cx="3802380" cy="261610"/>
          </a:xfrm>
          <a:prstGeom prst="rect">
            <a:avLst/>
          </a:prstGeom>
          <a:noFill/>
        </p:spPr>
        <p:txBody>
          <a:bodyPr wrap="square" rtlCol="0">
            <a:spAutoFit/>
          </a:bodyPr>
          <a:lstStyle/>
          <a:p>
            <a:r>
              <a:rPr lang="en-US" sz="1100" dirty="0"/>
              <a:t>Alec </a:t>
            </a:r>
            <a:r>
              <a:rPr lang="en-US" sz="1100" dirty="0" err="1"/>
              <a:t>Motyer</a:t>
            </a:r>
            <a:r>
              <a:rPr lang="en-US" sz="1100" dirty="0"/>
              <a:t>. </a:t>
            </a:r>
            <a:r>
              <a:rPr lang="en-US" sz="1100" i="1" dirty="0"/>
              <a:t>The Prophecy of Isaiah </a:t>
            </a:r>
            <a:r>
              <a:rPr lang="en-US" sz="1100" dirty="0"/>
              <a:t>(InterVarsity Press, 1996). </a:t>
            </a:r>
          </a:p>
        </p:txBody>
      </p:sp>
      <p:graphicFrame>
        <p:nvGraphicFramePr>
          <p:cNvPr id="2" name="Table 1">
            <a:extLst>
              <a:ext uri="{FF2B5EF4-FFF2-40B4-BE49-F238E27FC236}">
                <a16:creationId xmlns:a16="http://schemas.microsoft.com/office/drawing/2014/main" id="{3505038F-A971-384A-D3F9-513EB66C45A7}"/>
              </a:ext>
            </a:extLst>
          </p:cNvPr>
          <p:cNvGraphicFramePr>
            <a:graphicFrameLocks noGrp="1"/>
          </p:cNvGraphicFramePr>
          <p:nvPr/>
        </p:nvGraphicFramePr>
        <p:xfrm>
          <a:off x="13832958" y="1446028"/>
          <a:ext cx="208280" cy="365760"/>
        </p:xfrm>
        <a:graphic>
          <a:graphicData uri="http://schemas.openxmlformats.org/drawingml/2006/table">
            <a:tbl>
              <a:tblPr/>
              <a:tblGrid>
                <a:gridCol w="208280">
                  <a:extLst>
                    <a:ext uri="{9D8B030D-6E8A-4147-A177-3AD203B41FA5}">
                      <a16:colId xmlns:a16="http://schemas.microsoft.com/office/drawing/2014/main" val="1421777562"/>
                    </a:ext>
                  </a:extLst>
                </a:gridCol>
              </a:tblGrid>
              <a:tr h="0">
                <a:tc>
                  <a:txBody>
                    <a:bodyPr/>
                    <a:lstStyle/>
                    <a:p>
                      <a:endParaRPr lang="en-US" dirty="0"/>
                    </a:p>
                  </a:txBody>
                  <a:tcPr>
                    <a:lnL w="28575" cmpd="sng">
                      <a:solidFill>
                        <a:schemeClr val="bg1"/>
                      </a:solidFill>
                      <a:prstDash val="solid"/>
                    </a:lnL>
                    <a:lnR w="28575" cmpd="sng">
                      <a:solidFill>
                        <a:schemeClr val="bg1"/>
                      </a:solidFill>
                      <a:prstDash val="solid"/>
                    </a:lnR>
                    <a:lnT w="28575" cmpd="sng">
                      <a:solidFill>
                        <a:schemeClr val="bg1"/>
                      </a:solidFill>
                      <a:prstDash val="solid"/>
                    </a:lnT>
                    <a:lnB w="28575" cmpd="sng">
                      <a:solidFill>
                        <a:schemeClr val="bg1"/>
                      </a:solidFill>
                      <a:prstDash val="solid"/>
                    </a:lnB>
                  </a:tcPr>
                </a:tc>
                <a:extLst>
                  <a:ext uri="{0D108BD9-81ED-4DB2-BD59-A6C34878D82A}">
                    <a16:rowId xmlns:a16="http://schemas.microsoft.com/office/drawing/2014/main" val="3311761738"/>
                  </a:ext>
                </a:extLst>
              </a:tr>
            </a:tbl>
          </a:graphicData>
        </a:graphic>
      </p:graphicFrame>
      <p:graphicFrame>
        <p:nvGraphicFramePr>
          <p:cNvPr id="3" name="Table 2">
            <a:extLst>
              <a:ext uri="{FF2B5EF4-FFF2-40B4-BE49-F238E27FC236}">
                <a16:creationId xmlns:a16="http://schemas.microsoft.com/office/drawing/2014/main" id="{A65E01B7-8FEF-F41A-FA2C-FF205B755A44}"/>
              </a:ext>
            </a:extLst>
          </p:cNvPr>
          <p:cNvGraphicFramePr>
            <a:graphicFrameLocks noGrp="1"/>
          </p:cNvGraphicFramePr>
          <p:nvPr/>
        </p:nvGraphicFramePr>
        <p:xfrm>
          <a:off x="12599581" y="2275367"/>
          <a:ext cx="208280" cy="365760"/>
        </p:xfrm>
        <a:graphic>
          <a:graphicData uri="http://schemas.openxmlformats.org/drawingml/2006/table">
            <a:tbl>
              <a:tblPr/>
              <a:tblGrid>
                <a:gridCol w="208280">
                  <a:extLst>
                    <a:ext uri="{9D8B030D-6E8A-4147-A177-3AD203B41FA5}">
                      <a16:colId xmlns:a16="http://schemas.microsoft.com/office/drawing/2014/main" val="3327201848"/>
                    </a:ext>
                  </a:extLst>
                </a:gridCol>
              </a:tblGrid>
              <a:tr h="0">
                <a:tc>
                  <a:txBody>
                    <a:bodyPr/>
                    <a:lstStyle/>
                    <a:p>
                      <a:endParaRPr lang="en-US" dirty="0"/>
                    </a:p>
                  </a:txBody>
                  <a:tcPr>
                    <a:lnL w="28575" cmpd="sng">
                      <a:solidFill>
                        <a:schemeClr val="bg1"/>
                      </a:solidFill>
                      <a:prstDash val="solid"/>
                    </a:lnL>
                    <a:lnR w="28575" cmpd="sng">
                      <a:solidFill>
                        <a:schemeClr val="bg1"/>
                      </a:solidFill>
                      <a:prstDash val="solid"/>
                    </a:lnR>
                    <a:lnT w="28575" cmpd="sng">
                      <a:solidFill>
                        <a:schemeClr val="bg1"/>
                      </a:solidFill>
                      <a:prstDash val="solid"/>
                    </a:lnT>
                    <a:lnB w="28575" cmpd="sng">
                      <a:solidFill>
                        <a:schemeClr val="bg1"/>
                      </a:solidFill>
                      <a:prstDash val="solid"/>
                    </a:lnB>
                  </a:tcPr>
                </a:tc>
                <a:extLst>
                  <a:ext uri="{0D108BD9-81ED-4DB2-BD59-A6C34878D82A}">
                    <a16:rowId xmlns:a16="http://schemas.microsoft.com/office/drawing/2014/main" val="3939025977"/>
                  </a:ext>
                </a:extLst>
              </a:tr>
            </a:tbl>
          </a:graphicData>
        </a:graphic>
      </p:graphicFrame>
    </p:spTree>
    <p:extLst>
      <p:ext uri="{BB962C8B-B14F-4D97-AF65-F5344CB8AC3E}">
        <p14:creationId xmlns:p14="http://schemas.microsoft.com/office/powerpoint/2010/main" val="234864187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C0FE931F-EAB1-48E5-BC0F-1A1E3B3466F1}"/>
              </a:ext>
            </a:extLst>
          </p:cNvPr>
          <p:cNvGraphicFramePr>
            <a:graphicFrameLocks noGrp="1"/>
          </p:cNvGraphicFramePr>
          <p:nvPr>
            <p:extLst>
              <p:ext uri="{D42A27DB-BD31-4B8C-83A1-F6EECF244321}">
                <p14:modId xmlns:p14="http://schemas.microsoft.com/office/powerpoint/2010/main" val="4110114835"/>
              </p:ext>
            </p:extLst>
          </p:nvPr>
        </p:nvGraphicFramePr>
        <p:xfrm>
          <a:off x="94632" y="157755"/>
          <a:ext cx="12009600" cy="2815200"/>
        </p:xfrm>
        <a:graphic>
          <a:graphicData uri="http://schemas.openxmlformats.org/drawingml/2006/table">
            <a:tbl>
              <a:tblPr/>
              <a:tblGrid>
                <a:gridCol w="2001600">
                  <a:extLst>
                    <a:ext uri="{9D8B030D-6E8A-4147-A177-3AD203B41FA5}">
                      <a16:colId xmlns:a16="http://schemas.microsoft.com/office/drawing/2014/main" val="367927718"/>
                    </a:ext>
                  </a:extLst>
                </a:gridCol>
                <a:gridCol w="2001600">
                  <a:extLst>
                    <a:ext uri="{9D8B030D-6E8A-4147-A177-3AD203B41FA5}">
                      <a16:colId xmlns:a16="http://schemas.microsoft.com/office/drawing/2014/main" val="2171294757"/>
                    </a:ext>
                  </a:extLst>
                </a:gridCol>
                <a:gridCol w="2001600">
                  <a:extLst>
                    <a:ext uri="{9D8B030D-6E8A-4147-A177-3AD203B41FA5}">
                      <a16:colId xmlns:a16="http://schemas.microsoft.com/office/drawing/2014/main" val="3758600742"/>
                    </a:ext>
                  </a:extLst>
                </a:gridCol>
                <a:gridCol w="2001600">
                  <a:extLst>
                    <a:ext uri="{9D8B030D-6E8A-4147-A177-3AD203B41FA5}">
                      <a16:colId xmlns:a16="http://schemas.microsoft.com/office/drawing/2014/main" val="3775423664"/>
                    </a:ext>
                  </a:extLst>
                </a:gridCol>
                <a:gridCol w="2001600">
                  <a:extLst>
                    <a:ext uri="{9D8B030D-6E8A-4147-A177-3AD203B41FA5}">
                      <a16:colId xmlns:a16="http://schemas.microsoft.com/office/drawing/2014/main" val="642856180"/>
                    </a:ext>
                  </a:extLst>
                </a:gridCol>
                <a:gridCol w="2001600">
                  <a:extLst>
                    <a:ext uri="{9D8B030D-6E8A-4147-A177-3AD203B41FA5}">
                      <a16:colId xmlns:a16="http://schemas.microsoft.com/office/drawing/2014/main" val="3627536866"/>
                    </a:ext>
                  </a:extLst>
                </a:gridCol>
              </a:tblGrid>
              <a:tr h="648000">
                <a:tc gridSpan="6">
                  <a:txBody>
                    <a:bodyPr/>
                    <a:lstStyle/>
                    <a:p>
                      <a:pPr algn="ctr" fontAlgn="ctr"/>
                      <a:r>
                        <a:rPr lang="en-US" sz="2400" b="1" i="0" u="none" strike="noStrike" dirty="0">
                          <a:solidFill>
                            <a:srgbClr val="000000"/>
                          </a:solidFill>
                          <a:effectLst/>
                          <a:latin typeface="Calibri" panose="020F0502020204030204" pitchFamily="34" charset="0"/>
                        </a:rPr>
                        <a:t>Isaiah</a:t>
                      </a:r>
                    </a:p>
                    <a:p>
                      <a:pPr algn="ctr" fontAlgn="ctr"/>
                      <a:r>
                        <a:rPr lang="en-US" sz="1000" b="1" i="0" u="none" strike="noStrike" dirty="0">
                          <a:solidFill>
                            <a:srgbClr val="000000"/>
                          </a:solidFill>
                          <a:effectLst/>
                          <a:latin typeface="Calibri" panose="020F0502020204030204" pitchFamily="34" charset="0"/>
                        </a:rPr>
                        <a:t>“He will lift up a standard for the nations…he will set a sign among the peoples.”</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FD205"/>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75616594"/>
                  </a:ext>
                </a:extLst>
              </a:tr>
              <a:tr h="648000">
                <a:tc gridSpan="6">
                  <a:txBody>
                    <a:bodyPr/>
                    <a:lstStyle/>
                    <a:p>
                      <a:pPr algn="ctr" fontAlgn="ctr"/>
                      <a:r>
                        <a:rPr lang="en-US" sz="1400" b="1" i="0" u="none" strike="noStrike" dirty="0">
                          <a:solidFill>
                            <a:srgbClr val="000000"/>
                          </a:solidFill>
                          <a:effectLst/>
                          <a:latin typeface="Calibri" panose="020F0502020204030204" pitchFamily="34" charset="0"/>
                        </a:rPr>
                        <a:t>Book of the Anointed Conqueror</a:t>
                      </a:r>
                      <a:br>
                        <a:rPr lang="en-US" sz="1400" b="1" i="0" u="none" strike="noStrike" dirty="0">
                          <a:solidFill>
                            <a:srgbClr val="000000"/>
                          </a:solidFill>
                          <a:effectLst/>
                          <a:latin typeface="Calibri" panose="020F0502020204030204" pitchFamily="34" charset="0"/>
                        </a:rPr>
                      </a:br>
                      <a:r>
                        <a:rPr lang="en-US" sz="1400" b="1" i="0" u="none" strike="noStrike" dirty="0">
                          <a:solidFill>
                            <a:srgbClr val="000000"/>
                          </a:solidFill>
                          <a:effectLst/>
                          <a:latin typeface="Calibri" panose="020F0502020204030204" pitchFamily="34" charset="0"/>
                        </a:rPr>
                        <a:t>56-66</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ABF4D"/>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966027673"/>
                  </a:ext>
                </a:extLst>
              </a:tr>
              <a:tr h="648000">
                <a:tc gridSpan="6">
                  <a:txBody>
                    <a:bodyPr/>
                    <a:lstStyle/>
                    <a:p>
                      <a:pPr algn="ctr" fontAlgn="ctr"/>
                      <a:r>
                        <a:rPr lang="en-US" sz="1400" b="1" i="0" u="none" strike="noStrike" dirty="0">
                          <a:solidFill>
                            <a:schemeClr val="tx1"/>
                          </a:solidFill>
                          <a:effectLst/>
                          <a:latin typeface="Calibri" panose="020F0502020204030204" pitchFamily="34" charset="0"/>
                        </a:rPr>
                        <a:t>The Coming of the Anointed Conqueror</a:t>
                      </a:r>
                    </a:p>
                    <a:p>
                      <a:pPr algn="ctr" fontAlgn="ctr"/>
                      <a:r>
                        <a:rPr lang="en-US" sz="1400" b="1" i="0" u="none" strike="noStrike" dirty="0">
                          <a:solidFill>
                            <a:schemeClr val="tx1"/>
                          </a:solidFill>
                          <a:effectLst/>
                          <a:latin typeface="Calibri" panose="020F0502020204030204" pitchFamily="34" charset="0"/>
                        </a:rPr>
                        <a:t>59:14-63:6</a:t>
                      </a:r>
                    </a:p>
                  </a:txBody>
                  <a:tcPr marL="6350" marR="6350" marT="6350" marB="0" anchor="ctr">
                    <a:lnL w="28575" cap="flat" cmpd="sng" algn="ctr">
                      <a:solidFill>
                        <a:schemeClr val="bg1"/>
                      </a:solid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900329317"/>
                  </a:ext>
                </a:extLst>
              </a:tr>
              <a:tr h="871200">
                <a:tc>
                  <a:txBody>
                    <a:bodyPr/>
                    <a:lstStyle/>
                    <a:p>
                      <a:pPr algn="ctr" fontAlgn="ctr"/>
                      <a:r>
                        <a:rPr lang="en-US" sz="1400" b="1" i="0" u="none" strike="noStrike" dirty="0">
                          <a:solidFill>
                            <a:schemeClr val="tx1"/>
                          </a:solidFill>
                          <a:effectLst/>
                          <a:latin typeface="Calibri" panose="020F0502020204030204" pitchFamily="34" charset="0"/>
                        </a:rPr>
                        <a:t>Divine Commitment to Salvation and Vengeance</a:t>
                      </a:r>
                    </a:p>
                    <a:p>
                      <a:pPr algn="ctr" fontAlgn="ctr"/>
                      <a:r>
                        <a:rPr lang="en-US" sz="1400" b="1" i="0" u="none" strike="noStrike" dirty="0">
                          <a:solidFill>
                            <a:schemeClr val="tx1"/>
                          </a:solidFill>
                          <a:effectLst/>
                          <a:latin typeface="Calibri" panose="020F0502020204030204" pitchFamily="34" charset="0"/>
                        </a:rPr>
                        <a:t>59:14-20</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pPr algn="ctr" fontAlgn="ctr"/>
                      <a:r>
                        <a:rPr lang="en-US" sz="1400" b="1" i="0" u="none" strike="noStrike" dirty="0">
                          <a:solidFill>
                            <a:schemeClr val="tx1"/>
                          </a:solidFill>
                          <a:effectLst/>
                          <a:latin typeface="Calibri" panose="020F0502020204030204" pitchFamily="34" charset="0"/>
                        </a:rPr>
                        <a:t>The Covenant Mediator</a:t>
                      </a:r>
                    </a:p>
                    <a:p>
                      <a:pPr algn="ctr" fontAlgn="ctr"/>
                      <a:endParaRPr lang="en-US" sz="1400" b="1" i="0" u="none" strike="noStrike" dirty="0">
                        <a:solidFill>
                          <a:schemeClr val="tx1"/>
                        </a:solidFill>
                        <a:effectLst/>
                        <a:latin typeface="Calibri" panose="020F0502020204030204" pitchFamily="34" charset="0"/>
                      </a:endParaRPr>
                    </a:p>
                    <a:p>
                      <a:pPr algn="ctr" fontAlgn="ctr"/>
                      <a:r>
                        <a:rPr lang="en-US" sz="1400" b="1" i="0" u="none" strike="noStrike" dirty="0">
                          <a:solidFill>
                            <a:schemeClr val="tx1"/>
                          </a:solidFill>
                          <a:effectLst/>
                          <a:latin typeface="Calibri" panose="020F0502020204030204" pitchFamily="34" charset="0"/>
                        </a:rPr>
                        <a:t>59:21</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pPr algn="ctr" fontAlgn="ctr"/>
                      <a:r>
                        <a:rPr lang="en-US" sz="1400" b="1" i="0" u="none" strike="noStrike" dirty="0">
                          <a:solidFill>
                            <a:schemeClr val="tx1"/>
                          </a:solidFill>
                          <a:effectLst/>
                          <a:latin typeface="Calibri" panose="020F0502020204030204" pitchFamily="34" charset="0"/>
                        </a:rPr>
                        <a:t>The Coming Glory</a:t>
                      </a:r>
                    </a:p>
                    <a:p>
                      <a:pPr algn="ctr" fontAlgn="ctr"/>
                      <a:endParaRPr lang="en-US" sz="1400" b="1" i="0" u="none" strike="noStrike" dirty="0">
                        <a:solidFill>
                          <a:schemeClr val="tx1"/>
                        </a:solidFill>
                        <a:effectLst/>
                        <a:latin typeface="Calibri" panose="020F0502020204030204" pitchFamily="34" charset="0"/>
                      </a:endParaRPr>
                    </a:p>
                    <a:p>
                      <a:pPr algn="ctr" fontAlgn="ctr"/>
                      <a:r>
                        <a:rPr lang="en-US" sz="1400" b="1" i="0" u="none" strike="noStrike" dirty="0">
                          <a:solidFill>
                            <a:schemeClr val="tx1"/>
                          </a:solidFill>
                          <a:effectLst/>
                          <a:latin typeface="Calibri" panose="020F0502020204030204" pitchFamily="34" charset="0"/>
                        </a:rPr>
                        <a:t>60:1-22</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pPr algn="ctr" fontAlgn="ctr"/>
                      <a:r>
                        <a:rPr lang="en-US" sz="1400" b="1" i="0" u="none" strike="noStrike" dirty="0">
                          <a:solidFill>
                            <a:schemeClr val="tx1"/>
                          </a:solidFill>
                          <a:effectLst/>
                          <a:latin typeface="Calibri" panose="020F0502020204030204" pitchFamily="34" charset="0"/>
                        </a:rPr>
                        <a:t>Transforming Power, Present and Future</a:t>
                      </a:r>
                    </a:p>
                    <a:p>
                      <a:pPr algn="ctr" fontAlgn="ctr"/>
                      <a:r>
                        <a:rPr lang="en-US" sz="1400" b="1" i="0" u="none" strike="noStrike" dirty="0">
                          <a:solidFill>
                            <a:schemeClr val="tx1"/>
                          </a:solidFill>
                          <a:effectLst/>
                          <a:latin typeface="Calibri" panose="020F0502020204030204" pitchFamily="34" charset="0"/>
                        </a:rPr>
                        <a:t>61:1-9</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pPr algn="ctr" fontAlgn="ctr"/>
                      <a:r>
                        <a:rPr lang="en-US" sz="1400" b="1" i="0" u="none" strike="noStrike" dirty="0">
                          <a:solidFill>
                            <a:schemeClr val="tx1"/>
                          </a:solidFill>
                          <a:effectLst/>
                          <a:latin typeface="Calibri" panose="020F0502020204030204" pitchFamily="34" charset="0"/>
                        </a:rPr>
                        <a:t>The Commitment of the Anointed One</a:t>
                      </a:r>
                    </a:p>
                    <a:p>
                      <a:pPr algn="ctr" fontAlgn="ctr"/>
                      <a:r>
                        <a:rPr lang="en-US" sz="1400" b="1" i="0" u="none" strike="noStrike" dirty="0">
                          <a:solidFill>
                            <a:schemeClr val="tx1"/>
                          </a:solidFill>
                          <a:effectLst/>
                          <a:latin typeface="Calibri" panose="020F0502020204030204" pitchFamily="34" charset="0"/>
                        </a:rPr>
                        <a:t>61:10-62:12</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pPr algn="ctr" fontAlgn="ctr"/>
                      <a:r>
                        <a:rPr lang="en-US" sz="1400" b="1" i="0" u="none" strike="noStrike" dirty="0">
                          <a:solidFill>
                            <a:schemeClr val="tx1"/>
                          </a:solidFill>
                          <a:effectLst/>
                          <a:latin typeface="Calibri" panose="020F0502020204030204" pitchFamily="34" charset="0"/>
                        </a:rPr>
                        <a:t>The Day of Vengeance and Victory</a:t>
                      </a:r>
                    </a:p>
                    <a:p>
                      <a:pPr algn="ctr" fontAlgn="ctr"/>
                      <a:r>
                        <a:rPr lang="en-US" sz="1400" b="1" i="0" u="none" strike="noStrike" dirty="0">
                          <a:solidFill>
                            <a:schemeClr val="tx1"/>
                          </a:solidFill>
                          <a:effectLst/>
                          <a:latin typeface="Calibri" panose="020F0502020204030204" pitchFamily="34" charset="0"/>
                        </a:rPr>
                        <a:t>63:1-6</a:t>
                      </a:r>
                    </a:p>
                  </a:txBody>
                  <a:tcPr marL="6350" marR="6350" marT="6350" marB="0" anchor="ctr">
                    <a:lnL w="28575" cap="flat" cmpd="sng" algn="ctr">
                      <a:solidFill>
                        <a:schemeClr val="bg1"/>
                      </a:solid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extLst>
                  <a:ext uri="{0D108BD9-81ED-4DB2-BD59-A6C34878D82A}">
                    <a16:rowId xmlns:a16="http://schemas.microsoft.com/office/drawing/2014/main" val="1833187350"/>
                  </a:ext>
                </a:extLst>
              </a:tr>
            </a:tbl>
          </a:graphicData>
        </a:graphic>
      </p:graphicFrame>
      <p:sp>
        <p:nvSpPr>
          <p:cNvPr id="5" name="TextBox 4">
            <a:extLst>
              <a:ext uri="{FF2B5EF4-FFF2-40B4-BE49-F238E27FC236}">
                <a16:creationId xmlns:a16="http://schemas.microsoft.com/office/drawing/2014/main" id="{E2C4B64C-CDD7-47AE-9ECA-7422B329D42B}"/>
              </a:ext>
            </a:extLst>
          </p:cNvPr>
          <p:cNvSpPr txBox="1"/>
          <p:nvPr/>
        </p:nvSpPr>
        <p:spPr>
          <a:xfrm flipH="1">
            <a:off x="8389620" y="6661130"/>
            <a:ext cx="3802380" cy="261610"/>
          </a:xfrm>
          <a:prstGeom prst="rect">
            <a:avLst/>
          </a:prstGeom>
          <a:noFill/>
        </p:spPr>
        <p:txBody>
          <a:bodyPr wrap="square" rtlCol="0">
            <a:spAutoFit/>
          </a:bodyPr>
          <a:lstStyle/>
          <a:p>
            <a:r>
              <a:rPr lang="en-US" sz="1100" dirty="0"/>
              <a:t>Alec </a:t>
            </a:r>
            <a:r>
              <a:rPr lang="en-US" sz="1100" dirty="0" err="1"/>
              <a:t>Motyer</a:t>
            </a:r>
            <a:r>
              <a:rPr lang="en-US" sz="1100" dirty="0"/>
              <a:t>. </a:t>
            </a:r>
            <a:r>
              <a:rPr lang="en-US" sz="1100" i="1" dirty="0"/>
              <a:t>The Prophecy of Isaiah </a:t>
            </a:r>
            <a:r>
              <a:rPr lang="en-US" sz="1100" dirty="0"/>
              <a:t>(InterVarsity Press, 1996). </a:t>
            </a:r>
          </a:p>
        </p:txBody>
      </p:sp>
      <p:graphicFrame>
        <p:nvGraphicFramePr>
          <p:cNvPr id="8" name="Table 8">
            <a:extLst>
              <a:ext uri="{FF2B5EF4-FFF2-40B4-BE49-F238E27FC236}">
                <a16:creationId xmlns:a16="http://schemas.microsoft.com/office/drawing/2014/main" id="{82C4C203-0F6D-9786-0442-49B4A1153253}"/>
              </a:ext>
            </a:extLst>
          </p:cNvPr>
          <p:cNvGraphicFramePr>
            <a:graphicFrameLocks noGrp="1"/>
          </p:cNvGraphicFramePr>
          <p:nvPr>
            <p:extLst>
              <p:ext uri="{D42A27DB-BD31-4B8C-83A1-F6EECF244321}">
                <p14:modId xmlns:p14="http://schemas.microsoft.com/office/powerpoint/2010/main" val="511297143"/>
              </p:ext>
            </p:extLst>
          </p:nvPr>
        </p:nvGraphicFramePr>
        <p:xfrm>
          <a:off x="102884" y="2988009"/>
          <a:ext cx="12009600" cy="3685540"/>
        </p:xfrm>
        <a:graphic>
          <a:graphicData uri="http://schemas.openxmlformats.org/drawingml/2006/table">
            <a:tbl>
              <a:tblPr firstRow="1" bandRow="1">
                <a:tableStyleId>{5C22544A-7EE6-4342-B048-85BDC9FD1C3A}</a:tableStyleId>
              </a:tblPr>
              <a:tblGrid>
                <a:gridCol w="5988668">
                  <a:extLst>
                    <a:ext uri="{9D8B030D-6E8A-4147-A177-3AD203B41FA5}">
                      <a16:colId xmlns:a16="http://schemas.microsoft.com/office/drawing/2014/main" val="1158551727"/>
                    </a:ext>
                  </a:extLst>
                </a:gridCol>
                <a:gridCol w="2032000">
                  <a:extLst>
                    <a:ext uri="{9D8B030D-6E8A-4147-A177-3AD203B41FA5}">
                      <a16:colId xmlns:a16="http://schemas.microsoft.com/office/drawing/2014/main" val="2093644337"/>
                    </a:ext>
                  </a:extLst>
                </a:gridCol>
                <a:gridCol w="1993900">
                  <a:extLst>
                    <a:ext uri="{9D8B030D-6E8A-4147-A177-3AD203B41FA5}">
                      <a16:colId xmlns:a16="http://schemas.microsoft.com/office/drawing/2014/main" val="3182557290"/>
                    </a:ext>
                  </a:extLst>
                </a:gridCol>
                <a:gridCol w="1995032">
                  <a:extLst>
                    <a:ext uri="{9D8B030D-6E8A-4147-A177-3AD203B41FA5}">
                      <a16:colId xmlns:a16="http://schemas.microsoft.com/office/drawing/2014/main" val="2279362907"/>
                    </a:ext>
                  </a:extLst>
                </a:gridCol>
              </a:tblGrid>
              <a:tr h="393700">
                <a:tc gridSpan="4">
                  <a:txBody>
                    <a:bodyPr/>
                    <a:lstStyle/>
                    <a:p>
                      <a:pPr algn="ctr" rtl="0"/>
                      <a:r>
                        <a:rPr lang="en-US" sz="1400" b="1" dirty="0">
                          <a:solidFill>
                            <a:schemeClr val="tx1"/>
                          </a:solidFill>
                        </a:rPr>
                        <a:t>The Four Songs of the Anointed Conqueror</a:t>
                      </a:r>
                    </a:p>
                  </a:txBody>
                  <a:tcPr marL="1800000" marR="1800000" anchor="ctr">
                    <a:lnB w="28575" cap="flat" cmpd="sng" algn="ctr">
                      <a:solidFill>
                        <a:schemeClr val="bg1"/>
                      </a:solidFill>
                      <a:prstDash val="solid"/>
                      <a:round/>
                      <a:headEnd type="none" w="med" len="med"/>
                      <a:tailEnd type="none" w="med" len="med"/>
                    </a:lnB>
                    <a:solidFill>
                      <a:schemeClr val="accent3">
                        <a:lumMod val="60000"/>
                        <a:lumOff val="40000"/>
                      </a:schemeClr>
                    </a:solidFill>
                  </a:tcPr>
                </a:tc>
                <a:tc hMerge="1">
                  <a:txBody>
                    <a:bodyPr/>
                    <a:lstStyle/>
                    <a:p>
                      <a:pPr rtl="0"/>
                      <a:endParaRPr lang="en-US" sz="1400" b="0" dirty="0">
                        <a:solidFill>
                          <a:schemeClr val="tx1"/>
                        </a:solidFill>
                      </a:endParaRPr>
                    </a:p>
                  </a:txBody>
                  <a:tcPr>
                    <a:solidFill>
                      <a:schemeClr val="accent3">
                        <a:lumMod val="60000"/>
                        <a:lumOff val="40000"/>
                      </a:schemeClr>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b="0" dirty="0">
                        <a:solidFill>
                          <a:schemeClr val="tx1"/>
                        </a:solidFill>
                      </a:endParaRPr>
                    </a:p>
                  </a:txBody>
                  <a:tcPr>
                    <a:solidFill>
                      <a:schemeClr val="accent3">
                        <a:lumMod val="60000"/>
                        <a:lumOff val="40000"/>
                      </a:schemeClr>
                    </a:solidFill>
                  </a:tcPr>
                </a:tc>
                <a:tc hMerge="1">
                  <a:txBody>
                    <a:bodyPr/>
                    <a:lstStyle/>
                    <a:p>
                      <a:endParaRPr lang="en-US" sz="1400" b="0" dirty="0">
                        <a:solidFill>
                          <a:schemeClr val="tx1"/>
                        </a:solidFill>
                      </a:endParaRPr>
                    </a:p>
                  </a:txBody>
                  <a:tcPr>
                    <a:solidFill>
                      <a:schemeClr val="accent3">
                        <a:lumMod val="60000"/>
                        <a:lumOff val="40000"/>
                      </a:schemeClr>
                    </a:solidFill>
                  </a:tcPr>
                </a:tc>
                <a:extLst>
                  <a:ext uri="{0D108BD9-81ED-4DB2-BD59-A6C34878D82A}">
                    <a16:rowId xmlns:a16="http://schemas.microsoft.com/office/drawing/2014/main" val="782665474"/>
                  </a:ext>
                </a:extLst>
              </a:tr>
              <a:tr h="1898248">
                <a:tc>
                  <a:txBody>
                    <a:bodyPr/>
                    <a:lstStyle/>
                    <a:p>
                      <a:pPr algn="ctr" rtl="0"/>
                      <a:r>
                        <a:rPr lang="en-US" sz="1400" b="0" dirty="0">
                          <a:solidFill>
                            <a:schemeClr val="tx1"/>
                          </a:solidFill>
                        </a:rPr>
                        <a:t>59:14–60:22</a:t>
                      </a:r>
                      <a:br>
                        <a:rPr lang="en-US" sz="1400" b="0" dirty="0">
                          <a:solidFill>
                            <a:schemeClr val="tx1"/>
                          </a:solidFill>
                        </a:rPr>
                      </a:br>
                      <a:r>
                        <a:rPr lang="en-US" sz="1400" b="0" dirty="0">
                          <a:solidFill>
                            <a:schemeClr val="tx1"/>
                          </a:solidFill>
                        </a:rPr>
                        <a:t>	</a:t>
                      </a:r>
                    </a:p>
                    <a:p>
                      <a:pPr rtl="0"/>
                      <a:r>
                        <a:rPr lang="en-US" sz="1400" b="0" dirty="0">
                          <a:solidFill>
                            <a:schemeClr val="tx1"/>
                          </a:solidFill>
                        </a:rPr>
                        <a:t>Preface: situation (59:14–15a) and reaction (59:15b–20)</a:t>
                      </a:r>
                      <a:br>
                        <a:rPr lang="en-US" sz="1400" b="0" dirty="0">
                          <a:solidFill>
                            <a:schemeClr val="tx1"/>
                          </a:solidFill>
                        </a:rPr>
                      </a:br>
                      <a:r>
                        <a:rPr lang="en-US" sz="1400" b="0" dirty="0">
                          <a:solidFill>
                            <a:schemeClr val="tx1"/>
                          </a:solidFill>
                        </a:rPr>
                        <a:t>	</a:t>
                      </a:r>
                    </a:p>
                    <a:p>
                      <a:pPr rtl="0"/>
                      <a:r>
                        <a:rPr lang="en-US" sz="1400" b="0" dirty="0">
                          <a:solidFill>
                            <a:schemeClr val="tx1"/>
                          </a:solidFill>
                        </a:rPr>
                        <a:t>An Anointed One Covenant-mediator (59:21)</a:t>
                      </a:r>
                      <a:br>
                        <a:rPr lang="en-US" sz="1400" b="0" dirty="0">
                          <a:solidFill>
                            <a:schemeClr val="tx1"/>
                          </a:solidFill>
                        </a:rPr>
                      </a:br>
                      <a:endParaRPr lang="en-US" sz="1400" b="0" dirty="0">
                        <a:solidFill>
                          <a:schemeClr val="tx1"/>
                        </a:solidFill>
                      </a:endParaRPr>
                    </a:p>
                    <a:p>
                      <a:pPr rtl="0"/>
                      <a:r>
                        <a:rPr lang="en-US" sz="1400" b="0" dirty="0">
                          <a:solidFill>
                            <a:schemeClr val="tx1"/>
                          </a:solidFill>
                        </a:rPr>
                        <a:t>	</a:t>
                      </a:r>
                    </a:p>
                    <a:p>
                      <a:pPr rtl="0"/>
                      <a:endParaRPr lang="en-US" sz="1400" b="0" dirty="0">
                        <a:solidFill>
                          <a:schemeClr val="tx1"/>
                        </a:solidFill>
                      </a:endParaRPr>
                    </a:p>
                    <a:p>
                      <a:pPr rtl="0"/>
                      <a:r>
                        <a:rPr lang="en-US" sz="1400" b="0" dirty="0">
                          <a:solidFill>
                            <a:schemeClr val="tx1"/>
                          </a:solidFill>
                        </a:rPr>
                        <a:t>Glorious Zion</a:t>
                      </a:r>
                    </a:p>
                    <a:p>
                      <a:pPr rtl="0"/>
                      <a:r>
                        <a:rPr lang="en-US" sz="1400" b="0" dirty="0">
                          <a:solidFill>
                            <a:schemeClr val="tx1"/>
                          </a:solidFill>
                        </a:rPr>
                        <a:t>	</a:t>
                      </a:r>
                    </a:p>
                    <a:p>
                      <a:pPr rtl="0"/>
                      <a:r>
                        <a:rPr lang="en-US" sz="1400" b="0" dirty="0">
                          <a:solidFill>
                            <a:schemeClr val="tx1"/>
                          </a:solidFill>
                        </a:rPr>
                        <a:t>The gathering people from all the world, the servant nations (60:1–22)</a:t>
                      </a:r>
                    </a:p>
                  </a:txBody>
                  <a:tcPr marL="1800000" marR="1800000">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solidFill>
                      <a:schemeClr val="accent3">
                        <a:lumMod val="60000"/>
                        <a:lumOff val="40000"/>
                      </a:schemeClr>
                    </a:solidFill>
                  </a:tcPr>
                </a:tc>
                <a:tc>
                  <a:txBody>
                    <a:bodyPr/>
                    <a:lstStyle/>
                    <a:p>
                      <a:pPr algn="ctr" rtl="0"/>
                      <a:r>
                        <a:rPr lang="en-US" sz="1400" b="0" dirty="0">
                          <a:solidFill>
                            <a:schemeClr val="tx1"/>
                          </a:solidFill>
                        </a:rPr>
                        <a:t>61:1–9</a:t>
                      </a:r>
                    </a:p>
                    <a:p>
                      <a:pPr rtl="0"/>
                      <a:endParaRPr lang="en-US" sz="1400" b="0" dirty="0">
                        <a:solidFill>
                          <a:schemeClr val="tx1"/>
                        </a:solidFill>
                      </a:endParaRPr>
                    </a:p>
                    <a:p>
                      <a:pPr rtl="0"/>
                      <a:endParaRPr lang="en-US" sz="1400" b="0" dirty="0">
                        <a:solidFill>
                          <a:schemeClr val="tx1"/>
                        </a:solidFill>
                      </a:endParaRPr>
                    </a:p>
                    <a:p>
                      <a:pPr rtl="0"/>
                      <a:endParaRPr lang="en-US" sz="1400" b="0" dirty="0">
                        <a:solidFill>
                          <a:schemeClr val="tx1"/>
                        </a:solidFill>
                      </a:endParaRPr>
                    </a:p>
                    <a:p>
                      <a:pPr rtl="0"/>
                      <a:endParaRPr lang="en-US" sz="1400" b="0" dirty="0">
                        <a:solidFill>
                          <a:schemeClr val="tx1"/>
                        </a:solidFill>
                      </a:endParaRPr>
                    </a:p>
                    <a:p>
                      <a:pPr rtl="0"/>
                      <a:r>
                        <a:rPr lang="en-US" sz="1400" b="0" dirty="0">
                          <a:solidFill>
                            <a:schemeClr val="tx1"/>
                          </a:solidFill>
                        </a:rPr>
                        <a:t>An Anointed One Good news at the time of salvation and vengeance (61:1–3)</a:t>
                      </a:r>
                      <a:br>
                        <a:rPr lang="en-US" sz="1400" b="0" dirty="0">
                          <a:solidFill>
                            <a:schemeClr val="tx1"/>
                          </a:solidFill>
                        </a:rPr>
                      </a:br>
                      <a:endParaRPr lang="en-US" sz="1400" b="0" dirty="0">
                        <a:solidFill>
                          <a:schemeClr val="tx1"/>
                        </a:solidFill>
                      </a:endParaRPr>
                    </a:p>
                    <a:p>
                      <a:pPr rtl="0"/>
                      <a:r>
                        <a:rPr lang="en-US" sz="1400" b="0" dirty="0">
                          <a:solidFill>
                            <a:schemeClr val="tx1"/>
                          </a:solidFill>
                        </a:rPr>
                        <a:t>Glorious Zion</a:t>
                      </a:r>
                    </a:p>
                    <a:p>
                      <a:pPr rtl="0"/>
                      <a:r>
                        <a:rPr lang="en-US" sz="1400" b="0" dirty="0">
                          <a:solidFill>
                            <a:schemeClr val="tx1"/>
                          </a:solidFill>
                        </a:rPr>
                        <a:t>	</a:t>
                      </a:r>
                    </a:p>
                    <a:p>
                      <a:pPr rtl="0"/>
                      <a:r>
                        <a:rPr lang="en-US" sz="1400" b="0" dirty="0">
                          <a:solidFill>
                            <a:schemeClr val="tx1"/>
                          </a:solidFill>
                        </a:rPr>
                        <a:t>Resident people: the Lord’s priests, the servant nations (61:4–9)</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solidFill>
                      <a:schemeClr val="accent3">
                        <a:lumMod val="60000"/>
                        <a:lumOff val="40000"/>
                      </a:schemeClr>
                    </a:solidFill>
                  </a:tcPr>
                </a:tc>
                <a:tc>
                  <a:txBody>
                    <a:bodyPr/>
                    <a:lstStyle/>
                    <a:p>
                      <a:pPr algn="ctr"/>
                      <a:r>
                        <a:rPr lang="en-US" sz="1400" b="0" dirty="0">
                          <a:solidFill>
                            <a:schemeClr val="tx1"/>
                          </a:solidFill>
                        </a:rPr>
                        <a:t>61:10–62:12</a:t>
                      </a:r>
                    </a:p>
                    <a:p>
                      <a:endParaRPr lang="en-US" sz="1400" b="0" dirty="0">
                        <a:solidFill>
                          <a:schemeClr val="tx1"/>
                        </a:solidFill>
                      </a:endParaRPr>
                    </a:p>
                    <a:p>
                      <a:endParaRPr lang="en-US" sz="1400" b="0" dirty="0">
                        <a:solidFill>
                          <a:schemeClr val="tx1"/>
                        </a:solidFill>
                      </a:endParaRPr>
                    </a:p>
                    <a:p>
                      <a:endParaRPr lang="en-US" sz="1400" b="0" dirty="0">
                        <a:solidFill>
                          <a:schemeClr val="tx1"/>
                        </a:solidFill>
                      </a:endParaRPr>
                    </a:p>
                    <a:p>
                      <a:endParaRPr lang="en-US" sz="1400" b="0" dirty="0">
                        <a:solidFill>
                          <a:schemeClr val="tx1"/>
                        </a:solidFill>
                      </a:endParaRPr>
                    </a:p>
                    <a:p>
                      <a:r>
                        <a:rPr lang="en-US" sz="1400" b="0" dirty="0">
                          <a:solidFill>
                            <a:schemeClr val="tx1"/>
                          </a:solidFill>
                        </a:rPr>
                        <a:t>The work of salvation and righteousness gladly undertaken (61:10–62:7)</a:t>
                      </a:r>
                      <a:br>
                        <a:rPr lang="en-US" sz="1400" b="0" dirty="0">
                          <a:solidFill>
                            <a:schemeClr val="tx1"/>
                          </a:solidFill>
                        </a:rPr>
                      </a:br>
                      <a:endParaRPr lang="en-US" sz="1400" b="0" dirty="0">
                        <a:solidFill>
                          <a:schemeClr val="tx1"/>
                        </a:solidFill>
                      </a:endParaRPr>
                    </a:p>
                    <a:p>
                      <a:endParaRPr lang="en-US" sz="1400" b="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dirty="0">
                          <a:solidFill>
                            <a:schemeClr val="tx1"/>
                          </a:solidFill>
                        </a:rPr>
                        <a:t>Glorious Zion</a:t>
                      </a:r>
                    </a:p>
                    <a:p>
                      <a:endParaRPr lang="en-US" sz="1400" b="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dirty="0">
                          <a:solidFill>
                            <a:schemeClr val="tx1"/>
                          </a:solidFill>
                        </a:rPr>
                        <a:t>Secure for ever, the peoples gather, the Savior comes (62:8–12)</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solidFill>
                      <a:schemeClr val="accent3">
                        <a:lumMod val="60000"/>
                        <a:lumOff val="40000"/>
                      </a:schemeClr>
                    </a:solidFill>
                  </a:tcPr>
                </a:tc>
                <a:tc>
                  <a:txBody>
                    <a:bodyPr/>
                    <a:lstStyle/>
                    <a:p>
                      <a:pPr algn="ctr" rtl="0"/>
                      <a:r>
                        <a:rPr lang="en-US" sz="1400" b="0" dirty="0">
                          <a:solidFill>
                            <a:schemeClr val="tx1"/>
                          </a:solidFill>
                        </a:rPr>
                        <a:t>63:1–6</a:t>
                      </a:r>
                      <a:br>
                        <a:rPr lang="en-US" sz="1400" b="0" dirty="0">
                          <a:solidFill>
                            <a:schemeClr val="tx1"/>
                          </a:solidFill>
                        </a:rPr>
                      </a:br>
                      <a:endParaRPr lang="en-US" sz="1400" b="0" dirty="0">
                        <a:solidFill>
                          <a:schemeClr val="tx1"/>
                        </a:solidFill>
                      </a:endParaRPr>
                    </a:p>
                    <a:p>
                      <a:endParaRPr lang="en-US" sz="1400" b="0" dirty="0">
                        <a:solidFill>
                          <a:schemeClr val="tx1"/>
                        </a:solidFill>
                      </a:endParaRPr>
                    </a:p>
                    <a:p>
                      <a:endParaRPr lang="en-US" sz="1400" b="0" dirty="0">
                        <a:solidFill>
                          <a:schemeClr val="tx1"/>
                        </a:solidFill>
                      </a:endParaRPr>
                    </a:p>
                    <a:p>
                      <a:endParaRPr lang="en-US" sz="1400" b="0" dirty="0">
                        <a:solidFill>
                          <a:schemeClr val="tx1"/>
                        </a:solidFill>
                      </a:endParaRPr>
                    </a:p>
                    <a:p>
                      <a:r>
                        <a:rPr lang="en-US" sz="1400" b="0" dirty="0">
                          <a:solidFill>
                            <a:schemeClr val="tx1"/>
                          </a:solidFill>
                        </a:rPr>
                        <a:t>The day of vengeance and the year of salvation (63:1–6)</a:t>
                      </a:r>
                    </a:p>
                  </a:txBody>
                  <a:tcPr>
                    <a:lnL w="28575"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solidFill>
                      <a:schemeClr val="accent3">
                        <a:lumMod val="60000"/>
                        <a:lumOff val="40000"/>
                      </a:schemeClr>
                    </a:solidFill>
                  </a:tcPr>
                </a:tc>
                <a:extLst>
                  <a:ext uri="{0D108BD9-81ED-4DB2-BD59-A6C34878D82A}">
                    <a16:rowId xmlns:a16="http://schemas.microsoft.com/office/drawing/2014/main" val="3338568894"/>
                  </a:ext>
                </a:extLst>
              </a:tr>
            </a:tbl>
          </a:graphicData>
        </a:graphic>
      </p:graphicFrame>
    </p:spTree>
    <p:extLst>
      <p:ext uri="{BB962C8B-B14F-4D97-AF65-F5344CB8AC3E}">
        <p14:creationId xmlns:p14="http://schemas.microsoft.com/office/powerpoint/2010/main" val="222410054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C0FE931F-EAB1-48E5-BC0F-1A1E3B3466F1}"/>
              </a:ext>
            </a:extLst>
          </p:cNvPr>
          <p:cNvGraphicFramePr>
            <a:graphicFrameLocks noGrp="1"/>
          </p:cNvGraphicFramePr>
          <p:nvPr>
            <p:extLst>
              <p:ext uri="{D42A27DB-BD31-4B8C-83A1-F6EECF244321}">
                <p14:modId xmlns:p14="http://schemas.microsoft.com/office/powerpoint/2010/main" val="617531497"/>
              </p:ext>
            </p:extLst>
          </p:nvPr>
        </p:nvGraphicFramePr>
        <p:xfrm>
          <a:off x="94632" y="204055"/>
          <a:ext cx="12009600" cy="2815200"/>
        </p:xfrm>
        <a:graphic>
          <a:graphicData uri="http://schemas.openxmlformats.org/drawingml/2006/table">
            <a:tbl>
              <a:tblPr/>
              <a:tblGrid>
                <a:gridCol w="6004800">
                  <a:extLst>
                    <a:ext uri="{9D8B030D-6E8A-4147-A177-3AD203B41FA5}">
                      <a16:colId xmlns:a16="http://schemas.microsoft.com/office/drawing/2014/main" val="367927718"/>
                    </a:ext>
                  </a:extLst>
                </a:gridCol>
                <a:gridCol w="6004800">
                  <a:extLst>
                    <a:ext uri="{9D8B030D-6E8A-4147-A177-3AD203B41FA5}">
                      <a16:colId xmlns:a16="http://schemas.microsoft.com/office/drawing/2014/main" val="704646061"/>
                    </a:ext>
                  </a:extLst>
                </a:gridCol>
              </a:tblGrid>
              <a:tr h="648000">
                <a:tc gridSpan="2">
                  <a:txBody>
                    <a:bodyPr/>
                    <a:lstStyle/>
                    <a:p>
                      <a:pPr algn="ctr" fontAlgn="ctr"/>
                      <a:r>
                        <a:rPr lang="en-US" sz="2400" b="1" i="0" u="none" strike="noStrike" dirty="0">
                          <a:solidFill>
                            <a:srgbClr val="000000"/>
                          </a:solidFill>
                          <a:effectLst/>
                          <a:latin typeface="Calibri" panose="020F0502020204030204" pitchFamily="34" charset="0"/>
                        </a:rPr>
                        <a:t>Isaiah</a:t>
                      </a:r>
                    </a:p>
                    <a:p>
                      <a:pPr algn="ctr" fontAlgn="ctr"/>
                      <a:r>
                        <a:rPr lang="en-US" sz="1000" b="1" i="0" u="none" strike="noStrike" dirty="0">
                          <a:solidFill>
                            <a:srgbClr val="000000"/>
                          </a:solidFill>
                          <a:effectLst/>
                          <a:latin typeface="Calibri" panose="020F0502020204030204" pitchFamily="34" charset="0"/>
                        </a:rPr>
                        <a:t>“He will lift up a standard for the nations…he will set a sign among the peoples.”</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FD205"/>
                    </a:solidFill>
                  </a:tcPr>
                </a:tc>
                <a:tc hMerge="1">
                  <a:txBody>
                    <a:bodyPr/>
                    <a:lstStyle/>
                    <a:p>
                      <a:endParaRPr lang="en-US"/>
                    </a:p>
                  </a:txBody>
                  <a:tcPr/>
                </a:tc>
                <a:extLst>
                  <a:ext uri="{0D108BD9-81ED-4DB2-BD59-A6C34878D82A}">
                    <a16:rowId xmlns:a16="http://schemas.microsoft.com/office/drawing/2014/main" val="475616594"/>
                  </a:ext>
                </a:extLst>
              </a:tr>
              <a:tr h="648000">
                <a:tc gridSpan="2">
                  <a:txBody>
                    <a:bodyPr/>
                    <a:lstStyle/>
                    <a:p>
                      <a:pPr algn="ctr" fontAlgn="ctr"/>
                      <a:r>
                        <a:rPr lang="en-US" sz="1400" b="1" i="0" u="none" strike="noStrike" dirty="0">
                          <a:solidFill>
                            <a:srgbClr val="000000"/>
                          </a:solidFill>
                          <a:effectLst/>
                          <a:latin typeface="Calibri" panose="020F0502020204030204" pitchFamily="34" charset="0"/>
                        </a:rPr>
                        <a:t>Book of the Anointed Conqueror</a:t>
                      </a:r>
                      <a:br>
                        <a:rPr lang="en-US" sz="1400" b="1" i="0" u="none" strike="noStrike" dirty="0">
                          <a:solidFill>
                            <a:srgbClr val="000000"/>
                          </a:solidFill>
                          <a:effectLst/>
                          <a:latin typeface="Calibri" panose="020F0502020204030204" pitchFamily="34" charset="0"/>
                        </a:rPr>
                      </a:br>
                      <a:r>
                        <a:rPr lang="en-US" sz="1400" b="1" i="0" u="none" strike="noStrike" dirty="0">
                          <a:solidFill>
                            <a:srgbClr val="000000"/>
                          </a:solidFill>
                          <a:effectLst/>
                          <a:latin typeface="Calibri" panose="020F0502020204030204" pitchFamily="34" charset="0"/>
                        </a:rPr>
                        <a:t>56-66</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ABF4D"/>
                    </a:solidFill>
                  </a:tcPr>
                </a:tc>
                <a:tc hMerge="1">
                  <a:txBody>
                    <a:bodyPr/>
                    <a:lstStyle/>
                    <a:p>
                      <a:endParaRPr lang="en-US"/>
                    </a:p>
                  </a:txBody>
                  <a:tcPr/>
                </a:tc>
                <a:extLst>
                  <a:ext uri="{0D108BD9-81ED-4DB2-BD59-A6C34878D82A}">
                    <a16:rowId xmlns:a16="http://schemas.microsoft.com/office/drawing/2014/main" val="2966027673"/>
                  </a:ext>
                </a:extLst>
              </a:tr>
              <a:tr h="648000">
                <a:tc gridSpan="2">
                  <a:txBody>
                    <a:bodyPr/>
                    <a:lstStyle/>
                    <a:p>
                      <a:pPr algn="ctr" fontAlgn="ctr"/>
                      <a:r>
                        <a:rPr lang="en-US" sz="1400" b="1" i="0" u="none" strike="noStrike" dirty="0">
                          <a:solidFill>
                            <a:schemeClr val="tx1"/>
                          </a:solidFill>
                          <a:effectLst/>
                          <a:latin typeface="Calibri" panose="020F0502020204030204" pitchFamily="34" charset="0"/>
                        </a:rPr>
                        <a:t>Prayer and Response: Steps to the New Heaven and New Earth</a:t>
                      </a:r>
                    </a:p>
                    <a:p>
                      <a:pPr algn="ctr" fontAlgn="ctr"/>
                      <a:r>
                        <a:rPr lang="en-US" sz="1400" b="1" i="0" u="none" strike="noStrike" dirty="0">
                          <a:solidFill>
                            <a:schemeClr val="tx1"/>
                          </a:solidFill>
                          <a:effectLst/>
                          <a:latin typeface="Calibri" panose="020F0502020204030204" pitchFamily="34" charset="0"/>
                        </a:rPr>
                        <a:t>63:7-66:24</a:t>
                      </a:r>
                    </a:p>
                  </a:txBody>
                  <a:tcPr marL="6350" marR="6350" marT="6350" marB="0" anchor="ctr">
                    <a:lnL w="28575" cap="flat" cmpd="sng" algn="ctr">
                      <a:solidFill>
                        <a:schemeClr val="bg1"/>
                      </a:solid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hMerge="1">
                  <a:txBody>
                    <a:bodyPr/>
                    <a:lstStyle/>
                    <a:p>
                      <a:endParaRPr lang="en-US"/>
                    </a:p>
                  </a:txBody>
                  <a:tcPr/>
                </a:tc>
                <a:extLst>
                  <a:ext uri="{0D108BD9-81ED-4DB2-BD59-A6C34878D82A}">
                    <a16:rowId xmlns:a16="http://schemas.microsoft.com/office/drawing/2014/main" val="2900329317"/>
                  </a:ext>
                </a:extLst>
              </a:tr>
              <a:tr h="871200">
                <a:tc>
                  <a:txBody>
                    <a:bodyPr/>
                    <a:lstStyle/>
                    <a:p>
                      <a:pPr algn="ctr" fontAlgn="ctr"/>
                      <a:r>
                        <a:rPr lang="en-US" sz="1400" b="1" i="0" u="none" strike="noStrike" dirty="0">
                          <a:solidFill>
                            <a:schemeClr val="tx1"/>
                          </a:solidFill>
                          <a:effectLst/>
                          <a:latin typeface="Calibri" panose="020F0502020204030204" pitchFamily="34" charset="0"/>
                        </a:rPr>
                        <a:t>The Prayer of a Remembrancer</a:t>
                      </a:r>
                    </a:p>
                    <a:p>
                      <a:pPr algn="ctr" fontAlgn="ctr"/>
                      <a:r>
                        <a:rPr lang="en-US" sz="1400" b="1" i="0" u="none" strike="noStrike" dirty="0">
                          <a:solidFill>
                            <a:schemeClr val="tx1"/>
                          </a:solidFill>
                          <a:effectLst/>
                          <a:latin typeface="Calibri" panose="020F0502020204030204" pitchFamily="34" charset="0"/>
                        </a:rPr>
                        <a:t>63:7-64:12</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pPr algn="ctr" fontAlgn="ctr"/>
                      <a:r>
                        <a:rPr lang="en-US" sz="1400" b="1" i="0" u="none" strike="noStrike" dirty="0">
                          <a:solidFill>
                            <a:schemeClr val="tx1"/>
                          </a:solidFill>
                          <a:effectLst/>
                          <a:latin typeface="Calibri" panose="020F0502020204030204" pitchFamily="34" charset="0"/>
                        </a:rPr>
                        <a:t>Sure Promises: the Final Reckoning and the New Jerusalem</a:t>
                      </a:r>
                    </a:p>
                    <a:p>
                      <a:pPr algn="ctr" fontAlgn="ctr"/>
                      <a:r>
                        <a:rPr lang="en-US" sz="1400" b="1" i="0" u="none" strike="noStrike">
                          <a:solidFill>
                            <a:schemeClr val="tx1"/>
                          </a:solidFill>
                          <a:effectLst/>
                          <a:latin typeface="Calibri" panose="020F0502020204030204" pitchFamily="34" charset="0"/>
                        </a:rPr>
                        <a:t>65:1-66:24</a:t>
                      </a:r>
                    </a:p>
                  </a:txBody>
                  <a:tcPr marL="6350" marR="6350" marT="6350" marB="0" anchor="ctr">
                    <a:lnL w="28575" cap="flat" cmpd="sng" algn="ctr">
                      <a:solidFill>
                        <a:schemeClr val="bg1"/>
                      </a:solid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extLst>
                  <a:ext uri="{0D108BD9-81ED-4DB2-BD59-A6C34878D82A}">
                    <a16:rowId xmlns:a16="http://schemas.microsoft.com/office/drawing/2014/main" val="3966092842"/>
                  </a:ext>
                </a:extLst>
              </a:tr>
            </a:tbl>
          </a:graphicData>
        </a:graphic>
      </p:graphicFrame>
      <p:sp>
        <p:nvSpPr>
          <p:cNvPr id="5" name="TextBox 4">
            <a:extLst>
              <a:ext uri="{FF2B5EF4-FFF2-40B4-BE49-F238E27FC236}">
                <a16:creationId xmlns:a16="http://schemas.microsoft.com/office/drawing/2014/main" id="{E2C4B64C-CDD7-47AE-9ECA-7422B329D42B}"/>
              </a:ext>
            </a:extLst>
          </p:cNvPr>
          <p:cNvSpPr txBox="1"/>
          <p:nvPr/>
        </p:nvSpPr>
        <p:spPr>
          <a:xfrm flipH="1">
            <a:off x="8389620" y="2998113"/>
            <a:ext cx="3802380" cy="261610"/>
          </a:xfrm>
          <a:prstGeom prst="rect">
            <a:avLst/>
          </a:prstGeom>
          <a:noFill/>
        </p:spPr>
        <p:txBody>
          <a:bodyPr wrap="square" rtlCol="0">
            <a:spAutoFit/>
          </a:bodyPr>
          <a:lstStyle/>
          <a:p>
            <a:r>
              <a:rPr lang="en-US" sz="1100" dirty="0"/>
              <a:t>Alec </a:t>
            </a:r>
            <a:r>
              <a:rPr lang="en-US" sz="1100" dirty="0" err="1"/>
              <a:t>Motyer</a:t>
            </a:r>
            <a:r>
              <a:rPr lang="en-US" sz="1100" dirty="0"/>
              <a:t>. </a:t>
            </a:r>
            <a:r>
              <a:rPr lang="en-US" sz="1100" i="1" dirty="0"/>
              <a:t>The Prophecy of Isaiah </a:t>
            </a:r>
            <a:r>
              <a:rPr lang="en-US" sz="1100" dirty="0"/>
              <a:t>(InterVarsity Press, 1996). </a:t>
            </a:r>
          </a:p>
        </p:txBody>
      </p:sp>
      <p:graphicFrame>
        <p:nvGraphicFramePr>
          <p:cNvPr id="2" name="Table 1">
            <a:extLst>
              <a:ext uri="{FF2B5EF4-FFF2-40B4-BE49-F238E27FC236}">
                <a16:creationId xmlns:a16="http://schemas.microsoft.com/office/drawing/2014/main" id="{3505038F-A971-384A-D3F9-513EB66C45A7}"/>
              </a:ext>
            </a:extLst>
          </p:cNvPr>
          <p:cNvGraphicFramePr>
            <a:graphicFrameLocks noGrp="1"/>
          </p:cNvGraphicFramePr>
          <p:nvPr/>
        </p:nvGraphicFramePr>
        <p:xfrm>
          <a:off x="13832958" y="1446028"/>
          <a:ext cx="208280" cy="365760"/>
        </p:xfrm>
        <a:graphic>
          <a:graphicData uri="http://schemas.openxmlformats.org/drawingml/2006/table">
            <a:tbl>
              <a:tblPr/>
              <a:tblGrid>
                <a:gridCol w="208280">
                  <a:extLst>
                    <a:ext uri="{9D8B030D-6E8A-4147-A177-3AD203B41FA5}">
                      <a16:colId xmlns:a16="http://schemas.microsoft.com/office/drawing/2014/main" val="1421777562"/>
                    </a:ext>
                  </a:extLst>
                </a:gridCol>
              </a:tblGrid>
              <a:tr h="0">
                <a:tc>
                  <a:txBody>
                    <a:bodyPr/>
                    <a:lstStyle/>
                    <a:p>
                      <a:endParaRPr lang="en-US" dirty="0"/>
                    </a:p>
                  </a:txBody>
                  <a:tcPr>
                    <a:lnL w="28575" cmpd="sng">
                      <a:solidFill>
                        <a:schemeClr val="bg1"/>
                      </a:solidFill>
                      <a:prstDash val="solid"/>
                    </a:lnL>
                    <a:lnR w="28575" cmpd="sng">
                      <a:solidFill>
                        <a:schemeClr val="bg1"/>
                      </a:solidFill>
                      <a:prstDash val="solid"/>
                    </a:lnR>
                    <a:lnT w="28575" cmpd="sng">
                      <a:solidFill>
                        <a:schemeClr val="bg1"/>
                      </a:solidFill>
                      <a:prstDash val="solid"/>
                    </a:lnT>
                    <a:lnB w="28575" cmpd="sng">
                      <a:solidFill>
                        <a:schemeClr val="bg1"/>
                      </a:solidFill>
                      <a:prstDash val="solid"/>
                    </a:lnB>
                  </a:tcPr>
                </a:tc>
                <a:extLst>
                  <a:ext uri="{0D108BD9-81ED-4DB2-BD59-A6C34878D82A}">
                    <a16:rowId xmlns:a16="http://schemas.microsoft.com/office/drawing/2014/main" val="3311761738"/>
                  </a:ext>
                </a:extLst>
              </a:tr>
            </a:tbl>
          </a:graphicData>
        </a:graphic>
      </p:graphicFrame>
    </p:spTree>
    <p:extLst>
      <p:ext uri="{BB962C8B-B14F-4D97-AF65-F5344CB8AC3E}">
        <p14:creationId xmlns:p14="http://schemas.microsoft.com/office/powerpoint/2010/main" val="1782211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C0FE931F-EAB1-48E5-BC0F-1A1E3B3466F1}"/>
              </a:ext>
            </a:extLst>
          </p:cNvPr>
          <p:cNvGraphicFramePr>
            <a:graphicFrameLocks noGrp="1"/>
          </p:cNvGraphicFramePr>
          <p:nvPr>
            <p:extLst>
              <p:ext uri="{D42A27DB-BD31-4B8C-83A1-F6EECF244321}">
                <p14:modId xmlns:p14="http://schemas.microsoft.com/office/powerpoint/2010/main" val="152871226"/>
              </p:ext>
            </p:extLst>
          </p:nvPr>
        </p:nvGraphicFramePr>
        <p:xfrm>
          <a:off x="94632" y="204055"/>
          <a:ext cx="12009600" cy="2805845"/>
        </p:xfrm>
        <a:graphic>
          <a:graphicData uri="http://schemas.openxmlformats.org/drawingml/2006/table">
            <a:tbl>
              <a:tblPr/>
              <a:tblGrid>
                <a:gridCol w="2393296">
                  <a:extLst>
                    <a:ext uri="{9D8B030D-6E8A-4147-A177-3AD203B41FA5}">
                      <a16:colId xmlns:a16="http://schemas.microsoft.com/office/drawing/2014/main" val="367927718"/>
                    </a:ext>
                  </a:extLst>
                </a:gridCol>
                <a:gridCol w="2414856">
                  <a:extLst>
                    <a:ext uri="{9D8B030D-6E8A-4147-A177-3AD203B41FA5}">
                      <a16:colId xmlns:a16="http://schemas.microsoft.com/office/drawing/2014/main" val="1138308577"/>
                    </a:ext>
                  </a:extLst>
                </a:gridCol>
                <a:gridCol w="2393296">
                  <a:extLst>
                    <a:ext uri="{9D8B030D-6E8A-4147-A177-3AD203B41FA5}">
                      <a16:colId xmlns:a16="http://schemas.microsoft.com/office/drawing/2014/main" val="4203433599"/>
                    </a:ext>
                  </a:extLst>
                </a:gridCol>
                <a:gridCol w="2404076">
                  <a:extLst>
                    <a:ext uri="{9D8B030D-6E8A-4147-A177-3AD203B41FA5}">
                      <a16:colId xmlns:a16="http://schemas.microsoft.com/office/drawing/2014/main" val="4127287045"/>
                    </a:ext>
                  </a:extLst>
                </a:gridCol>
                <a:gridCol w="2404076">
                  <a:extLst>
                    <a:ext uri="{9D8B030D-6E8A-4147-A177-3AD203B41FA5}">
                      <a16:colId xmlns:a16="http://schemas.microsoft.com/office/drawing/2014/main" val="2727586290"/>
                    </a:ext>
                  </a:extLst>
                </a:gridCol>
              </a:tblGrid>
              <a:tr h="648000">
                <a:tc gridSpan="5">
                  <a:txBody>
                    <a:bodyPr/>
                    <a:lstStyle/>
                    <a:p>
                      <a:pPr algn="ctr" fontAlgn="ctr"/>
                      <a:r>
                        <a:rPr lang="en-US" sz="2400" b="1" i="0" u="none" strike="noStrike" dirty="0">
                          <a:solidFill>
                            <a:srgbClr val="000000"/>
                          </a:solidFill>
                          <a:effectLst/>
                          <a:latin typeface="Calibri" panose="020F0502020204030204" pitchFamily="34" charset="0"/>
                        </a:rPr>
                        <a:t>Isaiah</a:t>
                      </a:r>
                    </a:p>
                    <a:p>
                      <a:pPr algn="ctr" fontAlgn="ctr"/>
                      <a:r>
                        <a:rPr lang="en-US" sz="1000" b="1" i="0" u="none" strike="noStrike" dirty="0">
                          <a:solidFill>
                            <a:srgbClr val="000000"/>
                          </a:solidFill>
                          <a:effectLst/>
                          <a:latin typeface="Calibri" panose="020F0502020204030204" pitchFamily="34" charset="0"/>
                        </a:rPr>
                        <a:t>“He will lift up a standard for the nations…he will set a sign among the peoples.”</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FD205"/>
                    </a:solidFill>
                  </a:tcPr>
                </a:tc>
                <a:tc hMerge="1">
                  <a:txBody>
                    <a:bodyPr/>
                    <a:lstStyle/>
                    <a:p>
                      <a:pPr algn="ctr" fontAlgn="ctr"/>
                      <a:endParaRPr lang="en-US" sz="1000" b="1" i="0" u="none" strike="noStrike" dirty="0">
                        <a:solidFill>
                          <a:srgbClr val="000000"/>
                        </a:solidFill>
                        <a:effectLst/>
                        <a:latin typeface="Calibri" panose="020F0502020204030204" pitchFamily="34" charset="0"/>
                      </a:endParaRP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FD205"/>
                    </a:solidFill>
                  </a:tcPr>
                </a:tc>
                <a:tc hMerge="1">
                  <a:txBody>
                    <a:bodyPr/>
                    <a:lstStyle/>
                    <a:p>
                      <a:pPr algn="ctr" fontAlgn="ctr"/>
                      <a:endParaRPr lang="en-US" sz="1000" b="1" i="0" u="none" strike="noStrike" dirty="0">
                        <a:solidFill>
                          <a:srgbClr val="000000"/>
                        </a:solidFill>
                        <a:effectLst/>
                        <a:latin typeface="Calibri" panose="020F0502020204030204" pitchFamily="34" charset="0"/>
                      </a:endParaRP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FD205"/>
                    </a:solidFill>
                  </a:tcPr>
                </a:tc>
                <a:tc hMerge="1">
                  <a:txBody>
                    <a:bodyPr/>
                    <a:lstStyle/>
                    <a:p>
                      <a:pPr algn="ctr" fontAlgn="ctr"/>
                      <a:endParaRPr lang="en-US" sz="1000" b="1" i="0" u="none" strike="noStrike" dirty="0">
                        <a:solidFill>
                          <a:srgbClr val="000000"/>
                        </a:solidFill>
                        <a:effectLst/>
                        <a:latin typeface="Calibri" panose="020F0502020204030204" pitchFamily="34" charset="0"/>
                      </a:endParaRP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FD205"/>
                    </a:solidFill>
                  </a:tcPr>
                </a:tc>
                <a:tc hMerge="1">
                  <a:txBody>
                    <a:bodyPr/>
                    <a:lstStyle/>
                    <a:p>
                      <a:pPr algn="ctr" fontAlgn="ctr"/>
                      <a:endParaRPr lang="en-US" sz="1000" b="1" i="0" u="none" strike="noStrike" dirty="0">
                        <a:solidFill>
                          <a:srgbClr val="000000"/>
                        </a:solidFill>
                        <a:effectLst/>
                        <a:latin typeface="Calibri" panose="020F0502020204030204" pitchFamily="34" charset="0"/>
                      </a:endParaRP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FD205"/>
                    </a:solidFill>
                  </a:tcPr>
                </a:tc>
                <a:extLst>
                  <a:ext uri="{0D108BD9-81ED-4DB2-BD59-A6C34878D82A}">
                    <a16:rowId xmlns:a16="http://schemas.microsoft.com/office/drawing/2014/main" val="475616594"/>
                  </a:ext>
                </a:extLst>
              </a:tr>
              <a:tr h="648000">
                <a:tc gridSpan="5">
                  <a:txBody>
                    <a:bodyPr/>
                    <a:lstStyle/>
                    <a:p>
                      <a:pPr algn="ctr" fontAlgn="ctr"/>
                      <a:r>
                        <a:rPr lang="en-US" sz="1400" b="1" i="0" u="none" strike="noStrike" dirty="0">
                          <a:solidFill>
                            <a:srgbClr val="000000"/>
                          </a:solidFill>
                          <a:effectLst/>
                          <a:latin typeface="Calibri" panose="020F0502020204030204" pitchFamily="34" charset="0"/>
                        </a:rPr>
                        <a:t>Book of the King</a:t>
                      </a:r>
                    </a:p>
                    <a:p>
                      <a:pPr algn="ctr" fontAlgn="ctr"/>
                      <a:r>
                        <a:rPr lang="en-US" sz="1400" b="1" i="0" u="none" strike="noStrike" dirty="0">
                          <a:solidFill>
                            <a:srgbClr val="000000"/>
                          </a:solidFill>
                          <a:effectLst/>
                          <a:latin typeface="Calibri" panose="020F0502020204030204" pitchFamily="34" charset="0"/>
                        </a:rPr>
                        <a:t>1-39</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ABF4D"/>
                    </a:solidFill>
                  </a:tcPr>
                </a:tc>
                <a:tc hMerge="1">
                  <a:txBody>
                    <a:bodyPr/>
                    <a:lstStyle/>
                    <a:p>
                      <a:pPr algn="ctr" fontAlgn="ctr"/>
                      <a:endParaRPr lang="en-US" sz="1400" b="1" i="0" u="none" strike="noStrike" dirty="0">
                        <a:solidFill>
                          <a:srgbClr val="000000"/>
                        </a:solidFill>
                        <a:effectLst/>
                        <a:latin typeface="Calibri" panose="020F0502020204030204" pitchFamily="34" charset="0"/>
                      </a:endParaRPr>
                    </a:p>
                  </a:txBody>
                  <a:tcPr marL="6350" marR="6350" marT="6350" marB="0"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ABF4D"/>
                    </a:solidFill>
                  </a:tcPr>
                </a:tc>
                <a:tc hMerge="1">
                  <a:txBody>
                    <a:bodyPr/>
                    <a:lstStyle/>
                    <a:p>
                      <a:pPr algn="ctr" fontAlgn="ctr"/>
                      <a:endParaRPr lang="en-US" sz="1400" b="1" i="0" u="none" strike="noStrike" dirty="0">
                        <a:solidFill>
                          <a:srgbClr val="000000"/>
                        </a:solidFill>
                        <a:effectLst/>
                        <a:latin typeface="Calibri" panose="020F0502020204030204" pitchFamily="34" charset="0"/>
                      </a:endParaRPr>
                    </a:p>
                  </a:txBody>
                  <a:tcPr marL="6350" marR="6350" marT="6350" marB="0"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ABF4D"/>
                    </a:solidFill>
                  </a:tcPr>
                </a:tc>
                <a:tc hMerge="1">
                  <a:txBody>
                    <a:bodyPr/>
                    <a:lstStyle/>
                    <a:p>
                      <a:pPr algn="ctr" fontAlgn="ctr"/>
                      <a:endParaRPr lang="en-US" sz="1400" b="1" i="0" u="none" strike="noStrike" dirty="0">
                        <a:solidFill>
                          <a:srgbClr val="000000"/>
                        </a:solidFill>
                        <a:effectLst/>
                        <a:latin typeface="Calibri" panose="020F0502020204030204" pitchFamily="34" charset="0"/>
                      </a:endParaRPr>
                    </a:p>
                  </a:txBody>
                  <a:tcPr marL="6350" marR="6350" marT="6350" marB="0"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ABF4D"/>
                    </a:solidFill>
                  </a:tcPr>
                </a:tc>
                <a:tc hMerge="1">
                  <a:txBody>
                    <a:bodyPr/>
                    <a:lstStyle/>
                    <a:p>
                      <a:pPr algn="ctr" fontAlgn="ctr"/>
                      <a:endParaRPr lang="en-US" sz="1400" b="1" i="0" u="none" strike="noStrike" dirty="0">
                        <a:solidFill>
                          <a:srgbClr val="000000"/>
                        </a:solidFill>
                        <a:effectLst/>
                        <a:latin typeface="Calibri" panose="020F0502020204030204" pitchFamily="34" charset="0"/>
                      </a:endParaRPr>
                    </a:p>
                  </a:txBody>
                  <a:tcPr marL="6350" marR="6350" marT="6350" marB="0"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ABF4D"/>
                    </a:solidFill>
                  </a:tcPr>
                </a:tc>
                <a:extLst>
                  <a:ext uri="{0D108BD9-81ED-4DB2-BD59-A6C34878D82A}">
                    <a16:rowId xmlns:a16="http://schemas.microsoft.com/office/drawing/2014/main" val="2966027673"/>
                  </a:ext>
                </a:extLst>
              </a:tr>
              <a:tr h="1509845">
                <a:tc>
                  <a:txBody>
                    <a:bodyPr/>
                    <a:lstStyle/>
                    <a:p>
                      <a:pPr algn="ctr" fontAlgn="ctr"/>
                      <a:r>
                        <a:rPr lang="en-US" sz="1400" b="1" i="0" u="none" strike="noStrike" dirty="0">
                          <a:solidFill>
                            <a:schemeClr val="tx1"/>
                          </a:solidFill>
                          <a:effectLst/>
                          <a:latin typeface="Calibri" panose="020F0502020204030204" pitchFamily="34" charset="0"/>
                        </a:rPr>
                        <a:t>Preface: </a:t>
                      </a:r>
                    </a:p>
                    <a:p>
                      <a:pPr algn="ctr" fontAlgn="ctr"/>
                      <a:r>
                        <a:rPr lang="en-US" sz="1400" b="1" i="0" u="none" strike="noStrike" dirty="0">
                          <a:solidFill>
                            <a:schemeClr val="tx1"/>
                          </a:solidFill>
                          <a:effectLst/>
                          <a:latin typeface="Calibri" panose="020F0502020204030204" pitchFamily="34" charset="0"/>
                        </a:rPr>
                        <a:t>Diagnosis and Prognosis</a:t>
                      </a:r>
                    </a:p>
                    <a:p>
                      <a:pPr algn="ctr" fontAlgn="ctr"/>
                      <a:br>
                        <a:rPr lang="en-US" sz="1400" b="1" i="0" u="none" strike="noStrike" dirty="0">
                          <a:solidFill>
                            <a:schemeClr val="tx1"/>
                          </a:solidFill>
                          <a:effectLst/>
                          <a:latin typeface="Calibri" panose="020F0502020204030204" pitchFamily="34" charset="0"/>
                        </a:rPr>
                      </a:br>
                      <a:r>
                        <a:rPr lang="en-US" sz="1400" b="1" i="0" u="none" strike="noStrike" dirty="0">
                          <a:solidFill>
                            <a:schemeClr val="tx1"/>
                          </a:solidFill>
                          <a:effectLst/>
                          <a:latin typeface="Calibri" panose="020F0502020204030204" pitchFamily="34" charset="0"/>
                        </a:rPr>
                        <a:t>1-5</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ctr" fontAlgn="ctr"/>
                      <a:r>
                        <a:rPr lang="en-US" sz="1400" b="1" i="0" u="none" strike="noStrike" dirty="0">
                          <a:solidFill>
                            <a:schemeClr val="tx1"/>
                          </a:solidFill>
                          <a:effectLst/>
                          <a:latin typeface="Calibri" panose="020F0502020204030204" pitchFamily="34" charset="0"/>
                        </a:rPr>
                        <a:t>The Triumph </a:t>
                      </a:r>
                    </a:p>
                    <a:p>
                      <a:pPr algn="ctr" fontAlgn="ctr"/>
                      <a:r>
                        <a:rPr lang="en-US" sz="1400" b="1" i="0" u="none" strike="noStrike" dirty="0">
                          <a:solidFill>
                            <a:schemeClr val="tx1"/>
                          </a:solidFill>
                          <a:effectLst/>
                          <a:latin typeface="Calibri" panose="020F0502020204030204" pitchFamily="34" charset="0"/>
                        </a:rPr>
                        <a:t>of Grace</a:t>
                      </a:r>
                      <a:br>
                        <a:rPr lang="en-US" sz="1400" b="1" i="0" u="none" strike="noStrike" dirty="0">
                          <a:solidFill>
                            <a:schemeClr val="tx1"/>
                          </a:solidFill>
                          <a:effectLst/>
                          <a:latin typeface="Calibri" panose="020F0502020204030204" pitchFamily="34" charset="0"/>
                        </a:rPr>
                      </a:br>
                      <a:br>
                        <a:rPr lang="en-US" sz="1400" b="1" i="0" u="none" strike="noStrike" dirty="0">
                          <a:solidFill>
                            <a:schemeClr val="tx1"/>
                          </a:solidFill>
                          <a:effectLst/>
                          <a:latin typeface="Calibri" panose="020F0502020204030204" pitchFamily="34" charset="0"/>
                        </a:rPr>
                      </a:br>
                      <a:r>
                        <a:rPr lang="en-US" sz="1400" b="1" i="0" u="none" strike="noStrike" dirty="0">
                          <a:solidFill>
                            <a:schemeClr val="tx1"/>
                          </a:solidFill>
                          <a:effectLst/>
                          <a:latin typeface="Calibri" panose="020F0502020204030204" pitchFamily="34" charset="0"/>
                        </a:rPr>
                        <a:t>6-12</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ctr" fontAlgn="ctr"/>
                      <a:r>
                        <a:rPr lang="en-US" sz="1400" b="1" i="0" u="none" strike="noStrike" dirty="0">
                          <a:solidFill>
                            <a:schemeClr val="tx1"/>
                          </a:solidFill>
                          <a:effectLst/>
                          <a:latin typeface="Calibri" panose="020F0502020204030204" pitchFamily="34" charset="0"/>
                        </a:rPr>
                        <a:t>The Universal </a:t>
                      </a:r>
                    </a:p>
                    <a:p>
                      <a:pPr algn="ctr" fontAlgn="ctr"/>
                      <a:r>
                        <a:rPr lang="en-US" sz="1400" b="1" i="0" u="none" strike="noStrike" dirty="0">
                          <a:solidFill>
                            <a:schemeClr val="tx1"/>
                          </a:solidFill>
                          <a:effectLst/>
                          <a:latin typeface="Calibri" panose="020F0502020204030204" pitchFamily="34" charset="0"/>
                        </a:rPr>
                        <a:t>Kingdom</a:t>
                      </a:r>
                      <a:br>
                        <a:rPr lang="en-US" sz="1400" b="1" i="0" u="none" strike="noStrike" dirty="0">
                          <a:solidFill>
                            <a:schemeClr val="tx1"/>
                          </a:solidFill>
                          <a:effectLst/>
                          <a:latin typeface="Calibri" panose="020F0502020204030204" pitchFamily="34" charset="0"/>
                        </a:rPr>
                      </a:br>
                      <a:br>
                        <a:rPr lang="en-US" sz="1400" b="1" i="0" u="none" strike="noStrike" dirty="0">
                          <a:solidFill>
                            <a:schemeClr val="tx1"/>
                          </a:solidFill>
                          <a:effectLst/>
                          <a:latin typeface="Calibri" panose="020F0502020204030204" pitchFamily="34" charset="0"/>
                        </a:rPr>
                      </a:br>
                      <a:r>
                        <a:rPr lang="en-US" sz="1400" b="1" i="0" u="none" strike="noStrike" dirty="0">
                          <a:solidFill>
                            <a:schemeClr val="tx1"/>
                          </a:solidFill>
                          <a:effectLst/>
                          <a:latin typeface="Calibri" panose="020F0502020204030204" pitchFamily="34" charset="0"/>
                        </a:rPr>
                        <a:t>13-27</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ctr" fontAlgn="ctr"/>
                      <a:r>
                        <a:rPr lang="en-US" sz="1400" b="1" i="0" u="none" strike="noStrike" dirty="0">
                          <a:solidFill>
                            <a:schemeClr val="tx1"/>
                          </a:solidFill>
                          <a:effectLst/>
                          <a:latin typeface="Calibri" panose="020F0502020204030204" pitchFamily="34" charset="0"/>
                        </a:rPr>
                        <a:t>The Lord </a:t>
                      </a:r>
                    </a:p>
                    <a:p>
                      <a:pPr algn="ctr" fontAlgn="ctr"/>
                      <a:r>
                        <a:rPr lang="en-US" sz="1400" b="1" i="0" u="none" strike="noStrike" dirty="0">
                          <a:solidFill>
                            <a:schemeClr val="tx1"/>
                          </a:solidFill>
                          <a:effectLst/>
                          <a:latin typeface="Calibri" panose="020F0502020204030204" pitchFamily="34" charset="0"/>
                        </a:rPr>
                        <a:t>of History</a:t>
                      </a:r>
                      <a:br>
                        <a:rPr lang="en-US" sz="1400" b="1" i="0" u="none" strike="noStrike" dirty="0">
                          <a:solidFill>
                            <a:schemeClr val="tx1"/>
                          </a:solidFill>
                          <a:effectLst/>
                          <a:latin typeface="Calibri" panose="020F0502020204030204" pitchFamily="34" charset="0"/>
                        </a:rPr>
                      </a:br>
                      <a:br>
                        <a:rPr lang="en-US" sz="1400" b="1" i="0" u="none" strike="noStrike" dirty="0">
                          <a:solidFill>
                            <a:schemeClr val="tx1"/>
                          </a:solidFill>
                          <a:effectLst/>
                          <a:latin typeface="Calibri" panose="020F0502020204030204" pitchFamily="34" charset="0"/>
                        </a:rPr>
                      </a:br>
                      <a:r>
                        <a:rPr lang="en-US" sz="1400" b="1" i="0" u="none" strike="noStrike" dirty="0">
                          <a:solidFill>
                            <a:schemeClr val="tx1"/>
                          </a:solidFill>
                          <a:effectLst/>
                          <a:latin typeface="Calibri" panose="020F0502020204030204" pitchFamily="34" charset="0"/>
                        </a:rPr>
                        <a:t>28-37</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ctr" fontAlgn="ctr"/>
                      <a:r>
                        <a:rPr lang="en-US" sz="1400" b="1" i="0" u="none" strike="noStrike" dirty="0">
                          <a:solidFill>
                            <a:schemeClr val="tx1"/>
                          </a:solidFill>
                          <a:effectLst/>
                          <a:latin typeface="Calibri" panose="020F0502020204030204" pitchFamily="34" charset="0"/>
                        </a:rPr>
                        <a:t>Bridge: </a:t>
                      </a:r>
                    </a:p>
                    <a:p>
                      <a:pPr algn="ctr" fontAlgn="ctr"/>
                      <a:r>
                        <a:rPr lang="en-US" sz="1400" b="1" i="0" u="none" strike="noStrike" dirty="0">
                          <a:solidFill>
                            <a:schemeClr val="tx1"/>
                          </a:solidFill>
                          <a:effectLst/>
                          <a:latin typeface="Calibri" panose="020F0502020204030204" pitchFamily="34" charset="0"/>
                        </a:rPr>
                        <a:t>Hezekiah's Fateful Choice</a:t>
                      </a:r>
                    </a:p>
                    <a:p>
                      <a:pPr algn="ctr" fontAlgn="ctr"/>
                      <a:br>
                        <a:rPr lang="en-US" sz="1400" b="1" i="0" u="none" strike="noStrike" dirty="0">
                          <a:solidFill>
                            <a:schemeClr val="tx1"/>
                          </a:solidFill>
                          <a:effectLst/>
                          <a:latin typeface="Calibri" panose="020F0502020204030204" pitchFamily="34" charset="0"/>
                        </a:rPr>
                      </a:br>
                      <a:r>
                        <a:rPr lang="en-US" sz="1400" b="1" i="0" u="none" strike="noStrike" dirty="0">
                          <a:solidFill>
                            <a:schemeClr val="tx1"/>
                          </a:solidFill>
                          <a:effectLst/>
                          <a:latin typeface="Calibri" panose="020F0502020204030204" pitchFamily="34" charset="0"/>
                        </a:rPr>
                        <a:t>38-39</a:t>
                      </a:r>
                    </a:p>
                  </a:txBody>
                  <a:tcPr marL="0" marR="0" marT="6350" marB="0" anchor="ctr">
                    <a:lnL w="28575" cap="flat" cmpd="sng" algn="ctr">
                      <a:solidFill>
                        <a:schemeClr val="bg1"/>
                      </a:solid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a16="http://schemas.microsoft.com/office/drawing/2014/main" val="2900329317"/>
                  </a:ext>
                </a:extLst>
              </a:tr>
            </a:tbl>
          </a:graphicData>
        </a:graphic>
      </p:graphicFrame>
      <p:sp>
        <p:nvSpPr>
          <p:cNvPr id="5" name="TextBox 4">
            <a:extLst>
              <a:ext uri="{FF2B5EF4-FFF2-40B4-BE49-F238E27FC236}">
                <a16:creationId xmlns:a16="http://schemas.microsoft.com/office/drawing/2014/main" id="{E2C4B64C-CDD7-47AE-9ECA-7422B329D42B}"/>
              </a:ext>
            </a:extLst>
          </p:cNvPr>
          <p:cNvSpPr txBox="1"/>
          <p:nvPr/>
        </p:nvSpPr>
        <p:spPr>
          <a:xfrm flipH="1">
            <a:off x="8389620" y="2998113"/>
            <a:ext cx="3802380" cy="430887"/>
          </a:xfrm>
          <a:prstGeom prst="rect">
            <a:avLst/>
          </a:prstGeom>
          <a:noFill/>
        </p:spPr>
        <p:txBody>
          <a:bodyPr wrap="square" rtlCol="0">
            <a:spAutoFit/>
          </a:bodyPr>
          <a:lstStyle/>
          <a:p>
            <a:r>
              <a:rPr lang="en-US" sz="1100" dirty="0"/>
              <a:t>Alec </a:t>
            </a:r>
            <a:r>
              <a:rPr lang="en-US" sz="1100" dirty="0" err="1"/>
              <a:t>Motyer</a:t>
            </a:r>
            <a:r>
              <a:rPr lang="en-US" sz="1100" dirty="0"/>
              <a:t>. </a:t>
            </a:r>
            <a:r>
              <a:rPr lang="en-US" sz="1100" i="1" dirty="0"/>
              <a:t>The Prophecy of Isaiah </a:t>
            </a:r>
            <a:r>
              <a:rPr lang="en-US" sz="1100" dirty="0"/>
              <a:t>(InterVarsity Press, 1996). </a:t>
            </a:r>
          </a:p>
          <a:p>
            <a:r>
              <a:rPr lang="en-US" sz="1100" dirty="0"/>
              <a:t>*</a:t>
            </a:r>
            <a:r>
              <a:rPr lang="en-US" sz="1100" dirty="0" err="1"/>
              <a:t>Motyer</a:t>
            </a:r>
            <a:r>
              <a:rPr lang="en-US" sz="1100" dirty="0"/>
              <a:t> views 38 and 39 as preface to the Book of the Servant. </a:t>
            </a:r>
          </a:p>
        </p:txBody>
      </p:sp>
    </p:spTree>
    <p:extLst>
      <p:ext uri="{BB962C8B-B14F-4D97-AF65-F5344CB8AC3E}">
        <p14:creationId xmlns:p14="http://schemas.microsoft.com/office/powerpoint/2010/main" val="40577116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C0FE931F-EAB1-48E5-BC0F-1A1E3B3466F1}"/>
              </a:ext>
            </a:extLst>
          </p:cNvPr>
          <p:cNvGraphicFramePr>
            <a:graphicFrameLocks noGrp="1"/>
          </p:cNvGraphicFramePr>
          <p:nvPr>
            <p:extLst>
              <p:ext uri="{D42A27DB-BD31-4B8C-83A1-F6EECF244321}">
                <p14:modId xmlns:p14="http://schemas.microsoft.com/office/powerpoint/2010/main" val="4272876990"/>
              </p:ext>
            </p:extLst>
          </p:nvPr>
        </p:nvGraphicFramePr>
        <p:xfrm>
          <a:off x="94632" y="204055"/>
          <a:ext cx="12009601" cy="4315690"/>
        </p:xfrm>
        <a:graphic>
          <a:graphicData uri="http://schemas.openxmlformats.org/drawingml/2006/table">
            <a:tbl>
              <a:tblPr/>
              <a:tblGrid>
                <a:gridCol w="2393296">
                  <a:extLst>
                    <a:ext uri="{9D8B030D-6E8A-4147-A177-3AD203B41FA5}">
                      <a16:colId xmlns:a16="http://schemas.microsoft.com/office/drawing/2014/main" val="367927718"/>
                    </a:ext>
                  </a:extLst>
                </a:gridCol>
                <a:gridCol w="2414857">
                  <a:extLst>
                    <a:ext uri="{9D8B030D-6E8A-4147-A177-3AD203B41FA5}">
                      <a16:colId xmlns:a16="http://schemas.microsoft.com/office/drawing/2014/main" val="1138308577"/>
                    </a:ext>
                  </a:extLst>
                </a:gridCol>
                <a:gridCol w="2393296">
                  <a:extLst>
                    <a:ext uri="{9D8B030D-6E8A-4147-A177-3AD203B41FA5}">
                      <a16:colId xmlns:a16="http://schemas.microsoft.com/office/drawing/2014/main" val="4203433599"/>
                    </a:ext>
                  </a:extLst>
                </a:gridCol>
                <a:gridCol w="2404076">
                  <a:extLst>
                    <a:ext uri="{9D8B030D-6E8A-4147-A177-3AD203B41FA5}">
                      <a16:colId xmlns:a16="http://schemas.microsoft.com/office/drawing/2014/main" val="4127287045"/>
                    </a:ext>
                  </a:extLst>
                </a:gridCol>
                <a:gridCol w="2404076">
                  <a:extLst>
                    <a:ext uri="{9D8B030D-6E8A-4147-A177-3AD203B41FA5}">
                      <a16:colId xmlns:a16="http://schemas.microsoft.com/office/drawing/2014/main" val="2727586290"/>
                    </a:ext>
                  </a:extLst>
                </a:gridCol>
              </a:tblGrid>
              <a:tr h="648000">
                <a:tc gridSpan="5">
                  <a:txBody>
                    <a:bodyPr/>
                    <a:lstStyle/>
                    <a:p>
                      <a:pPr algn="ctr" fontAlgn="ctr"/>
                      <a:r>
                        <a:rPr lang="en-US" sz="2400" b="1" i="0" u="none" strike="noStrike" dirty="0">
                          <a:solidFill>
                            <a:srgbClr val="000000"/>
                          </a:solidFill>
                          <a:effectLst/>
                          <a:latin typeface="Calibri" panose="020F0502020204030204" pitchFamily="34" charset="0"/>
                        </a:rPr>
                        <a:t>Isaiah</a:t>
                      </a:r>
                    </a:p>
                    <a:p>
                      <a:pPr algn="ctr" fontAlgn="ctr"/>
                      <a:r>
                        <a:rPr lang="en-US" sz="1000" b="1" i="0" u="none" strike="noStrike" dirty="0">
                          <a:solidFill>
                            <a:srgbClr val="000000"/>
                          </a:solidFill>
                          <a:effectLst/>
                          <a:latin typeface="Calibri" panose="020F0502020204030204" pitchFamily="34" charset="0"/>
                        </a:rPr>
                        <a:t>“He will lift up a standard for the nations…he will set a sign among the peoples.”</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FD205"/>
                    </a:solidFill>
                  </a:tcPr>
                </a:tc>
                <a:tc hMerge="1">
                  <a:txBody>
                    <a:bodyPr/>
                    <a:lstStyle/>
                    <a:p>
                      <a:pPr algn="ctr" fontAlgn="ctr"/>
                      <a:endParaRPr lang="en-US" sz="1000" b="1" i="0" u="none" strike="noStrike" dirty="0">
                        <a:solidFill>
                          <a:srgbClr val="000000"/>
                        </a:solidFill>
                        <a:effectLst/>
                        <a:latin typeface="Calibri" panose="020F0502020204030204" pitchFamily="34" charset="0"/>
                      </a:endParaRP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FD205"/>
                    </a:solidFill>
                  </a:tcPr>
                </a:tc>
                <a:tc hMerge="1">
                  <a:txBody>
                    <a:bodyPr/>
                    <a:lstStyle/>
                    <a:p>
                      <a:pPr algn="ctr" fontAlgn="ctr"/>
                      <a:endParaRPr lang="en-US" sz="1000" b="1" i="0" u="none" strike="noStrike" dirty="0">
                        <a:solidFill>
                          <a:srgbClr val="000000"/>
                        </a:solidFill>
                        <a:effectLst/>
                        <a:latin typeface="Calibri" panose="020F0502020204030204" pitchFamily="34" charset="0"/>
                      </a:endParaRP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FD205"/>
                    </a:solidFill>
                  </a:tcPr>
                </a:tc>
                <a:tc hMerge="1">
                  <a:txBody>
                    <a:bodyPr/>
                    <a:lstStyle/>
                    <a:p>
                      <a:pPr algn="ctr" fontAlgn="ctr"/>
                      <a:endParaRPr lang="en-US" sz="1000" b="1" i="0" u="none" strike="noStrike" dirty="0">
                        <a:solidFill>
                          <a:srgbClr val="000000"/>
                        </a:solidFill>
                        <a:effectLst/>
                        <a:latin typeface="Calibri" panose="020F0502020204030204" pitchFamily="34" charset="0"/>
                      </a:endParaRP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FD205"/>
                    </a:solidFill>
                  </a:tcPr>
                </a:tc>
                <a:tc hMerge="1">
                  <a:txBody>
                    <a:bodyPr/>
                    <a:lstStyle/>
                    <a:p>
                      <a:pPr algn="ctr" fontAlgn="ctr"/>
                      <a:endParaRPr lang="en-US" sz="1000" b="1" i="0" u="none" strike="noStrike" dirty="0">
                        <a:solidFill>
                          <a:srgbClr val="000000"/>
                        </a:solidFill>
                        <a:effectLst/>
                        <a:latin typeface="Calibri" panose="020F0502020204030204" pitchFamily="34" charset="0"/>
                      </a:endParaRP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FD205"/>
                    </a:solidFill>
                  </a:tcPr>
                </a:tc>
                <a:extLst>
                  <a:ext uri="{0D108BD9-81ED-4DB2-BD59-A6C34878D82A}">
                    <a16:rowId xmlns:a16="http://schemas.microsoft.com/office/drawing/2014/main" val="475616594"/>
                  </a:ext>
                </a:extLst>
              </a:tr>
              <a:tr h="648000">
                <a:tc gridSpan="5">
                  <a:txBody>
                    <a:bodyPr/>
                    <a:lstStyle/>
                    <a:p>
                      <a:pPr algn="ctr" fontAlgn="ctr"/>
                      <a:r>
                        <a:rPr lang="en-US" sz="1400" b="1" i="0" u="none" strike="noStrike" dirty="0">
                          <a:solidFill>
                            <a:srgbClr val="000000"/>
                          </a:solidFill>
                          <a:effectLst/>
                          <a:latin typeface="Calibri" panose="020F0502020204030204" pitchFamily="34" charset="0"/>
                        </a:rPr>
                        <a:t>Book of the King</a:t>
                      </a:r>
                    </a:p>
                    <a:p>
                      <a:pPr algn="ctr" fontAlgn="ctr"/>
                      <a:r>
                        <a:rPr lang="en-US" sz="1400" b="1" i="0" u="none" strike="noStrike" dirty="0">
                          <a:solidFill>
                            <a:srgbClr val="000000"/>
                          </a:solidFill>
                          <a:effectLst/>
                          <a:latin typeface="Calibri" panose="020F0502020204030204" pitchFamily="34" charset="0"/>
                        </a:rPr>
                        <a:t>1-39</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ABF4D"/>
                    </a:solidFill>
                  </a:tcPr>
                </a:tc>
                <a:tc hMerge="1">
                  <a:txBody>
                    <a:bodyPr/>
                    <a:lstStyle/>
                    <a:p>
                      <a:pPr algn="ctr" fontAlgn="ctr"/>
                      <a:endParaRPr lang="en-US" sz="1400" b="1" i="0" u="none" strike="noStrike" dirty="0">
                        <a:solidFill>
                          <a:srgbClr val="000000"/>
                        </a:solidFill>
                        <a:effectLst/>
                        <a:latin typeface="Calibri" panose="020F0502020204030204" pitchFamily="34" charset="0"/>
                      </a:endParaRPr>
                    </a:p>
                  </a:txBody>
                  <a:tcPr marL="6350" marR="6350" marT="6350" marB="0"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ABF4D"/>
                    </a:solidFill>
                  </a:tcPr>
                </a:tc>
                <a:tc hMerge="1">
                  <a:txBody>
                    <a:bodyPr/>
                    <a:lstStyle/>
                    <a:p>
                      <a:pPr algn="ctr" fontAlgn="ctr"/>
                      <a:endParaRPr lang="en-US" sz="1400" b="1" i="0" u="none" strike="noStrike" dirty="0">
                        <a:solidFill>
                          <a:srgbClr val="000000"/>
                        </a:solidFill>
                        <a:effectLst/>
                        <a:latin typeface="Calibri" panose="020F0502020204030204" pitchFamily="34" charset="0"/>
                      </a:endParaRPr>
                    </a:p>
                  </a:txBody>
                  <a:tcPr marL="6350" marR="6350" marT="6350" marB="0"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ABF4D"/>
                    </a:solidFill>
                  </a:tcPr>
                </a:tc>
                <a:tc hMerge="1">
                  <a:txBody>
                    <a:bodyPr/>
                    <a:lstStyle/>
                    <a:p>
                      <a:pPr algn="ctr" fontAlgn="ctr"/>
                      <a:endParaRPr lang="en-US" sz="1400" b="1" i="0" u="none" strike="noStrike" dirty="0">
                        <a:solidFill>
                          <a:srgbClr val="000000"/>
                        </a:solidFill>
                        <a:effectLst/>
                        <a:latin typeface="Calibri" panose="020F0502020204030204" pitchFamily="34" charset="0"/>
                      </a:endParaRPr>
                    </a:p>
                  </a:txBody>
                  <a:tcPr marL="6350" marR="6350" marT="6350" marB="0"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ABF4D"/>
                    </a:solidFill>
                  </a:tcPr>
                </a:tc>
                <a:tc hMerge="1">
                  <a:txBody>
                    <a:bodyPr/>
                    <a:lstStyle/>
                    <a:p>
                      <a:pPr algn="ctr" fontAlgn="ctr"/>
                      <a:endParaRPr lang="en-US" sz="1400" b="1" i="0" u="none" strike="noStrike" dirty="0">
                        <a:solidFill>
                          <a:srgbClr val="000000"/>
                        </a:solidFill>
                        <a:effectLst/>
                        <a:latin typeface="Calibri" panose="020F0502020204030204" pitchFamily="34" charset="0"/>
                      </a:endParaRPr>
                    </a:p>
                  </a:txBody>
                  <a:tcPr marL="6350" marR="6350" marT="6350" marB="0"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ABF4D"/>
                    </a:solidFill>
                  </a:tcPr>
                </a:tc>
                <a:extLst>
                  <a:ext uri="{0D108BD9-81ED-4DB2-BD59-A6C34878D82A}">
                    <a16:rowId xmlns:a16="http://schemas.microsoft.com/office/drawing/2014/main" val="2966027673"/>
                  </a:ext>
                </a:extLst>
              </a:tr>
              <a:tr h="1509845">
                <a:tc>
                  <a:txBody>
                    <a:bodyPr/>
                    <a:lstStyle/>
                    <a:p>
                      <a:pPr algn="ctr" fontAlgn="ctr"/>
                      <a:r>
                        <a:rPr lang="en-US" sz="1400" b="1" i="0" u="none" strike="noStrike" dirty="0">
                          <a:solidFill>
                            <a:schemeClr val="tx1"/>
                          </a:solidFill>
                          <a:effectLst/>
                          <a:latin typeface="Calibri" panose="020F0502020204030204" pitchFamily="34" charset="0"/>
                        </a:rPr>
                        <a:t>Preface: </a:t>
                      </a:r>
                    </a:p>
                    <a:p>
                      <a:pPr algn="ctr" fontAlgn="ctr"/>
                      <a:r>
                        <a:rPr lang="en-US" sz="1400" b="1" i="0" u="none" strike="noStrike" dirty="0">
                          <a:solidFill>
                            <a:schemeClr val="tx1"/>
                          </a:solidFill>
                          <a:effectLst/>
                          <a:latin typeface="Calibri" panose="020F0502020204030204" pitchFamily="34" charset="0"/>
                        </a:rPr>
                        <a:t>Diagnosis and Prognosis</a:t>
                      </a:r>
                    </a:p>
                    <a:p>
                      <a:pPr algn="ctr" fontAlgn="ctr"/>
                      <a:br>
                        <a:rPr lang="en-US" sz="1400" b="1" i="0" u="none" strike="noStrike" dirty="0">
                          <a:solidFill>
                            <a:schemeClr val="tx1"/>
                          </a:solidFill>
                          <a:effectLst/>
                          <a:latin typeface="Calibri" panose="020F0502020204030204" pitchFamily="34" charset="0"/>
                        </a:rPr>
                      </a:br>
                      <a:r>
                        <a:rPr lang="en-US" sz="1400" b="1" i="0" u="none" strike="noStrike" dirty="0">
                          <a:solidFill>
                            <a:schemeClr val="tx1"/>
                          </a:solidFill>
                          <a:effectLst/>
                          <a:latin typeface="Calibri" panose="020F0502020204030204" pitchFamily="34" charset="0"/>
                        </a:rPr>
                        <a:t>1-5</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ctr" fontAlgn="ctr"/>
                      <a:r>
                        <a:rPr lang="en-US" sz="1400" b="1" i="0" u="none" strike="noStrike" dirty="0">
                          <a:solidFill>
                            <a:schemeClr val="tx1"/>
                          </a:solidFill>
                          <a:effectLst/>
                          <a:latin typeface="Calibri" panose="020F0502020204030204" pitchFamily="34" charset="0"/>
                        </a:rPr>
                        <a:t>The Triumph </a:t>
                      </a:r>
                    </a:p>
                    <a:p>
                      <a:pPr algn="ctr" fontAlgn="ctr"/>
                      <a:r>
                        <a:rPr lang="en-US" sz="1400" b="1" i="0" u="none" strike="noStrike" dirty="0">
                          <a:solidFill>
                            <a:schemeClr val="tx1"/>
                          </a:solidFill>
                          <a:effectLst/>
                          <a:latin typeface="Calibri" panose="020F0502020204030204" pitchFamily="34" charset="0"/>
                        </a:rPr>
                        <a:t>of Grace</a:t>
                      </a:r>
                      <a:br>
                        <a:rPr lang="en-US" sz="1400" b="1" i="0" u="none" strike="noStrike" dirty="0">
                          <a:solidFill>
                            <a:schemeClr val="tx1"/>
                          </a:solidFill>
                          <a:effectLst/>
                          <a:latin typeface="Calibri" panose="020F0502020204030204" pitchFamily="34" charset="0"/>
                        </a:rPr>
                      </a:br>
                      <a:br>
                        <a:rPr lang="en-US" sz="1400" b="1" i="0" u="none" strike="noStrike" dirty="0">
                          <a:solidFill>
                            <a:schemeClr val="tx1"/>
                          </a:solidFill>
                          <a:effectLst/>
                          <a:latin typeface="Calibri" panose="020F0502020204030204" pitchFamily="34" charset="0"/>
                        </a:rPr>
                      </a:br>
                      <a:r>
                        <a:rPr lang="en-US" sz="1400" b="1" i="0" u="none" strike="noStrike" dirty="0">
                          <a:solidFill>
                            <a:schemeClr val="tx1"/>
                          </a:solidFill>
                          <a:effectLst/>
                          <a:latin typeface="Calibri" panose="020F0502020204030204" pitchFamily="34" charset="0"/>
                        </a:rPr>
                        <a:t>6-12</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ctr" fontAlgn="ctr"/>
                      <a:r>
                        <a:rPr lang="en-US" sz="1400" b="1" i="0" u="none" strike="noStrike" dirty="0">
                          <a:solidFill>
                            <a:schemeClr val="tx1"/>
                          </a:solidFill>
                          <a:effectLst/>
                          <a:latin typeface="Calibri" panose="020F0502020204030204" pitchFamily="34" charset="0"/>
                        </a:rPr>
                        <a:t>The Universal </a:t>
                      </a:r>
                    </a:p>
                    <a:p>
                      <a:pPr algn="ctr" fontAlgn="ctr"/>
                      <a:r>
                        <a:rPr lang="en-US" sz="1400" b="1" i="0" u="none" strike="noStrike" dirty="0">
                          <a:solidFill>
                            <a:schemeClr val="tx1"/>
                          </a:solidFill>
                          <a:effectLst/>
                          <a:latin typeface="Calibri" panose="020F0502020204030204" pitchFamily="34" charset="0"/>
                        </a:rPr>
                        <a:t>Kingdom</a:t>
                      </a:r>
                      <a:br>
                        <a:rPr lang="en-US" sz="1400" b="1" i="0" u="none" strike="noStrike" dirty="0">
                          <a:solidFill>
                            <a:schemeClr val="tx1"/>
                          </a:solidFill>
                          <a:effectLst/>
                          <a:latin typeface="Calibri" panose="020F0502020204030204" pitchFamily="34" charset="0"/>
                        </a:rPr>
                      </a:br>
                      <a:br>
                        <a:rPr lang="en-US" sz="1400" b="1" i="0" u="none" strike="noStrike" dirty="0">
                          <a:solidFill>
                            <a:schemeClr val="tx1"/>
                          </a:solidFill>
                          <a:effectLst/>
                          <a:latin typeface="Calibri" panose="020F0502020204030204" pitchFamily="34" charset="0"/>
                        </a:rPr>
                      </a:br>
                      <a:r>
                        <a:rPr lang="en-US" sz="1400" b="1" i="0" u="none" strike="noStrike" dirty="0">
                          <a:solidFill>
                            <a:schemeClr val="tx1"/>
                          </a:solidFill>
                          <a:effectLst/>
                          <a:latin typeface="Calibri" panose="020F0502020204030204" pitchFamily="34" charset="0"/>
                        </a:rPr>
                        <a:t>13-27</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ctr" fontAlgn="ctr"/>
                      <a:r>
                        <a:rPr lang="en-US" sz="1400" b="1" i="0" u="none" strike="noStrike" dirty="0">
                          <a:solidFill>
                            <a:schemeClr val="tx1"/>
                          </a:solidFill>
                          <a:effectLst/>
                          <a:latin typeface="Calibri" panose="020F0502020204030204" pitchFamily="34" charset="0"/>
                        </a:rPr>
                        <a:t>The Lord </a:t>
                      </a:r>
                    </a:p>
                    <a:p>
                      <a:pPr algn="ctr" fontAlgn="ctr"/>
                      <a:r>
                        <a:rPr lang="en-US" sz="1400" b="1" i="0" u="none" strike="noStrike" dirty="0">
                          <a:solidFill>
                            <a:schemeClr val="tx1"/>
                          </a:solidFill>
                          <a:effectLst/>
                          <a:latin typeface="Calibri" panose="020F0502020204030204" pitchFamily="34" charset="0"/>
                        </a:rPr>
                        <a:t>of History</a:t>
                      </a:r>
                      <a:br>
                        <a:rPr lang="en-US" sz="1400" b="1" i="0" u="none" strike="noStrike" dirty="0">
                          <a:solidFill>
                            <a:schemeClr val="tx1"/>
                          </a:solidFill>
                          <a:effectLst/>
                          <a:latin typeface="Calibri" panose="020F0502020204030204" pitchFamily="34" charset="0"/>
                        </a:rPr>
                      </a:br>
                      <a:br>
                        <a:rPr lang="en-US" sz="1400" b="1" i="0" u="none" strike="noStrike" dirty="0">
                          <a:solidFill>
                            <a:schemeClr val="tx1"/>
                          </a:solidFill>
                          <a:effectLst/>
                          <a:latin typeface="Calibri" panose="020F0502020204030204" pitchFamily="34" charset="0"/>
                        </a:rPr>
                      </a:br>
                      <a:r>
                        <a:rPr lang="en-US" sz="1400" b="1" i="0" u="none" strike="noStrike" dirty="0">
                          <a:solidFill>
                            <a:schemeClr val="tx1"/>
                          </a:solidFill>
                          <a:effectLst/>
                          <a:latin typeface="Calibri" panose="020F0502020204030204" pitchFamily="34" charset="0"/>
                        </a:rPr>
                        <a:t>28-37</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ctr" fontAlgn="ctr"/>
                      <a:r>
                        <a:rPr lang="en-US" sz="1400" b="1" i="0" u="none" strike="noStrike" dirty="0">
                          <a:solidFill>
                            <a:schemeClr val="tx1"/>
                          </a:solidFill>
                          <a:effectLst/>
                          <a:latin typeface="Calibri" panose="020F0502020204030204" pitchFamily="34" charset="0"/>
                        </a:rPr>
                        <a:t>Bridge: </a:t>
                      </a:r>
                    </a:p>
                    <a:p>
                      <a:pPr algn="ctr" fontAlgn="ctr"/>
                      <a:r>
                        <a:rPr lang="en-US" sz="1400" b="1" i="0" u="none" strike="noStrike" dirty="0">
                          <a:solidFill>
                            <a:schemeClr val="tx1"/>
                          </a:solidFill>
                          <a:effectLst/>
                          <a:latin typeface="Calibri" panose="020F0502020204030204" pitchFamily="34" charset="0"/>
                        </a:rPr>
                        <a:t>Hezekiah's Fateful Choice</a:t>
                      </a:r>
                    </a:p>
                    <a:p>
                      <a:pPr algn="ctr" fontAlgn="ctr"/>
                      <a:br>
                        <a:rPr lang="en-US" sz="1400" b="1" i="0" u="none" strike="noStrike" dirty="0">
                          <a:solidFill>
                            <a:schemeClr val="tx1"/>
                          </a:solidFill>
                          <a:effectLst/>
                          <a:latin typeface="Calibri" panose="020F0502020204030204" pitchFamily="34" charset="0"/>
                        </a:rPr>
                      </a:br>
                      <a:r>
                        <a:rPr lang="en-US" sz="1400" b="1" i="0" u="none" strike="noStrike" dirty="0">
                          <a:solidFill>
                            <a:schemeClr val="tx1"/>
                          </a:solidFill>
                          <a:effectLst/>
                          <a:latin typeface="Calibri" panose="020F0502020204030204" pitchFamily="34" charset="0"/>
                        </a:rPr>
                        <a:t>38-39</a:t>
                      </a:r>
                    </a:p>
                  </a:txBody>
                  <a:tcPr marL="0" marR="0" marT="6350" marB="0" anchor="ctr">
                    <a:lnL w="28575" cap="flat" cmpd="sng" algn="ctr">
                      <a:solidFill>
                        <a:schemeClr val="bg1"/>
                      </a:solid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a16="http://schemas.microsoft.com/office/drawing/2014/main" val="2900329317"/>
                  </a:ext>
                </a:extLst>
              </a:tr>
              <a:tr h="1509845">
                <a:tc>
                  <a:txBody>
                    <a:bodyPr/>
                    <a:lstStyle/>
                    <a:p>
                      <a:pPr algn="ctr" fontAlgn="ctr"/>
                      <a:endParaRPr lang="en-US" sz="1400" b="0" i="0" u="none" strike="noStrike" dirty="0">
                        <a:solidFill>
                          <a:schemeClr val="tx1"/>
                        </a:solidFill>
                        <a:effectLst/>
                        <a:latin typeface="Calibri" panose="020F0502020204030204" pitchFamily="34" charset="0"/>
                      </a:endParaRP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pPr algn="ctr" fontAlgn="ctr"/>
                      <a:endParaRPr lang="en-US" sz="1400" b="0" i="0" u="none" strike="noStrike" dirty="0">
                        <a:solidFill>
                          <a:schemeClr val="tx1"/>
                        </a:solidFill>
                        <a:effectLst/>
                        <a:latin typeface="Calibri" panose="020F0502020204030204" pitchFamily="34" charset="0"/>
                      </a:endParaRP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pPr algn="ctr" fontAlgn="ctr"/>
                      <a:endParaRPr lang="en-US" sz="1400" b="0" i="0" u="none" strike="noStrike" dirty="0">
                        <a:solidFill>
                          <a:schemeClr val="tx1"/>
                        </a:solidFill>
                        <a:effectLst/>
                        <a:latin typeface="Calibri" panose="020F0502020204030204" pitchFamily="34" charset="0"/>
                      </a:endParaRP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pPr algn="ctr" fontAlgn="ctr"/>
                      <a:endParaRPr lang="en-US" sz="1400" b="0" i="0" u="none" strike="noStrike" dirty="0">
                        <a:solidFill>
                          <a:schemeClr val="tx1"/>
                        </a:solidFill>
                        <a:effectLst/>
                        <a:latin typeface="Calibri" panose="020F0502020204030204" pitchFamily="34" charset="0"/>
                      </a:endParaRP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pPr algn="ctr" fontAlgn="ctr"/>
                      <a:endParaRPr lang="en-US" sz="1400" b="0" i="0" u="none" strike="noStrike" dirty="0">
                        <a:solidFill>
                          <a:schemeClr val="tx1"/>
                        </a:solidFill>
                        <a:effectLst/>
                        <a:latin typeface="Calibri" panose="020F0502020204030204" pitchFamily="34" charset="0"/>
                      </a:endParaRPr>
                    </a:p>
                  </a:txBody>
                  <a:tcPr marL="0" marR="0" marT="6350" marB="0" anchor="ctr">
                    <a:lnL w="28575" cap="flat" cmpd="sng" algn="ctr">
                      <a:solidFill>
                        <a:schemeClr val="bg1"/>
                      </a:solid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extLst>
                  <a:ext uri="{0D108BD9-81ED-4DB2-BD59-A6C34878D82A}">
                    <a16:rowId xmlns:a16="http://schemas.microsoft.com/office/drawing/2014/main" val="3337534738"/>
                  </a:ext>
                </a:extLst>
              </a:tr>
            </a:tbl>
          </a:graphicData>
        </a:graphic>
      </p:graphicFrame>
      <p:sp>
        <p:nvSpPr>
          <p:cNvPr id="5" name="TextBox 4">
            <a:extLst>
              <a:ext uri="{FF2B5EF4-FFF2-40B4-BE49-F238E27FC236}">
                <a16:creationId xmlns:a16="http://schemas.microsoft.com/office/drawing/2014/main" id="{E2C4B64C-CDD7-47AE-9ECA-7422B329D42B}"/>
              </a:ext>
            </a:extLst>
          </p:cNvPr>
          <p:cNvSpPr txBox="1"/>
          <p:nvPr/>
        </p:nvSpPr>
        <p:spPr>
          <a:xfrm flipH="1">
            <a:off x="8328660" y="4572586"/>
            <a:ext cx="3863340" cy="430887"/>
          </a:xfrm>
          <a:prstGeom prst="rect">
            <a:avLst/>
          </a:prstGeom>
          <a:noFill/>
        </p:spPr>
        <p:txBody>
          <a:bodyPr wrap="square" rtlCol="0">
            <a:spAutoFit/>
          </a:bodyPr>
          <a:lstStyle/>
          <a:p>
            <a:r>
              <a:rPr lang="en-US" sz="1100" dirty="0"/>
              <a:t>Alec </a:t>
            </a:r>
            <a:r>
              <a:rPr lang="en-US" sz="1100" dirty="0" err="1"/>
              <a:t>Motyer</a:t>
            </a:r>
            <a:r>
              <a:rPr lang="en-US" sz="1100" dirty="0"/>
              <a:t>. </a:t>
            </a:r>
            <a:r>
              <a:rPr lang="en-US" sz="1100" i="1" dirty="0"/>
              <a:t>The Prophecy of Isaiah </a:t>
            </a:r>
            <a:r>
              <a:rPr lang="en-US" sz="1100" dirty="0"/>
              <a:t>(InterVarsity Press, 1996). </a:t>
            </a:r>
          </a:p>
          <a:p>
            <a:r>
              <a:rPr lang="en-US" sz="1100" dirty="0"/>
              <a:t>*</a:t>
            </a:r>
            <a:r>
              <a:rPr lang="en-US" sz="1100" dirty="0" err="1"/>
              <a:t>Motyer</a:t>
            </a:r>
            <a:r>
              <a:rPr lang="en-US" sz="1100" dirty="0"/>
              <a:t> views 38 and 39 as preface to the Book of the Servant. </a:t>
            </a:r>
          </a:p>
        </p:txBody>
      </p:sp>
    </p:spTree>
    <p:extLst>
      <p:ext uri="{BB962C8B-B14F-4D97-AF65-F5344CB8AC3E}">
        <p14:creationId xmlns:p14="http://schemas.microsoft.com/office/powerpoint/2010/main" val="15252681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C0FE931F-EAB1-48E5-BC0F-1A1E3B3466F1}"/>
              </a:ext>
            </a:extLst>
          </p:cNvPr>
          <p:cNvGraphicFramePr>
            <a:graphicFrameLocks noGrp="1"/>
          </p:cNvGraphicFramePr>
          <p:nvPr>
            <p:extLst>
              <p:ext uri="{D42A27DB-BD31-4B8C-83A1-F6EECF244321}">
                <p14:modId xmlns:p14="http://schemas.microsoft.com/office/powerpoint/2010/main" val="897474587"/>
              </p:ext>
            </p:extLst>
          </p:nvPr>
        </p:nvGraphicFramePr>
        <p:xfrm>
          <a:off x="94632" y="204055"/>
          <a:ext cx="12009600" cy="3653865"/>
        </p:xfrm>
        <a:graphic>
          <a:graphicData uri="http://schemas.openxmlformats.org/drawingml/2006/table">
            <a:tbl>
              <a:tblPr/>
              <a:tblGrid>
                <a:gridCol w="4003201">
                  <a:extLst>
                    <a:ext uri="{9D8B030D-6E8A-4147-A177-3AD203B41FA5}">
                      <a16:colId xmlns:a16="http://schemas.microsoft.com/office/drawing/2014/main" val="367927718"/>
                    </a:ext>
                  </a:extLst>
                </a:gridCol>
                <a:gridCol w="4003198">
                  <a:extLst>
                    <a:ext uri="{9D8B030D-6E8A-4147-A177-3AD203B41FA5}">
                      <a16:colId xmlns:a16="http://schemas.microsoft.com/office/drawing/2014/main" val="672619985"/>
                    </a:ext>
                  </a:extLst>
                </a:gridCol>
                <a:gridCol w="4003201">
                  <a:extLst>
                    <a:ext uri="{9D8B030D-6E8A-4147-A177-3AD203B41FA5}">
                      <a16:colId xmlns:a16="http://schemas.microsoft.com/office/drawing/2014/main" val="608943294"/>
                    </a:ext>
                  </a:extLst>
                </a:gridCol>
              </a:tblGrid>
              <a:tr h="648000">
                <a:tc gridSpan="3">
                  <a:txBody>
                    <a:bodyPr/>
                    <a:lstStyle/>
                    <a:p>
                      <a:pPr algn="ctr" fontAlgn="ctr"/>
                      <a:r>
                        <a:rPr lang="en-US" sz="2400" b="1" i="0" u="none" strike="noStrike" dirty="0">
                          <a:solidFill>
                            <a:srgbClr val="000000"/>
                          </a:solidFill>
                          <a:effectLst/>
                          <a:latin typeface="Calibri" panose="020F0502020204030204" pitchFamily="34" charset="0"/>
                        </a:rPr>
                        <a:t>Isaiah</a:t>
                      </a:r>
                    </a:p>
                    <a:p>
                      <a:pPr algn="ctr" fontAlgn="ctr"/>
                      <a:r>
                        <a:rPr lang="en-US" sz="1000" b="1" i="0" u="none" strike="noStrike" dirty="0">
                          <a:solidFill>
                            <a:srgbClr val="000000"/>
                          </a:solidFill>
                          <a:effectLst/>
                          <a:latin typeface="Calibri" panose="020F0502020204030204" pitchFamily="34" charset="0"/>
                        </a:rPr>
                        <a:t>“He will lift up a standard for the nations…he will set a sign among the peoples.”</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FD205"/>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75616594"/>
                  </a:ext>
                </a:extLst>
              </a:tr>
              <a:tr h="648000">
                <a:tc gridSpan="3">
                  <a:txBody>
                    <a:bodyPr/>
                    <a:lstStyle/>
                    <a:p>
                      <a:pPr algn="ctr" fontAlgn="ctr"/>
                      <a:r>
                        <a:rPr lang="en-US" sz="1400" b="1" i="0" u="none" strike="noStrike" dirty="0">
                          <a:solidFill>
                            <a:srgbClr val="000000"/>
                          </a:solidFill>
                          <a:effectLst/>
                          <a:latin typeface="Calibri" panose="020F0502020204030204" pitchFamily="34" charset="0"/>
                        </a:rPr>
                        <a:t>Book of the King</a:t>
                      </a:r>
                    </a:p>
                    <a:p>
                      <a:pPr algn="ctr" fontAlgn="ctr"/>
                      <a:r>
                        <a:rPr lang="en-US" sz="1400" b="1" i="0" u="none" strike="noStrike" dirty="0">
                          <a:solidFill>
                            <a:srgbClr val="000000"/>
                          </a:solidFill>
                          <a:effectLst/>
                          <a:latin typeface="Calibri" panose="020F0502020204030204" pitchFamily="34" charset="0"/>
                        </a:rPr>
                        <a:t>1-39</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ABF4D"/>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966027673"/>
                  </a:ext>
                </a:extLst>
              </a:tr>
              <a:tr h="633545">
                <a:tc gridSpan="3">
                  <a:txBody>
                    <a:bodyPr/>
                    <a:lstStyle/>
                    <a:p>
                      <a:pPr algn="ctr" fontAlgn="ctr"/>
                      <a:r>
                        <a:rPr lang="en-US" sz="1400" b="1" i="0" u="none" strike="noStrike" dirty="0">
                          <a:solidFill>
                            <a:schemeClr val="tx1"/>
                          </a:solidFill>
                          <a:effectLst/>
                          <a:latin typeface="Calibri" panose="020F0502020204030204" pitchFamily="34" charset="0"/>
                        </a:rPr>
                        <a:t>Preface: Diagnosis and Prognosis</a:t>
                      </a:r>
                    </a:p>
                    <a:p>
                      <a:pPr algn="ctr" fontAlgn="ctr"/>
                      <a:r>
                        <a:rPr lang="en-US" sz="1400" b="1" i="0" u="none" strike="noStrike" dirty="0">
                          <a:solidFill>
                            <a:schemeClr val="tx1"/>
                          </a:solidFill>
                          <a:effectLst/>
                          <a:latin typeface="Calibri" panose="020F0502020204030204" pitchFamily="34" charset="0"/>
                        </a:rPr>
                        <a:t>1-5</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900329317"/>
                  </a:ext>
                </a:extLst>
              </a:tr>
              <a:tr h="1509845">
                <a:tc>
                  <a:txBody>
                    <a:bodyPr/>
                    <a:lstStyle/>
                    <a:p>
                      <a:pPr algn="ctr" fontAlgn="ctr"/>
                      <a:r>
                        <a:rPr lang="en-US" sz="1400" b="1" i="0" u="none" strike="noStrike" dirty="0">
                          <a:solidFill>
                            <a:schemeClr val="tx1"/>
                          </a:solidFill>
                          <a:effectLst/>
                          <a:latin typeface="Calibri" panose="020F0502020204030204" pitchFamily="34" charset="0"/>
                        </a:rPr>
                        <a:t>Sin and Experience</a:t>
                      </a:r>
                    </a:p>
                    <a:p>
                      <a:pPr algn="ctr" fontAlgn="ctr">
                        <a:spcAft>
                          <a:spcPts val="400"/>
                        </a:spcAft>
                      </a:pPr>
                      <a:r>
                        <a:rPr lang="en-US" sz="1400" b="1" i="0" u="none" strike="noStrike" dirty="0">
                          <a:solidFill>
                            <a:schemeClr val="tx1"/>
                          </a:solidFill>
                          <a:effectLst/>
                          <a:latin typeface="Calibri" panose="020F0502020204030204" pitchFamily="34" charset="0"/>
                        </a:rPr>
                        <a:t>1</a:t>
                      </a:r>
                    </a:p>
                    <a:p>
                      <a:pPr algn="ctr" fontAlgn="ctr"/>
                      <a:r>
                        <a:rPr lang="en-US" sz="1400" b="0" i="0" u="none" strike="noStrike" dirty="0">
                          <a:solidFill>
                            <a:schemeClr val="tx1"/>
                          </a:solidFill>
                          <a:effectLst/>
                          <a:latin typeface="Calibri" panose="020F0502020204030204" pitchFamily="34" charset="0"/>
                        </a:rPr>
                        <a:t>Title (1)</a:t>
                      </a:r>
                    </a:p>
                    <a:p>
                      <a:pPr algn="ctr" fontAlgn="ctr"/>
                      <a:r>
                        <a:rPr lang="en-US" sz="1400" b="0" i="0" u="none" strike="noStrike" dirty="0">
                          <a:solidFill>
                            <a:schemeClr val="tx1"/>
                          </a:solidFill>
                          <a:effectLst/>
                          <a:latin typeface="Calibri" panose="020F0502020204030204" pitchFamily="34" charset="0"/>
                        </a:rPr>
                        <a:t>The National Situation (2-9)</a:t>
                      </a:r>
                    </a:p>
                    <a:p>
                      <a:pPr algn="ctr" fontAlgn="ctr"/>
                      <a:r>
                        <a:rPr lang="en-US" sz="1400" b="0" i="0" u="none" strike="noStrike" dirty="0">
                          <a:solidFill>
                            <a:schemeClr val="tx1"/>
                          </a:solidFill>
                          <a:effectLst/>
                          <a:latin typeface="Calibri" panose="020F0502020204030204" pitchFamily="34" charset="0"/>
                        </a:rPr>
                        <a:t>The Religious Situation (10-20)</a:t>
                      </a:r>
                    </a:p>
                    <a:p>
                      <a:pPr algn="ctr" fontAlgn="ctr"/>
                      <a:r>
                        <a:rPr lang="en-US" sz="1400" b="0" i="0" u="none" strike="noStrike" dirty="0">
                          <a:solidFill>
                            <a:schemeClr val="tx1"/>
                          </a:solidFill>
                          <a:effectLst/>
                          <a:latin typeface="Calibri" panose="020F0502020204030204" pitchFamily="34" charset="0"/>
                        </a:rPr>
                        <a:t>The Social Situation (21-26)</a:t>
                      </a:r>
                    </a:p>
                    <a:p>
                      <a:pPr algn="ctr" fontAlgn="ctr"/>
                      <a:r>
                        <a:rPr lang="en-US" sz="1400" b="0" i="0" u="none" strike="noStrike" dirty="0">
                          <a:solidFill>
                            <a:schemeClr val="tx1"/>
                          </a:solidFill>
                          <a:effectLst/>
                          <a:latin typeface="Calibri" panose="020F0502020204030204" pitchFamily="34" charset="0"/>
                        </a:rPr>
                        <a:t>Tensions Between Threat and Hope Resolved (27-31)</a:t>
                      </a:r>
                    </a:p>
                  </a:txBody>
                  <a:tcPr marL="6350" marR="6350" marT="108000" marB="7200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pPr algn="ctr" fontAlgn="ctr">
                        <a:spcBef>
                          <a:spcPts val="0"/>
                        </a:spcBef>
                      </a:pPr>
                      <a:r>
                        <a:rPr lang="en-US" sz="1400" b="1" i="0" u="none" strike="noStrike" dirty="0">
                          <a:solidFill>
                            <a:schemeClr val="tx1"/>
                          </a:solidFill>
                          <a:effectLst/>
                          <a:latin typeface="Calibri" panose="020F0502020204030204" pitchFamily="34" charset="0"/>
                        </a:rPr>
                        <a:t>Sin and Election</a:t>
                      </a:r>
                    </a:p>
                    <a:p>
                      <a:pPr algn="ctr" fontAlgn="ctr">
                        <a:spcAft>
                          <a:spcPts val="400"/>
                        </a:spcAft>
                      </a:pPr>
                      <a:r>
                        <a:rPr lang="en-US" sz="1400" b="1" i="0" u="none" strike="noStrike" dirty="0">
                          <a:solidFill>
                            <a:schemeClr val="tx1"/>
                          </a:solidFill>
                          <a:effectLst/>
                          <a:latin typeface="Calibri" panose="020F0502020204030204" pitchFamily="34" charset="0"/>
                        </a:rPr>
                        <a:t>2-4</a:t>
                      </a:r>
                    </a:p>
                    <a:p>
                      <a:pPr algn="ctr" fontAlgn="ctr"/>
                      <a:r>
                        <a:rPr lang="en-US" sz="1400" b="0" i="0" u="none" strike="noStrike" dirty="0">
                          <a:solidFill>
                            <a:schemeClr val="tx1"/>
                          </a:solidFill>
                          <a:effectLst/>
                          <a:latin typeface="Calibri" panose="020F0502020204030204" pitchFamily="34" charset="0"/>
                        </a:rPr>
                        <a:t>Superscription (1)</a:t>
                      </a:r>
                    </a:p>
                    <a:p>
                      <a:pPr algn="ctr" fontAlgn="ctr"/>
                      <a:r>
                        <a:rPr lang="en-US" sz="1400" b="0" i="0" u="none" strike="noStrike" dirty="0">
                          <a:solidFill>
                            <a:schemeClr val="tx1"/>
                          </a:solidFill>
                          <a:effectLst/>
                          <a:latin typeface="Calibri" panose="020F0502020204030204" pitchFamily="34" charset="0"/>
                        </a:rPr>
                        <a:t>The Ideal Jerusalem (2:2-4)</a:t>
                      </a:r>
                    </a:p>
                    <a:p>
                      <a:pPr algn="ctr" fontAlgn="ctr"/>
                      <a:r>
                        <a:rPr lang="en-US" sz="1400" b="0" i="0" u="none" strike="noStrike" dirty="0">
                          <a:solidFill>
                            <a:schemeClr val="tx1"/>
                          </a:solidFill>
                          <a:effectLst/>
                          <a:latin typeface="Calibri" panose="020F0502020204030204" pitchFamily="34" charset="0"/>
                        </a:rPr>
                        <a:t>The Actual Jerusalem (2:5-4:1)</a:t>
                      </a:r>
                    </a:p>
                    <a:p>
                      <a:pPr algn="ctr" fontAlgn="ctr"/>
                      <a:r>
                        <a:rPr lang="en-US" sz="1400" b="0" i="0" u="none" strike="noStrike" dirty="0">
                          <a:solidFill>
                            <a:schemeClr val="tx1"/>
                          </a:solidFill>
                          <a:effectLst/>
                          <a:latin typeface="Calibri" panose="020F0502020204030204" pitchFamily="34" charset="0"/>
                        </a:rPr>
                        <a:t>The Future Jerusalem (4:2-6)</a:t>
                      </a:r>
                    </a:p>
                    <a:p>
                      <a:pPr algn="ctr" fontAlgn="ctr"/>
                      <a:endParaRPr lang="en-US" sz="1400" b="0" i="0" u="none" strike="noStrike" dirty="0">
                        <a:solidFill>
                          <a:schemeClr val="tx1"/>
                        </a:solidFill>
                        <a:effectLst/>
                        <a:latin typeface="Calibri" panose="020F0502020204030204" pitchFamily="34" charset="0"/>
                      </a:endParaRPr>
                    </a:p>
                  </a:txBody>
                  <a:tcPr marL="6350" marR="6350" marT="108000" marB="7200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pPr algn="ctr" fontAlgn="ctr">
                        <a:spcBef>
                          <a:spcPts val="0"/>
                        </a:spcBef>
                      </a:pPr>
                      <a:r>
                        <a:rPr lang="en-US" sz="1400" b="1" i="0" u="none" strike="noStrike" dirty="0">
                          <a:solidFill>
                            <a:schemeClr val="tx1"/>
                          </a:solidFill>
                          <a:effectLst/>
                          <a:latin typeface="Calibri" panose="020F0502020204030204" pitchFamily="34" charset="0"/>
                        </a:rPr>
                        <a:t>Sin and Grace</a:t>
                      </a:r>
                    </a:p>
                    <a:p>
                      <a:pPr algn="ctr" fontAlgn="ctr">
                        <a:spcAft>
                          <a:spcPts val="400"/>
                        </a:spcAft>
                      </a:pPr>
                      <a:r>
                        <a:rPr lang="en-US" sz="1400" b="1" i="0" u="none" strike="noStrike" dirty="0">
                          <a:solidFill>
                            <a:schemeClr val="tx1"/>
                          </a:solidFill>
                          <a:effectLst/>
                          <a:latin typeface="Calibri" panose="020F0502020204030204" pitchFamily="34" charset="0"/>
                        </a:rPr>
                        <a:t>5</a:t>
                      </a:r>
                    </a:p>
                    <a:p>
                      <a:pPr algn="ctr" fontAlgn="ctr"/>
                      <a:r>
                        <a:rPr lang="en-US" sz="1400" b="0" i="0" u="none" strike="noStrike" dirty="0">
                          <a:solidFill>
                            <a:schemeClr val="tx1"/>
                          </a:solidFill>
                          <a:effectLst/>
                          <a:latin typeface="Calibri" panose="020F0502020204030204" pitchFamily="34" charset="0"/>
                        </a:rPr>
                        <a:t>The Vineyard: A Total Work; A Total Loss (1-7)</a:t>
                      </a:r>
                    </a:p>
                    <a:p>
                      <a:pPr algn="ctr" fontAlgn="ctr"/>
                      <a:r>
                        <a:rPr lang="en-US" sz="1400" b="0" i="0" u="none" strike="noStrike" dirty="0">
                          <a:solidFill>
                            <a:schemeClr val="tx1"/>
                          </a:solidFill>
                          <a:effectLst/>
                          <a:latin typeface="Calibri" panose="020F0502020204030204" pitchFamily="34" charset="0"/>
                        </a:rPr>
                        <a:t>The ‘Stink-fruit’: The Crop Produced, The Harvest to Come (8-30)</a:t>
                      </a:r>
                    </a:p>
                    <a:p>
                      <a:pPr algn="ctr" fontAlgn="ctr"/>
                      <a:endParaRPr lang="en-US" sz="1400" b="0" i="0" u="none" strike="noStrike" dirty="0">
                        <a:solidFill>
                          <a:schemeClr val="tx1"/>
                        </a:solidFill>
                        <a:effectLst/>
                        <a:latin typeface="Calibri" panose="020F0502020204030204" pitchFamily="34" charset="0"/>
                      </a:endParaRPr>
                    </a:p>
                    <a:p>
                      <a:pPr algn="ctr" fontAlgn="ctr"/>
                      <a:endParaRPr lang="en-US" sz="1400" b="0" i="0" u="none" strike="noStrike" dirty="0">
                        <a:solidFill>
                          <a:schemeClr val="tx1"/>
                        </a:solidFill>
                        <a:effectLst/>
                        <a:latin typeface="Calibri" panose="020F0502020204030204" pitchFamily="34" charset="0"/>
                      </a:endParaRPr>
                    </a:p>
                  </a:txBody>
                  <a:tcPr marL="6350" marR="6350" marT="108000" marB="7200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extLst>
                  <a:ext uri="{0D108BD9-81ED-4DB2-BD59-A6C34878D82A}">
                    <a16:rowId xmlns:a16="http://schemas.microsoft.com/office/drawing/2014/main" val="3337534738"/>
                  </a:ext>
                </a:extLst>
              </a:tr>
            </a:tbl>
          </a:graphicData>
        </a:graphic>
      </p:graphicFrame>
      <p:sp>
        <p:nvSpPr>
          <p:cNvPr id="6" name="TextBox 5">
            <a:extLst>
              <a:ext uri="{FF2B5EF4-FFF2-40B4-BE49-F238E27FC236}">
                <a16:creationId xmlns:a16="http://schemas.microsoft.com/office/drawing/2014/main" id="{3BC6846A-A085-4EB9-AF0F-39CB55A64D8D}"/>
              </a:ext>
            </a:extLst>
          </p:cNvPr>
          <p:cNvSpPr txBox="1"/>
          <p:nvPr/>
        </p:nvSpPr>
        <p:spPr>
          <a:xfrm flipH="1">
            <a:off x="8473440" y="3857920"/>
            <a:ext cx="3718560" cy="261610"/>
          </a:xfrm>
          <a:prstGeom prst="rect">
            <a:avLst/>
          </a:prstGeom>
          <a:noFill/>
        </p:spPr>
        <p:txBody>
          <a:bodyPr wrap="square" rtlCol="0">
            <a:spAutoFit/>
          </a:bodyPr>
          <a:lstStyle/>
          <a:p>
            <a:r>
              <a:rPr lang="en-US" sz="1100" dirty="0"/>
              <a:t>Alec </a:t>
            </a:r>
            <a:r>
              <a:rPr lang="en-US" sz="1100" dirty="0" err="1"/>
              <a:t>Motyer</a:t>
            </a:r>
            <a:r>
              <a:rPr lang="en-US" sz="1100" dirty="0"/>
              <a:t>. </a:t>
            </a:r>
            <a:r>
              <a:rPr lang="en-US" sz="1100" i="1" dirty="0"/>
              <a:t>The Prophecy of Isaiah </a:t>
            </a:r>
            <a:r>
              <a:rPr lang="en-US" sz="1100" dirty="0"/>
              <a:t>(InterVarsity Press, 1996). </a:t>
            </a:r>
          </a:p>
        </p:txBody>
      </p:sp>
    </p:spTree>
    <p:extLst>
      <p:ext uri="{BB962C8B-B14F-4D97-AF65-F5344CB8AC3E}">
        <p14:creationId xmlns:p14="http://schemas.microsoft.com/office/powerpoint/2010/main" val="42728160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C0FE931F-EAB1-48E5-BC0F-1A1E3B3466F1}"/>
              </a:ext>
            </a:extLst>
          </p:cNvPr>
          <p:cNvGraphicFramePr>
            <a:graphicFrameLocks noGrp="1"/>
          </p:cNvGraphicFramePr>
          <p:nvPr>
            <p:extLst>
              <p:ext uri="{D42A27DB-BD31-4B8C-83A1-F6EECF244321}">
                <p14:modId xmlns:p14="http://schemas.microsoft.com/office/powerpoint/2010/main" val="1662579168"/>
              </p:ext>
            </p:extLst>
          </p:nvPr>
        </p:nvGraphicFramePr>
        <p:xfrm>
          <a:off x="94632" y="204055"/>
          <a:ext cx="11932326" cy="4260585"/>
        </p:xfrm>
        <a:graphic>
          <a:graphicData uri="http://schemas.openxmlformats.org/drawingml/2006/table">
            <a:tbl>
              <a:tblPr/>
              <a:tblGrid>
                <a:gridCol w="3398400">
                  <a:extLst>
                    <a:ext uri="{9D8B030D-6E8A-4147-A177-3AD203B41FA5}">
                      <a16:colId xmlns:a16="http://schemas.microsoft.com/office/drawing/2014/main" val="367927718"/>
                    </a:ext>
                  </a:extLst>
                </a:gridCol>
                <a:gridCol w="2567763">
                  <a:extLst>
                    <a:ext uri="{9D8B030D-6E8A-4147-A177-3AD203B41FA5}">
                      <a16:colId xmlns:a16="http://schemas.microsoft.com/office/drawing/2014/main" val="672619985"/>
                    </a:ext>
                  </a:extLst>
                </a:gridCol>
                <a:gridCol w="2567763">
                  <a:extLst>
                    <a:ext uri="{9D8B030D-6E8A-4147-A177-3AD203B41FA5}">
                      <a16:colId xmlns:a16="http://schemas.microsoft.com/office/drawing/2014/main" val="681782852"/>
                    </a:ext>
                  </a:extLst>
                </a:gridCol>
                <a:gridCol w="3398400">
                  <a:extLst>
                    <a:ext uri="{9D8B030D-6E8A-4147-A177-3AD203B41FA5}">
                      <a16:colId xmlns:a16="http://schemas.microsoft.com/office/drawing/2014/main" val="608943294"/>
                    </a:ext>
                  </a:extLst>
                </a:gridCol>
              </a:tblGrid>
              <a:tr h="648000">
                <a:tc gridSpan="4">
                  <a:txBody>
                    <a:bodyPr/>
                    <a:lstStyle/>
                    <a:p>
                      <a:pPr algn="ctr" fontAlgn="ctr"/>
                      <a:r>
                        <a:rPr lang="en-US" sz="2400" b="1" i="0" u="none" strike="noStrike" dirty="0">
                          <a:solidFill>
                            <a:srgbClr val="000000"/>
                          </a:solidFill>
                          <a:effectLst/>
                          <a:latin typeface="Calibri" panose="020F0502020204030204" pitchFamily="34" charset="0"/>
                        </a:rPr>
                        <a:t>Isaiah</a:t>
                      </a:r>
                    </a:p>
                    <a:p>
                      <a:pPr algn="ctr" fontAlgn="ctr"/>
                      <a:r>
                        <a:rPr lang="en-US" sz="1000" b="1" i="0" u="none" strike="noStrike" dirty="0">
                          <a:solidFill>
                            <a:srgbClr val="000000"/>
                          </a:solidFill>
                          <a:effectLst/>
                          <a:latin typeface="Calibri" panose="020F0502020204030204" pitchFamily="34" charset="0"/>
                        </a:rPr>
                        <a:t>“He will lift up a standard for the nations…he will set a sign among the peoples.”</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FD205"/>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75616594"/>
                  </a:ext>
                </a:extLst>
              </a:tr>
              <a:tr h="648000">
                <a:tc gridSpan="4">
                  <a:txBody>
                    <a:bodyPr/>
                    <a:lstStyle/>
                    <a:p>
                      <a:pPr algn="ctr" fontAlgn="ctr"/>
                      <a:r>
                        <a:rPr lang="en-US" sz="1400" b="1" i="0" u="none" strike="noStrike" dirty="0">
                          <a:solidFill>
                            <a:srgbClr val="000000"/>
                          </a:solidFill>
                          <a:effectLst/>
                          <a:latin typeface="Calibri" panose="020F0502020204030204" pitchFamily="34" charset="0"/>
                        </a:rPr>
                        <a:t>Book of the King</a:t>
                      </a:r>
                    </a:p>
                    <a:p>
                      <a:pPr algn="ctr" fontAlgn="ctr"/>
                      <a:r>
                        <a:rPr lang="en-US" sz="1400" b="1" i="0" u="none" strike="noStrike" dirty="0">
                          <a:solidFill>
                            <a:srgbClr val="000000"/>
                          </a:solidFill>
                          <a:effectLst/>
                          <a:latin typeface="Calibri" panose="020F0502020204030204" pitchFamily="34" charset="0"/>
                        </a:rPr>
                        <a:t>1-39</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ABF4D"/>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966027673"/>
                  </a:ext>
                </a:extLst>
              </a:tr>
              <a:tr h="633545">
                <a:tc gridSpan="4">
                  <a:txBody>
                    <a:bodyPr/>
                    <a:lstStyle/>
                    <a:p>
                      <a:pPr algn="ctr" fontAlgn="ctr"/>
                      <a:r>
                        <a:rPr lang="en-US" sz="1400" b="1" i="0" u="none" strike="noStrike" dirty="0">
                          <a:solidFill>
                            <a:schemeClr val="tx1"/>
                          </a:solidFill>
                          <a:effectLst/>
                          <a:latin typeface="Calibri" panose="020F0502020204030204" pitchFamily="34" charset="0"/>
                        </a:rPr>
                        <a:t>The Triumph of Grace</a:t>
                      </a:r>
                    </a:p>
                    <a:p>
                      <a:pPr algn="ctr" fontAlgn="ctr"/>
                      <a:r>
                        <a:rPr lang="en-US" sz="1400" b="1" i="0" u="none" strike="noStrike" dirty="0">
                          <a:solidFill>
                            <a:schemeClr val="tx1"/>
                          </a:solidFill>
                          <a:effectLst/>
                          <a:latin typeface="Calibri" panose="020F0502020204030204" pitchFamily="34" charset="0"/>
                        </a:rPr>
                        <a:t>6-12</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900329317"/>
                  </a:ext>
                </a:extLst>
              </a:tr>
              <a:tr h="0">
                <a:tc rowSpan="2">
                  <a:txBody>
                    <a:bodyPr/>
                    <a:lstStyle/>
                    <a:p>
                      <a:pPr algn="ctr" fontAlgn="ctr"/>
                      <a:r>
                        <a:rPr lang="en-US" sz="1400" b="1" i="0" u="none" strike="noStrike" dirty="0">
                          <a:solidFill>
                            <a:schemeClr val="tx1"/>
                          </a:solidFill>
                          <a:effectLst/>
                          <a:latin typeface="Calibri" panose="020F0502020204030204" pitchFamily="34" charset="0"/>
                        </a:rPr>
                        <a:t>Prologue: Reconciliation and Commission</a:t>
                      </a:r>
                    </a:p>
                    <a:p>
                      <a:pPr algn="ctr" fontAlgn="ctr">
                        <a:spcAft>
                          <a:spcPts val="400"/>
                        </a:spcAft>
                      </a:pPr>
                      <a:r>
                        <a:rPr lang="en-US" sz="1400" b="1" i="0" u="none" strike="noStrike" dirty="0">
                          <a:solidFill>
                            <a:schemeClr val="tx1"/>
                          </a:solidFill>
                          <a:effectLst/>
                          <a:latin typeface="Calibri" panose="020F0502020204030204" pitchFamily="34" charset="0"/>
                        </a:rPr>
                        <a:t>6</a:t>
                      </a:r>
                    </a:p>
                    <a:p>
                      <a:pPr algn="ctr" fontAlgn="ctr"/>
                      <a:r>
                        <a:rPr lang="en-US" sz="1400" b="0" i="0" u="none" strike="noStrike" dirty="0">
                          <a:solidFill>
                            <a:schemeClr val="tx1"/>
                          </a:solidFill>
                          <a:effectLst/>
                          <a:latin typeface="Calibri" panose="020F0502020204030204" pitchFamily="34" charset="0"/>
                        </a:rPr>
                        <a:t>The death of the king (1a)</a:t>
                      </a:r>
                    </a:p>
                    <a:p>
                      <a:pPr algn="ctr" fontAlgn="ctr"/>
                      <a:r>
                        <a:rPr lang="en-US" sz="1400" b="0" i="0" u="none" strike="noStrike" dirty="0">
                          <a:solidFill>
                            <a:schemeClr val="tx1"/>
                          </a:solidFill>
                          <a:effectLst/>
                          <a:latin typeface="Calibri" panose="020F0502020204030204" pitchFamily="34" charset="0"/>
                        </a:rPr>
                        <a:t>Responding to the divine holiness (1b-7)</a:t>
                      </a:r>
                    </a:p>
                    <a:p>
                      <a:pPr algn="ctr" fontAlgn="ctr"/>
                      <a:r>
                        <a:rPr lang="en-US" sz="1400" b="0" i="0" u="none" strike="noStrike" dirty="0">
                          <a:solidFill>
                            <a:schemeClr val="tx1"/>
                          </a:solidFill>
                          <a:effectLst/>
                          <a:latin typeface="Calibri" panose="020F0502020204030204" pitchFamily="34" charset="0"/>
                        </a:rPr>
                        <a:t>Responding to the divine concern (8-10)</a:t>
                      </a:r>
                    </a:p>
                    <a:p>
                      <a:pPr algn="ctr" fontAlgn="ctr"/>
                      <a:r>
                        <a:rPr lang="en-US" sz="1400" b="0" i="0" u="none" strike="noStrike" dirty="0">
                          <a:solidFill>
                            <a:schemeClr val="tx1"/>
                          </a:solidFill>
                          <a:effectLst/>
                          <a:latin typeface="Calibri" panose="020F0502020204030204" pitchFamily="34" charset="0"/>
                        </a:rPr>
                        <a:t>Responding to the divine purpose (11-13a)</a:t>
                      </a:r>
                    </a:p>
                    <a:p>
                      <a:pPr algn="ctr" fontAlgn="ctr"/>
                      <a:r>
                        <a:rPr lang="en-US" sz="1400" b="0" i="0" u="none" strike="noStrike" dirty="0">
                          <a:solidFill>
                            <a:schemeClr val="tx1"/>
                          </a:solidFill>
                          <a:effectLst/>
                          <a:latin typeface="Calibri" panose="020F0502020204030204" pitchFamily="34" charset="0"/>
                        </a:rPr>
                        <a:t>The oak tree cut down and life remains (13b)</a:t>
                      </a:r>
                    </a:p>
                  </a:txBody>
                  <a:tcPr marL="6350" marR="6350" marT="108000" marB="7200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gridSpan="2">
                  <a:txBody>
                    <a:bodyPr/>
                    <a:lstStyle/>
                    <a:p>
                      <a:pPr algn="ctr" fontAlgn="ctr">
                        <a:spcBef>
                          <a:spcPts val="0"/>
                        </a:spcBef>
                      </a:pPr>
                      <a:r>
                        <a:rPr lang="en-US" sz="1400" b="1" i="0" u="none" strike="noStrike" dirty="0">
                          <a:solidFill>
                            <a:schemeClr val="tx1"/>
                          </a:solidFill>
                          <a:effectLst/>
                          <a:latin typeface="Calibri" panose="020F0502020204030204" pitchFamily="34" charset="0"/>
                        </a:rPr>
                        <a:t>The King and His People</a:t>
                      </a:r>
                    </a:p>
                    <a:p>
                      <a:pPr algn="ctr" fontAlgn="ctr">
                        <a:spcAft>
                          <a:spcPts val="400"/>
                        </a:spcAft>
                      </a:pPr>
                      <a:r>
                        <a:rPr lang="en-US" sz="1400" b="1" i="0" u="none" strike="noStrike" dirty="0">
                          <a:solidFill>
                            <a:schemeClr val="tx1"/>
                          </a:solidFill>
                          <a:effectLst/>
                          <a:latin typeface="Calibri" panose="020F0502020204030204" pitchFamily="34" charset="0"/>
                        </a:rPr>
                        <a:t>7-11</a:t>
                      </a:r>
                    </a:p>
                  </a:txBody>
                  <a:tcPr marL="6350" marR="6350" marT="108000" marB="7200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hMerge="1">
                  <a:txBody>
                    <a:bodyPr/>
                    <a:lstStyle/>
                    <a:p>
                      <a:pPr algn="ctr" fontAlgn="ctr"/>
                      <a:endParaRPr lang="en-US" sz="1400" b="0" i="0" u="none" strike="noStrike" dirty="0">
                        <a:solidFill>
                          <a:schemeClr val="tx1"/>
                        </a:solidFill>
                        <a:effectLst/>
                        <a:latin typeface="Calibri" panose="020F0502020204030204" pitchFamily="34" charset="0"/>
                      </a:endParaRPr>
                    </a:p>
                  </a:txBody>
                  <a:tcPr marL="6350" marR="6350" marT="108000" marB="7200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rowSpan="2">
                  <a:txBody>
                    <a:bodyPr/>
                    <a:lstStyle/>
                    <a:p>
                      <a:pPr algn="ctr" fontAlgn="ctr">
                        <a:spcBef>
                          <a:spcPts val="0"/>
                        </a:spcBef>
                      </a:pPr>
                      <a:r>
                        <a:rPr lang="en-US" sz="1400" b="1" i="0" u="none" strike="noStrike" dirty="0">
                          <a:solidFill>
                            <a:schemeClr val="tx1"/>
                          </a:solidFill>
                          <a:effectLst/>
                          <a:latin typeface="Calibri" panose="020F0502020204030204" pitchFamily="34" charset="0"/>
                        </a:rPr>
                        <a:t>Epilogue: Salvation, Joy and Proclamation</a:t>
                      </a:r>
                    </a:p>
                    <a:p>
                      <a:pPr algn="ctr" fontAlgn="ctr">
                        <a:spcAft>
                          <a:spcPts val="400"/>
                        </a:spcAft>
                      </a:pPr>
                      <a:r>
                        <a:rPr lang="en-US" sz="1400" b="1" i="0" u="none" strike="noStrike" dirty="0">
                          <a:solidFill>
                            <a:schemeClr val="tx1"/>
                          </a:solidFill>
                          <a:effectLst/>
                          <a:latin typeface="Calibri" panose="020F0502020204030204" pitchFamily="34" charset="0"/>
                        </a:rPr>
                        <a:t>12</a:t>
                      </a:r>
                    </a:p>
                    <a:p>
                      <a:pPr algn="ctr" fontAlgn="ctr"/>
                      <a:r>
                        <a:rPr lang="en-US" sz="1400" b="0" i="0" u="none" strike="noStrike" dirty="0">
                          <a:solidFill>
                            <a:schemeClr val="tx1"/>
                          </a:solidFill>
                          <a:effectLst/>
                          <a:latin typeface="Calibri" panose="020F0502020204030204" pitchFamily="34" charset="0"/>
                        </a:rPr>
                        <a:t>The prophet </a:t>
                      </a:r>
                      <a:r>
                        <a:rPr lang="en-US" sz="1400" b="0" i="0" u="none" strike="noStrike">
                          <a:solidFill>
                            <a:schemeClr val="tx1"/>
                          </a:solidFill>
                          <a:effectLst/>
                          <a:latin typeface="Calibri" panose="020F0502020204030204" pitchFamily="34" charset="0"/>
                        </a:rPr>
                        <a:t>addresses an  </a:t>
                      </a:r>
                      <a:r>
                        <a:rPr lang="en-US" sz="1400" b="0" i="0" u="none" strike="noStrike" dirty="0">
                          <a:solidFill>
                            <a:schemeClr val="tx1"/>
                          </a:solidFill>
                          <a:effectLst/>
                          <a:latin typeface="Calibri" panose="020F0502020204030204" pitchFamily="34" charset="0"/>
                        </a:rPr>
                        <a:t>individual (1-2)</a:t>
                      </a:r>
                    </a:p>
                    <a:p>
                      <a:pPr algn="ctr" fontAlgn="ctr"/>
                      <a:r>
                        <a:rPr lang="en-US" sz="1400" b="0" i="0" u="none" strike="noStrike" dirty="0">
                          <a:solidFill>
                            <a:schemeClr val="tx1"/>
                          </a:solidFill>
                          <a:effectLst/>
                          <a:latin typeface="Calibri" panose="020F0502020204030204" pitchFamily="34" charset="0"/>
                        </a:rPr>
                        <a:t>The prophet addresses the community (3-5)</a:t>
                      </a:r>
                    </a:p>
                    <a:p>
                      <a:pPr algn="ctr" fontAlgn="ctr"/>
                      <a:endParaRPr lang="en-US" sz="1400" b="0" i="0" u="none" strike="noStrike" dirty="0">
                        <a:solidFill>
                          <a:schemeClr val="tx1"/>
                        </a:solidFill>
                        <a:effectLst/>
                        <a:latin typeface="Calibri" panose="020F0502020204030204" pitchFamily="34" charset="0"/>
                      </a:endParaRPr>
                    </a:p>
                    <a:p>
                      <a:pPr algn="ctr" fontAlgn="ctr"/>
                      <a:endParaRPr lang="en-US" sz="1400" b="0" i="0" u="none" strike="noStrike" dirty="0">
                        <a:solidFill>
                          <a:schemeClr val="tx1"/>
                        </a:solidFill>
                        <a:effectLst/>
                        <a:latin typeface="Calibri" panose="020F0502020204030204" pitchFamily="34" charset="0"/>
                      </a:endParaRPr>
                    </a:p>
                    <a:p>
                      <a:pPr algn="ctr" fontAlgn="ctr"/>
                      <a:endParaRPr lang="en-US" sz="1400" b="0" i="0" u="none" strike="noStrike" dirty="0">
                        <a:solidFill>
                          <a:schemeClr val="tx1"/>
                        </a:solidFill>
                        <a:effectLst/>
                        <a:latin typeface="Calibri" panose="020F0502020204030204" pitchFamily="34" charset="0"/>
                      </a:endParaRPr>
                    </a:p>
                  </a:txBody>
                  <a:tcPr marL="6350" marR="6350" marT="108000" marB="7200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extLst>
                  <a:ext uri="{0D108BD9-81ED-4DB2-BD59-A6C34878D82A}">
                    <a16:rowId xmlns:a16="http://schemas.microsoft.com/office/drawing/2014/main" val="3337534738"/>
                  </a:ext>
                </a:extLst>
              </a:tr>
              <a:tr h="862160">
                <a:tc vMerge="1">
                  <a:txBody>
                    <a:bodyPr/>
                    <a:lstStyle/>
                    <a:p>
                      <a:endParaRPr lang="en-US"/>
                    </a:p>
                  </a:txBody>
                  <a:tcPr/>
                </a:tc>
                <a:tc>
                  <a:txBody>
                    <a:bodyPr/>
                    <a:lstStyle/>
                    <a:p>
                      <a:pPr algn="ctr" fontAlgn="ctr">
                        <a:spcBef>
                          <a:spcPts val="0"/>
                        </a:spcBef>
                      </a:pPr>
                      <a:r>
                        <a:rPr lang="en-US" sz="1400" b="1" i="0" u="none" strike="noStrike" dirty="0">
                          <a:solidFill>
                            <a:schemeClr val="tx1"/>
                          </a:solidFill>
                          <a:effectLst/>
                          <a:latin typeface="Calibri" panose="020F0502020204030204" pitchFamily="34" charset="0"/>
                        </a:rPr>
                        <a:t>The Word to Judah</a:t>
                      </a:r>
                    </a:p>
                    <a:p>
                      <a:pPr algn="ctr" fontAlgn="ctr">
                        <a:spcAft>
                          <a:spcPts val="400"/>
                        </a:spcAft>
                      </a:pPr>
                      <a:r>
                        <a:rPr lang="en-US" sz="1400" b="1" i="0" u="none" strike="noStrike" dirty="0">
                          <a:solidFill>
                            <a:schemeClr val="tx1"/>
                          </a:solidFill>
                          <a:effectLst/>
                          <a:latin typeface="Calibri" panose="020F0502020204030204" pitchFamily="34" charset="0"/>
                        </a:rPr>
                        <a:t>7:1-9:7(6)</a:t>
                      </a:r>
                    </a:p>
                    <a:p>
                      <a:pPr algn="ctr" fontAlgn="ctr"/>
                      <a:r>
                        <a:rPr lang="en-US" sz="1400" b="0" i="0" u="none" strike="noStrike" dirty="0">
                          <a:solidFill>
                            <a:schemeClr val="tx1"/>
                          </a:solidFill>
                          <a:effectLst/>
                          <a:latin typeface="Calibri" panose="020F0502020204030204" pitchFamily="34" charset="0"/>
                        </a:rPr>
                        <a:t>The moment of decision (7:1-17)</a:t>
                      </a:r>
                    </a:p>
                    <a:p>
                      <a:pPr algn="ctr" fontAlgn="ctr"/>
                      <a:r>
                        <a:rPr lang="en-US" sz="1400" b="0" i="0" u="none" strike="noStrike" dirty="0">
                          <a:solidFill>
                            <a:schemeClr val="tx1"/>
                          </a:solidFill>
                          <a:effectLst/>
                          <a:latin typeface="Calibri" panose="020F0502020204030204" pitchFamily="34" charset="0"/>
                        </a:rPr>
                        <a:t>The judgment (7:18-8:8)</a:t>
                      </a:r>
                    </a:p>
                    <a:p>
                      <a:pPr algn="ctr" fontAlgn="ctr"/>
                      <a:r>
                        <a:rPr lang="en-US" sz="1400" b="0" i="0" u="none" strike="noStrike" dirty="0">
                          <a:solidFill>
                            <a:schemeClr val="tx1"/>
                          </a:solidFill>
                          <a:effectLst/>
                          <a:latin typeface="Calibri" panose="020F0502020204030204" pitchFamily="34" charset="0"/>
                        </a:rPr>
                        <a:t>The remnant (8:9-22)</a:t>
                      </a:r>
                    </a:p>
                    <a:p>
                      <a:pPr algn="ctr" fontAlgn="ctr"/>
                      <a:r>
                        <a:rPr lang="en-US" sz="1400" b="0" i="0" u="none" strike="noStrike" dirty="0">
                          <a:solidFill>
                            <a:schemeClr val="tx1"/>
                          </a:solidFill>
                          <a:effectLst/>
                          <a:latin typeface="Calibri" panose="020F0502020204030204" pitchFamily="34" charset="0"/>
                        </a:rPr>
                        <a:t>The glorious Hope (9:1-7)</a:t>
                      </a:r>
                    </a:p>
                    <a:p>
                      <a:pPr algn="l" fontAlgn="ctr"/>
                      <a:r>
                        <a:rPr lang="en-US" sz="1400" b="0" i="0" u="none" strike="noStrike" dirty="0">
                          <a:solidFill>
                            <a:schemeClr val="tx1"/>
                          </a:solidFill>
                          <a:effectLst/>
                          <a:latin typeface="Calibri" panose="020F0502020204030204" pitchFamily="34" charset="0"/>
                        </a:rPr>
                        <a:t>                                           {8:23-9:6} </a:t>
                      </a:r>
                    </a:p>
                  </a:txBody>
                  <a:tcPr marL="6350" marR="6350" marT="108000" marB="7200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3">
                        <a:lumMod val="60000"/>
                        <a:lumOff val="40000"/>
                      </a:schemeClr>
                    </a:solidFill>
                  </a:tcPr>
                </a:tc>
                <a:tc>
                  <a:txBody>
                    <a:bodyPr/>
                    <a:lstStyle/>
                    <a:p>
                      <a:pPr algn="ctr" fontAlgn="ctr">
                        <a:spcBef>
                          <a:spcPts val="0"/>
                        </a:spcBef>
                      </a:pPr>
                      <a:r>
                        <a:rPr lang="en-US" sz="1400" b="1" i="0" u="none" strike="noStrike" dirty="0">
                          <a:solidFill>
                            <a:schemeClr val="tx1"/>
                          </a:solidFill>
                          <a:effectLst/>
                          <a:latin typeface="Calibri" panose="020F0502020204030204" pitchFamily="34" charset="0"/>
                        </a:rPr>
                        <a:t>The Word to Israel</a:t>
                      </a:r>
                    </a:p>
                    <a:p>
                      <a:pPr algn="ctr" fontAlgn="ctr">
                        <a:spcAft>
                          <a:spcPts val="400"/>
                        </a:spcAft>
                      </a:pPr>
                      <a:r>
                        <a:rPr lang="en-US" sz="1400" b="1" i="0" u="none" strike="noStrike" dirty="0">
                          <a:solidFill>
                            <a:schemeClr val="tx1"/>
                          </a:solidFill>
                          <a:effectLst/>
                          <a:latin typeface="Calibri" panose="020F0502020204030204" pitchFamily="34" charset="0"/>
                        </a:rPr>
                        <a:t>9:8(7)-11:16</a:t>
                      </a:r>
                    </a:p>
                    <a:p>
                      <a:pPr algn="ctr" fontAlgn="ctr"/>
                      <a:r>
                        <a:rPr lang="en-US" sz="1400" b="0" i="0" u="none" strike="noStrike" dirty="0">
                          <a:solidFill>
                            <a:schemeClr val="tx1"/>
                          </a:solidFill>
                          <a:effectLst/>
                          <a:latin typeface="Calibri" panose="020F0502020204030204" pitchFamily="34" charset="0"/>
                        </a:rPr>
                        <a:t>The moment of decision (9:8-10:4)</a:t>
                      </a:r>
                    </a:p>
                    <a:p>
                      <a:pPr algn="ctr" fontAlgn="ctr"/>
                      <a:r>
                        <a:rPr lang="en-US" sz="1400" b="0" i="0" u="none" strike="noStrike" dirty="0">
                          <a:solidFill>
                            <a:schemeClr val="tx1"/>
                          </a:solidFill>
                          <a:effectLst/>
                          <a:latin typeface="Calibri" panose="020F0502020204030204" pitchFamily="34" charset="0"/>
                        </a:rPr>
                        <a:t>The judgment (10:5-15)</a:t>
                      </a:r>
                    </a:p>
                    <a:p>
                      <a:pPr algn="ctr" fontAlgn="ctr"/>
                      <a:r>
                        <a:rPr lang="en-US" sz="1400" b="0" i="0" u="none" strike="noStrike" dirty="0">
                          <a:solidFill>
                            <a:schemeClr val="tx1"/>
                          </a:solidFill>
                          <a:effectLst/>
                          <a:latin typeface="Calibri" panose="020F0502020204030204" pitchFamily="34" charset="0"/>
                        </a:rPr>
                        <a:t>The remnant (10:16-34)</a:t>
                      </a:r>
                    </a:p>
                    <a:p>
                      <a:pPr algn="ctr" fontAlgn="ctr"/>
                      <a:r>
                        <a:rPr lang="en-US" sz="1400" b="0" i="0" u="none" strike="noStrike" dirty="0">
                          <a:solidFill>
                            <a:schemeClr val="tx1"/>
                          </a:solidFill>
                          <a:effectLst/>
                          <a:latin typeface="Calibri" panose="020F0502020204030204" pitchFamily="34" charset="0"/>
                        </a:rPr>
                        <a:t>The glorious hope (11:1-16)</a:t>
                      </a:r>
                    </a:p>
                    <a:p>
                      <a:pPr algn="ctr" fontAlgn="ctr"/>
                      <a:endParaRPr lang="en-US" sz="1400" b="0" i="0" u="none" strike="noStrike" dirty="0">
                        <a:solidFill>
                          <a:schemeClr val="tx1"/>
                        </a:solidFill>
                        <a:effectLst/>
                        <a:latin typeface="Calibri" panose="020F0502020204030204" pitchFamily="34" charset="0"/>
                      </a:endParaRPr>
                    </a:p>
                  </a:txBody>
                  <a:tcPr marL="6350" marR="6350" marT="108000" marB="7200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3">
                        <a:lumMod val="60000"/>
                        <a:lumOff val="40000"/>
                      </a:schemeClr>
                    </a:solidFill>
                  </a:tcPr>
                </a:tc>
                <a:tc vMerge="1">
                  <a:txBody>
                    <a:bodyPr/>
                    <a:lstStyle/>
                    <a:p>
                      <a:endParaRPr lang="en-US"/>
                    </a:p>
                  </a:txBody>
                  <a:tcPr/>
                </a:tc>
                <a:extLst>
                  <a:ext uri="{0D108BD9-81ED-4DB2-BD59-A6C34878D82A}">
                    <a16:rowId xmlns:a16="http://schemas.microsoft.com/office/drawing/2014/main" val="2045445345"/>
                  </a:ext>
                </a:extLst>
              </a:tr>
            </a:tbl>
          </a:graphicData>
        </a:graphic>
      </p:graphicFrame>
      <p:sp>
        <p:nvSpPr>
          <p:cNvPr id="6" name="TextBox 5">
            <a:extLst>
              <a:ext uri="{FF2B5EF4-FFF2-40B4-BE49-F238E27FC236}">
                <a16:creationId xmlns:a16="http://schemas.microsoft.com/office/drawing/2014/main" id="{3BC6846A-A085-4EB9-AF0F-39CB55A64D8D}"/>
              </a:ext>
            </a:extLst>
          </p:cNvPr>
          <p:cNvSpPr txBox="1"/>
          <p:nvPr/>
        </p:nvSpPr>
        <p:spPr>
          <a:xfrm flipH="1">
            <a:off x="8473440" y="4416390"/>
            <a:ext cx="3718560" cy="261610"/>
          </a:xfrm>
          <a:prstGeom prst="rect">
            <a:avLst/>
          </a:prstGeom>
          <a:noFill/>
        </p:spPr>
        <p:txBody>
          <a:bodyPr wrap="square" rtlCol="0">
            <a:spAutoFit/>
          </a:bodyPr>
          <a:lstStyle/>
          <a:p>
            <a:r>
              <a:rPr lang="en-US" sz="1100" dirty="0"/>
              <a:t>Alec </a:t>
            </a:r>
            <a:r>
              <a:rPr lang="en-US" sz="1100" dirty="0" err="1"/>
              <a:t>Motyer</a:t>
            </a:r>
            <a:r>
              <a:rPr lang="en-US" sz="1100" dirty="0"/>
              <a:t>. </a:t>
            </a:r>
            <a:r>
              <a:rPr lang="en-US" sz="1100" i="1" dirty="0"/>
              <a:t>The Prophecy of Isaiah </a:t>
            </a:r>
            <a:r>
              <a:rPr lang="en-US" sz="1100" dirty="0"/>
              <a:t>(InterVarsity Press, 1996). </a:t>
            </a:r>
          </a:p>
        </p:txBody>
      </p:sp>
    </p:spTree>
    <p:extLst>
      <p:ext uri="{BB962C8B-B14F-4D97-AF65-F5344CB8AC3E}">
        <p14:creationId xmlns:p14="http://schemas.microsoft.com/office/powerpoint/2010/main" val="39358987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C0FE931F-EAB1-48E5-BC0F-1A1E3B3466F1}"/>
              </a:ext>
            </a:extLst>
          </p:cNvPr>
          <p:cNvGraphicFramePr>
            <a:graphicFrameLocks noGrp="1"/>
          </p:cNvGraphicFramePr>
          <p:nvPr>
            <p:extLst>
              <p:ext uri="{D42A27DB-BD31-4B8C-83A1-F6EECF244321}">
                <p14:modId xmlns:p14="http://schemas.microsoft.com/office/powerpoint/2010/main" val="79369897"/>
              </p:ext>
            </p:extLst>
          </p:nvPr>
        </p:nvGraphicFramePr>
        <p:xfrm>
          <a:off x="94632" y="204055"/>
          <a:ext cx="11932326" cy="4260585"/>
        </p:xfrm>
        <a:graphic>
          <a:graphicData uri="http://schemas.openxmlformats.org/drawingml/2006/table">
            <a:tbl>
              <a:tblPr/>
              <a:tblGrid>
                <a:gridCol w="3398400">
                  <a:extLst>
                    <a:ext uri="{9D8B030D-6E8A-4147-A177-3AD203B41FA5}">
                      <a16:colId xmlns:a16="http://schemas.microsoft.com/office/drawing/2014/main" val="367927718"/>
                    </a:ext>
                  </a:extLst>
                </a:gridCol>
                <a:gridCol w="2567763">
                  <a:extLst>
                    <a:ext uri="{9D8B030D-6E8A-4147-A177-3AD203B41FA5}">
                      <a16:colId xmlns:a16="http://schemas.microsoft.com/office/drawing/2014/main" val="672619985"/>
                    </a:ext>
                  </a:extLst>
                </a:gridCol>
                <a:gridCol w="2567763">
                  <a:extLst>
                    <a:ext uri="{9D8B030D-6E8A-4147-A177-3AD203B41FA5}">
                      <a16:colId xmlns:a16="http://schemas.microsoft.com/office/drawing/2014/main" val="681782852"/>
                    </a:ext>
                  </a:extLst>
                </a:gridCol>
                <a:gridCol w="3398400">
                  <a:extLst>
                    <a:ext uri="{9D8B030D-6E8A-4147-A177-3AD203B41FA5}">
                      <a16:colId xmlns:a16="http://schemas.microsoft.com/office/drawing/2014/main" val="608943294"/>
                    </a:ext>
                  </a:extLst>
                </a:gridCol>
              </a:tblGrid>
              <a:tr h="648000">
                <a:tc gridSpan="4">
                  <a:txBody>
                    <a:bodyPr/>
                    <a:lstStyle/>
                    <a:p>
                      <a:pPr algn="ctr" fontAlgn="ctr"/>
                      <a:r>
                        <a:rPr lang="en-US" sz="2400" b="1" i="0" u="none" strike="noStrike" dirty="0">
                          <a:solidFill>
                            <a:srgbClr val="000000"/>
                          </a:solidFill>
                          <a:effectLst/>
                          <a:latin typeface="Calibri" panose="020F0502020204030204" pitchFamily="34" charset="0"/>
                        </a:rPr>
                        <a:t>Isaiah</a:t>
                      </a:r>
                    </a:p>
                    <a:p>
                      <a:pPr algn="ctr" fontAlgn="ctr"/>
                      <a:r>
                        <a:rPr lang="en-US" sz="1000" b="1" i="0" u="none" strike="noStrike" dirty="0">
                          <a:solidFill>
                            <a:srgbClr val="000000"/>
                          </a:solidFill>
                          <a:effectLst/>
                          <a:latin typeface="Calibri" panose="020F0502020204030204" pitchFamily="34" charset="0"/>
                        </a:rPr>
                        <a:t>“He will lift up a standard for the nations…he will set a sign among the peoples.”</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FD205"/>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75616594"/>
                  </a:ext>
                </a:extLst>
              </a:tr>
              <a:tr h="648000">
                <a:tc gridSpan="4">
                  <a:txBody>
                    <a:bodyPr/>
                    <a:lstStyle/>
                    <a:p>
                      <a:pPr algn="ctr" fontAlgn="ctr"/>
                      <a:r>
                        <a:rPr lang="en-US" sz="1400" b="1" i="0" u="none" strike="noStrike" dirty="0">
                          <a:solidFill>
                            <a:srgbClr val="000000"/>
                          </a:solidFill>
                          <a:effectLst/>
                          <a:latin typeface="Calibri" panose="020F0502020204030204" pitchFamily="34" charset="0"/>
                        </a:rPr>
                        <a:t>Book of the King</a:t>
                      </a:r>
                    </a:p>
                    <a:p>
                      <a:pPr algn="ctr" fontAlgn="ctr"/>
                      <a:r>
                        <a:rPr lang="en-US" sz="1400" b="1" i="0" u="none" strike="noStrike" dirty="0">
                          <a:solidFill>
                            <a:srgbClr val="000000"/>
                          </a:solidFill>
                          <a:effectLst/>
                          <a:latin typeface="Calibri" panose="020F0502020204030204" pitchFamily="34" charset="0"/>
                        </a:rPr>
                        <a:t>1-39</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ABF4D"/>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966027673"/>
                  </a:ext>
                </a:extLst>
              </a:tr>
              <a:tr h="633545">
                <a:tc gridSpan="4">
                  <a:txBody>
                    <a:bodyPr/>
                    <a:lstStyle/>
                    <a:p>
                      <a:pPr algn="ctr" fontAlgn="ctr"/>
                      <a:r>
                        <a:rPr lang="en-US" sz="1400" b="1" i="0" u="none" strike="noStrike" dirty="0">
                          <a:solidFill>
                            <a:schemeClr val="tx1"/>
                          </a:solidFill>
                          <a:effectLst/>
                          <a:latin typeface="Calibri" panose="020F0502020204030204" pitchFamily="34" charset="0"/>
                        </a:rPr>
                        <a:t>The Triumph of Grace</a:t>
                      </a:r>
                    </a:p>
                    <a:p>
                      <a:pPr algn="ctr" fontAlgn="ctr"/>
                      <a:r>
                        <a:rPr lang="en-US" sz="1400" b="1" i="0" u="none" strike="noStrike" dirty="0">
                          <a:solidFill>
                            <a:schemeClr val="tx1"/>
                          </a:solidFill>
                          <a:effectLst/>
                          <a:latin typeface="Calibri" panose="020F0502020204030204" pitchFamily="34" charset="0"/>
                        </a:rPr>
                        <a:t>6-12</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900329317"/>
                  </a:ext>
                </a:extLst>
              </a:tr>
              <a:tr h="0">
                <a:tc rowSpan="2">
                  <a:txBody>
                    <a:bodyPr/>
                    <a:lstStyle/>
                    <a:p>
                      <a:pPr algn="ctr" fontAlgn="ctr"/>
                      <a:r>
                        <a:rPr lang="en-US" sz="1400" b="1" i="0" u="none" strike="noStrike" dirty="0">
                          <a:solidFill>
                            <a:schemeClr val="tx1"/>
                          </a:solidFill>
                          <a:effectLst/>
                          <a:latin typeface="Calibri" panose="020F0502020204030204" pitchFamily="34" charset="0"/>
                        </a:rPr>
                        <a:t>Prologue: Reconciliation and Commission</a:t>
                      </a:r>
                    </a:p>
                    <a:p>
                      <a:pPr algn="ctr" fontAlgn="ctr">
                        <a:spcAft>
                          <a:spcPts val="400"/>
                        </a:spcAft>
                      </a:pPr>
                      <a:r>
                        <a:rPr lang="en-US" sz="1400" b="1" i="0" u="none" strike="noStrike" dirty="0">
                          <a:solidFill>
                            <a:schemeClr val="tx1"/>
                          </a:solidFill>
                          <a:effectLst/>
                          <a:latin typeface="Calibri" panose="020F0502020204030204" pitchFamily="34" charset="0"/>
                        </a:rPr>
                        <a:t>6</a:t>
                      </a:r>
                    </a:p>
                    <a:p>
                      <a:pPr algn="ctr" fontAlgn="ctr"/>
                      <a:r>
                        <a:rPr lang="en-US" sz="1400" b="0" i="0" u="none" strike="noStrike" dirty="0">
                          <a:solidFill>
                            <a:schemeClr val="tx1"/>
                          </a:solidFill>
                          <a:effectLst/>
                          <a:latin typeface="Calibri" panose="020F0502020204030204" pitchFamily="34" charset="0"/>
                        </a:rPr>
                        <a:t>The death of the king (1a)</a:t>
                      </a:r>
                    </a:p>
                    <a:p>
                      <a:pPr algn="ctr" fontAlgn="ctr"/>
                      <a:r>
                        <a:rPr lang="en-US" sz="1400" b="0" i="0" u="none" strike="noStrike" dirty="0">
                          <a:solidFill>
                            <a:schemeClr val="tx1"/>
                          </a:solidFill>
                          <a:effectLst/>
                          <a:latin typeface="Calibri" panose="020F0502020204030204" pitchFamily="34" charset="0"/>
                        </a:rPr>
                        <a:t>Responding to the divine holiness (1b-7)</a:t>
                      </a:r>
                    </a:p>
                    <a:p>
                      <a:pPr algn="ctr" fontAlgn="ctr"/>
                      <a:r>
                        <a:rPr lang="en-US" sz="1400" b="0" i="0" u="none" strike="noStrike" dirty="0">
                          <a:solidFill>
                            <a:schemeClr val="tx1"/>
                          </a:solidFill>
                          <a:effectLst/>
                          <a:latin typeface="Calibri" panose="020F0502020204030204" pitchFamily="34" charset="0"/>
                        </a:rPr>
                        <a:t>Responding to the divine concern (8-10)</a:t>
                      </a:r>
                    </a:p>
                    <a:p>
                      <a:pPr algn="ctr" fontAlgn="ctr"/>
                      <a:r>
                        <a:rPr lang="en-US" sz="1400" b="0" i="0" u="none" strike="noStrike" dirty="0">
                          <a:solidFill>
                            <a:schemeClr val="tx1"/>
                          </a:solidFill>
                          <a:effectLst/>
                          <a:latin typeface="Calibri" panose="020F0502020204030204" pitchFamily="34" charset="0"/>
                        </a:rPr>
                        <a:t>Responding to the divine purpose (11-13a)</a:t>
                      </a:r>
                    </a:p>
                    <a:p>
                      <a:pPr algn="ctr" fontAlgn="ctr"/>
                      <a:r>
                        <a:rPr lang="en-US" sz="1400" b="0" i="0" u="none" strike="noStrike" dirty="0">
                          <a:solidFill>
                            <a:schemeClr val="tx1"/>
                          </a:solidFill>
                          <a:effectLst/>
                          <a:latin typeface="Calibri" panose="020F0502020204030204" pitchFamily="34" charset="0"/>
                        </a:rPr>
                        <a:t>The oak tree cut down and life remains (13b)</a:t>
                      </a:r>
                    </a:p>
                  </a:txBody>
                  <a:tcPr marL="6350" marR="6350" marT="108000" marB="7200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gridSpan="2">
                  <a:txBody>
                    <a:bodyPr/>
                    <a:lstStyle/>
                    <a:p>
                      <a:pPr algn="ctr" fontAlgn="ctr">
                        <a:spcBef>
                          <a:spcPts val="0"/>
                        </a:spcBef>
                      </a:pPr>
                      <a:r>
                        <a:rPr lang="en-US" sz="1400" b="1" i="0" u="none" strike="noStrike" dirty="0">
                          <a:solidFill>
                            <a:schemeClr val="tx1"/>
                          </a:solidFill>
                          <a:effectLst/>
                          <a:latin typeface="Calibri" panose="020F0502020204030204" pitchFamily="34" charset="0"/>
                        </a:rPr>
                        <a:t>The King and His People</a:t>
                      </a:r>
                    </a:p>
                    <a:p>
                      <a:pPr algn="ctr" fontAlgn="ctr">
                        <a:spcAft>
                          <a:spcPts val="400"/>
                        </a:spcAft>
                      </a:pPr>
                      <a:r>
                        <a:rPr lang="en-US" sz="1400" b="1" i="0" u="none" strike="noStrike" dirty="0">
                          <a:solidFill>
                            <a:schemeClr val="tx1"/>
                          </a:solidFill>
                          <a:effectLst/>
                          <a:latin typeface="Calibri" panose="020F0502020204030204" pitchFamily="34" charset="0"/>
                        </a:rPr>
                        <a:t>7-11</a:t>
                      </a:r>
                    </a:p>
                  </a:txBody>
                  <a:tcPr marL="6350" marR="6350" marT="108000" marB="7200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hMerge="1">
                  <a:txBody>
                    <a:bodyPr/>
                    <a:lstStyle/>
                    <a:p>
                      <a:pPr algn="ctr" fontAlgn="ctr"/>
                      <a:endParaRPr lang="en-US" sz="1400" b="0" i="0" u="none" strike="noStrike" dirty="0">
                        <a:solidFill>
                          <a:schemeClr val="tx1"/>
                        </a:solidFill>
                        <a:effectLst/>
                        <a:latin typeface="Calibri" panose="020F0502020204030204" pitchFamily="34" charset="0"/>
                      </a:endParaRPr>
                    </a:p>
                  </a:txBody>
                  <a:tcPr marL="6350" marR="6350" marT="108000" marB="7200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rowSpan="2">
                  <a:txBody>
                    <a:bodyPr/>
                    <a:lstStyle/>
                    <a:p>
                      <a:pPr algn="ctr" fontAlgn="ctr">
                        <a:spcBef>
                          <a:spcPts val="0"/>
                        </a:spcBef>
                      </a:pPr>
                      <a:r>
                        <a:rPr lang="en-US" sz="1400" b="1" i="0" u="none" strike="noStrike" dirty="0">
                          <a:solidFill>
                            <a:schemeClr val="tx1"/>
                          </a:solidFill>
                          <a:effectLst/>
                          <a:latin typeface="Calibri" panose="020F0502020204030204" pitchFamily="34" charset="0"/>
                        </a:rPr>
                        <a:t>Epilogue: Salvation, Joy and Proclamation</a:t>
                      </a:r>
                    </a:p>
                    <a:p>
                      <a:pPr algn="ctr" fontAlgn="ctr">
                        <a:spcAft>
                          <a:spcPts val="400"/>
                        </a:spcAft>
                      </a:pPr>
                      <a:r>
                        <a:rPr lang="en-US" sz="1400" b="1" i="0" u="none" strike="noStrike" dirty="0">
                          <a:solidFill>
                            <a:schemeClr val="tx1"/>
                          </a:solidFill>
                          <a:effectLst/>
                          <a:latin typeface="Calibri" panose="020F0502020204030204" pitchFamily="34" charset="0"/>
                        </a:rPr>
                        <a:t>12</a:t>
                      </a:r>
                    </a:p>
                    <a:p>
                      <a:pPr algn="ctr" fontAlgn="ctr"/>
                      <a:r>
                        <a:rPr lang="en-US" sz="1400" b="0" i="0" u="none" strike="noStrike" dirty="0">
                          <a:solidFill>
                            <a:schemeClr val="tx1"/>
                          </a:solidFill>
                          <a:effectLst/>
                          <a:latin typeface="Calibri" panose="020F0502020204030204" pitchFamily="34" charset="0"/>
                        </a:rPr>
                        <a:t>The prophet addresses an individual (1-2)</a:t>
                      </a:r>
                    </a:p>
                    <a:p>
                      <a:pPr algn="ctr" fontAlgn="ctr"/>
                      <a:r>
                        <a:rPr lang="en-US" sz="1400" b="0" i="0" u="none" strike="noStrike" dirty="0">
                          <a:solidFill>
                            <a:schemeClr val="tx1"/>
                          </a:solidFill>
                          <a:effectLst/>
                          <a:latin typeface="Calibri" panose="020F0502020204030204" pitchFamily="34" charset="0"/>
                        </a:rPr>
                        <a:t>The prophet addresses the community (3-5)</a:t>
                      </a:r>
                    </a:p>
                    <a:p>
                      <a:pPr algn="ctr" fontAlgn="ctr"/>
                      <a:endParaRPr lang="en-US" sz="1400" b="0" i="0" u="none" strike="noStrike" dirty="0">
                        <a:solidFill>
                          <a:schemeClr val="tx1"/>
                        </a:solidFill>
                        <a:effectLst/>
                        <a:latin typeface="Calibri" panose="020F0502020204030204" pitchFamily="34" charset="0"/>
                      </a:endParaRPr>
                    </a:p>
                    <a:p>
                      <a:pPr algn="ctr" fontAlgn="ctr"/>
                      <a:endParaRPr lang="en-US" sz="1400" b="0" i="0" u="none" strike="noStrike" dirty="0">
                        <a:solidFill>
                          <a:schemeClr val="tx1"/>
                        </a:solidFill>
                        <a:effectLst/>
                        <a:latin typeface="Calibri" panose="020F0502020204030204" pitchFamily="34" charset="0"/>
                      </a:endParaRPr>
                    </a:p>
                    <a:p>
                      <a:pPr algn="ctr" fontAlgn="ctr"/>
                      <a:endParaRPr lang="en-US" sz="1400" b="0" i="0" u="none" strike="noStrike" dirty="0">
                        <a:solidFill>
                          <a:schemeClr val="tx1"/>
                        </a:solidFill>
                        <a:effectLst/>
                        <a:latin typeface="Calibri" panose="020F0502020204030204" pitchFamily="34" charset="0"/>
                      </a:endParaRPr>
                    </a:p>
                  </a:txBody>
                  <a:tcPr marL="6350" marR="6350" marT="108000" marB="7200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extLst>
                  <a:ext uri="{0D108BD9-81ED-4DB2-BD59-A6C34878D82A}">
                    <a16:rowId xmlns:a16="http://schemas.microsoft.com/office/drawing/2014/main" val="3337534738"/>
                  </a:ext>
                </a:extLst>
              </a:tr>
              <a:tr h="862160">
                <a:tc vMerge="1">
                  <a:txBody>
                    <a:bodyPr/>
                    <a:lstStyle/>
                    <a:p>
                      <a:endParaRPr lang="en-US"/>
                    </a:p>
                  </a:txBody>
                  <a:tcPr/>
                </a:tc>
                <a:tc>
                  <a:txBody>
                    <a:bodyPr/>
                    <a:lstStyle/>
                    <a:p>
                      <a:pPr algn="ctr" fontAlgn="ctr">
                        <a:spcBef>
                          <a:spcPts val="0"/>
                        </a:spcBef>
                      </a:pPr>
                      <a:r>
                        <a:rPr lang="en-US" sz="1400" b="1" i="0" u="none" strike="noStrike" dirty="0">
                          <a:solidFill>
                            <a:schemeClr val="tx1"/>
                          </a:solidFill>
                          <a:effectLst/>
                          <a:latin typeface="Calibri" panose="020F0502020204030204" pitchFamily="34" charset="0"/>
                        </a:rPr>
                        <a:t>The Word to Judah</a:t>
                      </a:r>
                    </a:p>
                    <a:p>
                      <a:pPr algn="ctr" fontAlgn="ctr">
                        <a:spcAft>
                          <a:spcPts val="400"/>
                        </a:spcAft>
                      </a:pPr>
                      <a:r>
                        <a:rPr lang="en-US" sz="1400" b="1" i="0" u="none" strike="noStrike" dirty="0">
                          <a:solidFill>
                            <a:schemeClr val="tx1"/>
                          </a:solidFill>
                          <a:effectLst/>
                          <a:latin typeface="Calibri" panose="020F0502020204030204" pitchFamily="34" charset="0"/>
                        </a:rPr>
                        <a:t>7:1-9:7(6)</a:t>
                      </a:r>
                    </a:p>
                    <a:p>
                      <a:pPr algn="ctr" fontAlgn="ctr"/>
                      <a:r>
                        <a:rPr lang="en-US" sz="1400" b="0" i="0" u="none" strike="noStrike" dirty="0">
                          <a:solidFill>
                            <a:schemeClr val="tx1"/>
                          </a:solidFill>
                          <a:effectLst/>
                          <a:latin typeface="Calibri" panose="020F0502020204030204" pitchFamily="34" charset="0"/>
                        </a:rPr>
                        <a:t>The moment of decision (7:1-17)</a:t>
                      </a:r>
                    </a:p>
                    <a:p>
                      <a:pPr algn="ctr" fontAlgn="ctr"/>
                      <a:r>
                        <a:rPr lang="en-US" sz="1400" b="0" i="0" u="none" strike="noStrike" dirty="0">
                          <a:solidFill>
                            <a:schemeClr val="tx1"/>
                          </a:solidFill>
                          <a:effectLst/>
                          <a:latin typeface="Calibri" panose="020F0502020204030204" pitchFamily="34" charset="0"/>
                        </a:rPr>
                        <a:t>The judgment (7:18-8:8)</a:t>
                      </a:r>
                    </a:p>
                    <a:p>
                      <a:pPr algn="ctr" fontAlgn="ctr"/>
                      <a:r>
                        <a:rPr lang="en-US" sz="1400" b="0" i="0" u="none" strike="noStrike" dirty="0">
                          <a:solidFill>
                            <a:schemeClr val="tx1"/>
                          </a:solidFill>
                          <a:effectLst/>
                          <a:latin typeface="Calibri" panose="020F0502020204030204" pitchFamily="34" charset="0"/>
                        </a:rPr>
                        <a:t>The remnant (8:9-22)</a:t>
                      </a:r>
                    </a:p>
                    <a:p>
                      <a:pPr algn="ctr" fontAlgn="ctr"/>
                      <a:r>
                        <a:rPr lang="en-US" sz="1400" b="0" i="0" u="none" strike="noStrike" dirty="0">
                          <a:solidFill>
                            <a:schemeClr val="tx1"/>
                          </a:solidFill>
                          <a:effectLst/>
                          <a:latin typeface="Calibri" panose="020F0502020204030204" pitchFamily="34" charset="0"/>
                        </a:rPr>
                        <a:t>The glorious Hope (9:1-7)</a:t>
                      </a:r>
                    </a:p>
                    <a:p>
                      <a:pPr algn="l" fontAlgn="ctr"/>
                      <a:r>
                        <a:rPr lang="en-US" sz="1400" b="0" i="0" u="none" strike="noStrike" dirty="0">
                          <a:solidFill>
                            <a:schemeClr val="tx1"/>
                          </a:solidFill>
                          <a:effectLst/>
                          <a:latin typeface="Calibri" panose="020F0502020204030204" pitchFamily="34" charset="0"/>
                        </a:rPr>
                        <a:t>                                           {8:23-9:6} </a:t>
                      </a:r>
                    </a:p>
                  </a:txBody>
                  <a:tcPr marL="6350" marR="6350" marT="108000" marB="7200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3">
                        <a:lumMod val="60000"/>
                        <a:lumOff val="40000"/>
                      </a:schemeClr>
                    </a:solidFill>
                  </a:tcPr>
                </a:tc>
                <a:tc>
                  <a:txBody>
                    <a:bodyPr/>
                    <a:lstStyle/>
                    <a:p>
                      <a:pPr algn="ctr" fontAlgn="ctr">
                        <a:spcBef>
                          <a:spcPts val="0"/>
                        </a:spcBef>
                      </a:pPr>
                      <a:r>
                        <a:rPr lang="en-US" sz="1400" b="1" i="0" u="none" strike="noStrike" dirty="0">
                          <a:solidFill>
                            <a:schemeClr val="tx1"/>
                          </a:solidFill>
                          <a:effectLst/>
                          <a:latin typeface="Calibri" panose="020F0502020204030204" pitchFamily="34" charset="0"/>
                        </a:rPr>
                        <a:t>The Word to Israel</a:t>
                      </a:r>
                    </a:p>
                    <a:p>
                      <a:pPr algn="ctr" fontAlgn="ctr">
                        <a:spcAft>
                          <a:spcPts val="400"/>
                        </a:spcAft>
                      </a:pPr>
                      <a:r>
                        <a:rPr lang="en-US" sz="1400" b="1" i="0" u="none" strike="noStrike" dirty="0">
                          <a:solidFill>
                            <a:schemeClr val="tx1"/>
                          </a:solidFill>
                          <a:effectLst/>
                          <a:latin typeface="Calibri" panose="020F0502020204030204" pitchFamily="34" charset="0"/>
                        </a:rPr>
                        <a:t>9:8(7)-11:16</a:t>
                      </a:r>
                    </a:p>
                    <a:p>
                      <a:pPr algn="ctr" fontAlgn="ctr"/>
                      <a:r>
                        <a:rPr lang="en-US" sz="1400" b="0" i="0" u="none" strike="noStrike" dirty="0">
                          <a:solidFill>
                            <a:schemeClr val="tx1"/>
                          </a:solidFill>
                          <a:effectLst/>
                          <a:latin typeface="Calibri" panose="020F0502020204030204" pitchFamily="34" charset="0"/>
                        </a:rPr>
                        <a:t>The moment of decision (9:8-10:4)</a:t>
                      </a:r>
                    </a:p>
                    <a:p>
                      <a:pPr algn="ctr" fontAlgn="ctr"/>
                      <a:r>
                        <a:rPr lang="en-US" sz="1400" b="0" i="0" u="none" strike="noStrike" dirty="0">
                          <a:solidFill>
                            <a:schemeClr val="tx1"/>
                          </a:solidFill>
                          <a:effectLst/>
                          <a:latin typeface="Calibri" panose="020F0502020204030204" pitchFamily="34" charset="0"/>
                        </a:rPr>
                        <a:t>The judgment (10:5-15)</a:t>
                      </a:r>
                    </a:p>
                    <a:p>
                      <a:pPr algn="ctr" fontAlgn="ctr"/>
                      <a:r>
                        <a:rPr lang="en-US" sz="1400" b="0" i="0" u="none" strike="noStrike" dirty="0">
                          <a:solidFill>
                            <a:schemeClr val="tx1"/>
                          </a:solidFill>
                          <a:effectLst/>
                          <a:latin typeface="Calibri" panose="020F0502020204030204" pitchFamily="34" charset="0"/>
                        </a:rPr>
                        <a:t>The remnant (10:16-34)</a:t>
                      </a:r>
                    </a:p>
                    <a:p>
                      <a:pPr algn="ctr" fontAlgn="ctr"/>
                      <a:r>
                        <a:rPr lang="en-US" sz="1400" b="0" i="0" u="none" strike="noStrike" dirty="0">
                          <a:solidFill>
                            <a:schemeClr val="tx1"/>
                          </a:solidFill>
                          <a:effectLst/>
                          <a:latin typeface="Calibri" panose="020F0502020204030204" pitchFamily="34" charset="0"/>
                        </a:rPr>
                        <a:t>The glorious hope (11:1-16)</a:t>
                      </a:r>
                    </a:p>
                    <a:p>
                      <a:pPr algn="ctr" fontAlgn="ctr"/>
                      <a:endParaRPr lang="en-US" sz="1400" b="0" i="0" u="none" strike="noStrike" dirty="0">
                        <a:solidFill>
                          <a:schemeClr val="tx1"/>
                        </a:solidFill>
                        <a:effectLst/>
                        <a:latin typeface="Calibri" panose="020F0502020204030204" pitchFamily="34" charset="0"/>
                      </a:endParaRPr>
                    </a:p>
                  </a:txBody>
                  <a:tcPr marL="6350" marR="6350" marT="108000" marB="7200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3">
                        <a:lumMod val="60000"/>
                        <a:lumOff val="40000"/>
                      </a:schemeClr>
                    </a:solidFill>
                  </a:tcPr>
                </a:tc>
                <a:tc vMerge="1">
                  <a:txBody>
                    <a:bodyPr/>
                    <a:lstStyle/>
                    <a:p>
                      <a:endParaRPr lang="en-US"/>
                    </a:p>
                  </a:txBody>
                  <a:tcPr/>
                </a:tc>
                <a:extLst>
                  <a:ext uri="{0D108BD9-81ED-4DB2-BD59-A6C34878D82A}">
                    <a16:rowId xmlns:a16="http://schemas.microsoft.com/office/drawing/2014/main" val="2045445345"/>
                  </a:ext>
                </a:extLst>
              </a:tr>
            </a:tbl>
          </a:graphicData>
        </a:graphic>
      </p:graphicFrame>
      <p:sp>
        <p:nvSpPr>
          <p:cNvPr id="6" name="TextBox 5">
            <a:extLst>
              <a:ext uri="{FF2B5EF4-FFF2-40B4-BE49-F238E27FC236}">
                <a16:creationId xmlns:a16="http://schemas.microsoft.com/office/drawing/2014/main" id="{3BC6846A-A085-4EB9-AF0F-39CB55A64D8D}"/>
              </a:ext>
            </a:extLst>
          </p:cNvPr>
          <p:cNvSpPr txBox="1"/>
          <p:nvPr/>
        </p:nvSpPr>
        <p:spPr>
          <a:xfrm flipH="1">
            <a:off x="8473440" y="4416390"/>
            <a:ext cx="3718560" cy="261610"/>
          </a:xfrm>
          <a:prstGeom prst="rect">
            <a:avLst/>
          </a:prstGeom>
          <a:noFill/>
        </p:spPr>
        <p:txBody>
          <a:bodyPr wrap="square" rtlCol="0">
            <a:spAutoFit/>
          </a:bodyPr>
          <a:lstStyle/>
          <a:p>
            <a:r>
              <a:rPr lang="en-US" sz="1100" dirty="0"/>
              <a:t>Alec </a:t>
            </a:r>
            <a:r>
              <a:rPr lang="en-US" sz="1100" dirty="0" err="1"/>
              <a:t>Motyer</a:t>
            </a:r>
            <a:r>
              <a:rPr lang="en-US" sz="1100" dirty="0"/>
              <a:t>. </a:t>
            </a:r>
            <a:r>
              <a:rPr lang="en-US" sz="1100" i="1" dirty="0"/>
              <a:t>The Prophecy of Isaiah </a:t>
            </a:r>
            <a:r>
              <a:rPr lang="en-US" sz="1100" dirty="0"/>
              <a:t>(InterVarsity Press, 1996). </a:t>
            </a:r>
          </a:p>
        </p:txBody>
      </p:sp>
    </p:spTree>
    <p:extLst>
      <p:ext uri="{BB962C8B-B14F-4D97-AF65-F5344CB8AC3E}">
        <p14:creationId xmlns:p14="http://schemas.microsoft.com/office/powerpoint/2010/main" val="22517703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C0FE931F-EAB1-48E5-BC0F-1A1E3B3466F1}"/>
              </a:ext>
            </a:extLst>
          </p:cNvPr>
          <p:cNvGraphicFramePr>
            <a:graphicFrameLocks noGrp="1"/>
          </p:cNvGraphicFramePr>
          <p:nvPr>
            <p:extLst>
              <p:ext uri="{D42A27DB-BD31-4B8C-83A1-F6EECF244321}">
                <p14:modId xmlns:p14="http://schemas.microsoft.com/office/powerpoint/2010/main" val="1831676247"/>
              </p:ext>
            </p:extLst>
          </p:nvPr>
        </p:nvGraphicFramePr>
        <p:xfrm>
          <a:off x="94632" y="204055"/>
          <a:ext cx="12009600" cy="6400425"/>
        </p:xfrm>
        <a:graphic>
          <a:graphicData uri="http://schemas.openxmlformats.org/drawingml/2006/table">
            <a:tbl>
              <a:tblPr/>
              <a:tblGrid>
                <a:gridCol w="4003201">
                  <a:extLst>
                    <a:ext uri="{9D8B030D-6E8A-4147-A177-3AD203B41FA5}">
                      <a16:colId xmlns:a16="http://schemas.microsoft.com/office/drawing/2014/main" val="367927718"/>
                    </a:ext>
                  </a:extLst>
                </a:gridCol>
                <a:gridCol w="4003198">
                  <a:extLst>
                    <a:ext uri="{9D8B030D-6E8A-4147-A177-3AD203B41FA5}">
                      <a16:colId xmlns:a16="http://schemas.microsoft.com/office/drawing/2014/main" val="672619985"/>
                    </a:ext>
                  </a:extLst>
                </a:gridCol>
                <a:gridCol w="4003201">
                  <a:extLst>
                    <a:ext uri="{9D8B030D-6E8A-4147-A177-3AD203B41FA5}">
                      <a16:colId xmlns:a16="http://schemas.microsoft.com/office/drawing/2014/main" val="608943294"/>
                    </a:ext>
                  </a:extLst>
                </a:gridCol>
              </a:tblGrid>
              <a:tr h="648000">
                <a:tc gridSpan="3">
                  <a:txBody>
                    <a:bodyPr/>
                    <a:lstStyle/>
                    <a:p>
                      <a:pPr algn="ctr" fontAlgn="ctr"/>
                      <a:r>
                        <a:rPr lang="en-US" sz="2400" b="1" i="0" u="none" strike="noStrike" dirty="0">
                          <a:solidFill>
                            <a:srgbClr val="000000"/>
                          </a:solidFill>
                          <a:effectLst/>
                          <a:latin typeface="Calibri" panose="020F0502020204030204" pitchFamily="34" charset="0"/>
                        </a:rPr>
                        <a:t>Isaiah</a:t>
                      </a:r>
                    </a:p>
                    <a:p>
                      <a:pPr algn="ctr" fontAlgn="ctr"/>
                      <a:r>
                        <a:rPr lang="en-US" sz="1000" b="1" i="0" u="none" strike="noStrike" dirty="0">
                          <a:solidFill>
                            <a:srgbClr val="000000"/>
                          </a:solidFill>
                          <a:effectLst/>
                          <a:latin typeface="Calibri" panose="020F0502020204030204" pitchFamily="34" charset="0"/>
                        </a:rPr>
                        <a:t>“He will lift up a standard for the nations…he will set a sign among the peoples.”</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FD205"/>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75616594"/>
                  </a:ext>
                </a:extLst>
              </a:tr>
              <a:tr h="648000">
                <a:tc gridSpan="3">
                  <a:txBody>
                    <a:bodyPr/>
                    <a:lstStyle/>
                    <a:p>
                      <a:pPr algn="ctr" fontAlgn="ctr"/>
                      <a:r>
                        <a:rPr lang="en-US" sz="1400" b="1" i="0" u="none" strike="noStrike" dirty="0">
                          <a:solidFill>
                            <a:srgbClr val="000000"/>
                          </a:solidFill>
                          <a:effectLst/>
                          <a:latin typeface="Calibri" panose="020F0502020204030204" pitchFamily="34" charset="0"/>
                        </a:rPr>
                        <a:t>Book of the King</a:t>
                      </a:r>
                    </a:p>
                    <a:p>
                      <a:pPr algn="ctr" fontAlgn="ctr"/>
                      <a:r>
                        <a:rPr lang="en-US" sz="1400" b="1" i="0" u="none" strike="noStrike" dirty="0">
                          <a:solidFill>
                            <a:srgbClr val="000000"/>
                          </a:solidFill>
                          <a:effectLst/>
                          <a:latin typeface="Calibri" panose="020F0502020204030204" pitchFamily="34" charset="0"/>
                        </a:rPr>
                        <a:t>1-39</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ABF4D"/>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966027673"/>
                  </a:ext>
                </a:extLst>
              </a:tr>
              <a:tr h="633545">
                <a:tc gridSpan="3">
                  <a:txBody>
                    <a:bodyPr/>
                    <a:lstStyle/>
                    <a:p>
                      <a:pPr algn="ctr" fontAlgn="ctr"/>
                      <a:r>
                        <a:rPr lang="en-US" sz="1400" b="1" i="0" u="none" strike="noStrike" dirty="0">
                          <a:solidFill>
                            <a:schemeClr val="tx1"/>
                          </a:solidFill>
                          <a:effectLst/>
                          <a:latin typeface="Calibri" panose="020F0502020204030204" pitchFamily="34" charset="0"/>
                        </a:rPr>
                        <a:t>The Universal Kingdom</a:t>
                      </a:r>
                    </a:p>
                    <a:p>
                      <a:pPr algn="ctr" fontAlgn="ctr"/>
                      <a:r>
                        <a:rPr lang="en-US" sz="1400" b="1" i="0" u="none" strike="noStrike" dirty="0">
                          <a:solidFill>
                            <a:schemeClr val="tx1"/>
                          </a:solidFill>
                          <a:effectLst/>
                          <a:latin typeface="Calibri" panose="020F0502020204030204" pitchFamily="34" charset="0"/>
                        </a:rPr>
                        <a:t>13-27</a:t>
                      </a:r>
                    </a:p>
                  </a:txBody>
                  <a:tcPr marL="6350" marR="6350" marT="635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900329317"/>
                  </a:ext>
                </a:extLst>
              </a:tr>
              <a:tr h="864000">
                <a:tc>
                  <a:txBody>
                    <a:bodyPr/>
                    <a:lstStyle/>
                    <a:p>
                      <a:pPr algn="ctr" fontAlgn="ctr"/>
                      <a:r>
                        <a:rPr lang="en-US" sz="1400" b="1" i="0" u="none" strike="noStrike" dirty="0">
                          <a:solidFill>
                            <a:schemeClr val="tx1"/>
                          </a:solidFill>
                          <a:effectLst/>
                          <a:latin typeface="Calibri" panose="020F0502020204030204" pitchFamily="34" charset="0"/>
                        </a:rPr>
                        <a:t>The First Cycle of Oracles</a:t>
                      </a:r>
                    </a:p>
                    <a:p>
                      <a:pPr algn="ctr" fontAlgn="ctr">
                        <a:spcAft>
                          <a:spcPts val="400"/>
                        </a:spcAft>
                      </a:pPr>
                      <a:r>
                        <a:rPr lang="en-US" sz="1400" b="1" i="0" u="none" strike="noStrike" dirty="0">
                          <a:solidFill>
                            <a:schemeClr val="tx1"/>
                          </a:solidFill>
                          <a:effectLst/>
                          <a:latin typeface="Calibri" panose="020F0502020204030204" pitchFamily="34" charset="0"/>
                        </a:rPr>
                        <a:t>The Reality of the Lord’s Promises</a:t>
                      </a:r>
                    </a:p>
                    <a:p>
                      <a:pPr algn="ctr" fontAlgn="ctr"/>
                      <a:r>
                        <a:rPr lang="en-US" sz="1400" b="1" i="0" u="none" strike="noStrike" dirty="0">
                          <a:solidFill>
                            <a:schemeClr val="tx1"/>
                          </a:solidFill>
                          <a:effectLst/>
                          <a:latin typeface="Calibri" panose="020F0502020204030204" pitchFamily="34" charset="0"/>
                        </a:rPr>
                        <a:t>13-20</a:t>
                      </a:r>
                    </a:p>
                  </a:txBody>
                  <a:tcPr marL="6350" marR="6350" marT="108000" marB="7200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pPr algn="ctr" fontAlgn="ctr">
                        <a:spcBef>
                          <a:spcPts val="0"/>
                        </a:spcBef>
                      </a:pPr>
                      <a:r>
                        <a:rPr lang="en-US" sz="1400" b="1" i="0" u="none" strike="noStrike" dirty="0">
                          <a:solidFill>
                            <a:schemeClr val="tx1"/>
                          </a:solidFill>
                          <a:effectLst/>
                          <a:latin typeface="Calibri" panose="020F0502020204030204" pitchFamily="34" charset="0"/>
                        </a:rPr>
                        <a:t>The Second Cycle of Oracles</a:t>
                      </a:r>
                    </a:p>
                    <a:p>
                      <a:pPr algn="ctr" fontAlgn="ctr">
                        <a:spcAft>
                          <a:spcPts val="400"/>
                        </a:spcAft>
                      </a:pPr>
                      <a:r>
                        <a:rPr lang="en-US" sz="1400" b="1" i="0" u="none" strike="noStrike" dirty="0">
                          <a:solidFill>
                            <a:schemeClr val="tx1"/>
                          </a:solidFill>
                          <a:effectLst/>
                          <a:latin typeface="Calibri" panose="020F0502020204030204" pitchFamily="34" charset="0"/>
                        </a:rPr>
                        <a:t>The World in Shadows</a:t>
                      </a:r>
                    </a:p>
                    <a:p>
                      <a:pPr algn="ctr" fontAlgn="ctr">
                        <a:spcAft>
                          <a:spcPts val="400"/>
                        </a:spcAft>
                      </a:pPr>
                      <a:r>
                        <a:rPr lang="en-US" sz="1400" b="1" i="0" u="none" strike="noStrike" dirty="0">
                          <a:solidFill>
                            <a:schemeClr val="tx1"/>
                          </a:solidFill>
                          <a:effectLst/>
                          <a:latin typeface="Calibri" panose="020F0502020204030204" pitchFamily="34" charset="0"/>
                        </a:rPr>
                        <a:t>21-23</a:t>
                      </a:r>
                      <a:endParaRPr lang="en-US" sz="1400" b="0" i="0" u="none" strike="noStrike" dirty="0">
                        <a:solidFill>
                          <a:schemeClr val="tx1"/>
                        </a:solidFill>
                        <a:effectLst/>
                        <a:latin typeface="Calibri" panose="020F0502020204030204" pitchFamily="34" charset="0"/>
                      </a:endParaRPr>
                    </a:p>
                  </a:txBody>
                  <a:tcPr marL="6350" marR="6350" marT="108000" marB="7200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pPr algn="ctr" fontAlgn="ctr">
                        <a:spcBef>
                          <a:spcPts val="0"/>
                        </a:spcBef>
                      </a:pPr>
                      <a:r>
                        <a:rPr lang="en-US" sz="1400" b="1" i="0" u="none" strike="noStrike" dirty="0">
                          <a:solidFill>
                            <a:schemeClr val="tx1"/>
                          </a:solidFill>
                          <a:effectLst/>
                          <a:latin typeface="Calibri" panose="020F0502020204030204" pitchFamily="34" charset="0"/>
                        </a:rPr>
                        <a:t>The Third Cycle</a:t>
                      </a:r>
                    </a:p>
                    <a:p>
                      <a:pPr algn="ctr" fontAlgn="ctr">
                        <a:spcAft>
                          <a:spcPts val="400"/>
                        </a:spcAft>
                      </a:pPr>
                      <a:r>
                        <a:rPr lang="en-US" sz="1400" b="1" i="0" u="none" strike="noStrike" dirty="0">
                          <a:solidFill>
                            <a:schemeClr val="tx1"/>
                          </a:solidFill>
                          <a:effectLst/>
                          <a:latin typeface="Calibri" panose="020F0502020204030204" pitchFamily="34" charset="0"/>
                        </a:rPr>
                        <a:t>Two Cities in Contrast: Endurance through to Glory</a:t>
                      </a:r>
                    </a:p>
                    <a:p>
                      <a:pPr algn="ctr" fontAlgn="ctr">
                        <a:spcAft>
                          <a:spcPts val="400"/>
                        </a:spcAft>
                      </a:pPr>
                      <a:r>
                        <a:rPr lang="en-US" sz="1400" b="1" i="0" u="none" strike="noStrike" dirty="0">
                          <a:solidFill>
                            <a:schemeClr val="tx1"/>
                          </a:solidFill>
                          <a:effectLst/>
                          <a:latin typeface="Calibri" panose="020F0502020204030204" pitchFamily="34" charset="0"/>
                        </a:rPr>
                        <a:t>24-27</a:t>
                      </a:r>
                    </a:p>
                  </a:txBody>
                  <a:tcPr marL="6350" marR="6350" marT="108000" marB="7200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extLst>
                  <a:ext uri="{0D108BD9-81ED-4DB2-BD59-A6C34878D82A}">
                    <a16:rowId xmlns:a16="http://schemas.microsoft.com/office/drawing/2014/main" val="3337534738"/>
                  </a:ext>
                </a:extLst>
              </a:tr>
              <a:tr h="720000">
                <a:tc>
                  <a:txBody>
                    <a:bodyPr/>
                    <a:lstStyle/>
                    <a:p>
                      <a:pPr algn="ctr" rtl="0">
                        <a:lnSpc>
                          <a:spcPct val="90000"/>
                        </a:lnSpc>
                        <a:tabLst>
                          <a:tab pos="265113" algn="l"/>
                        </a:tabLst>
                      </a:pPr>
                      <a:r>
                        <a:rPr lang="en-US" sz="1400" b="1" i="0" dirty="0"/>
                        <a:t>1. Babylon (13:1–14:27)</a:t>
                      </a:r>
                      <a:br>
                        <a:rPr lang="en-US" sz="1400" i="0" dirty="0"/>
                      </a:br>
                      <a:r>
                        <a:rPr lang="en-US" sz="1400" i="0" dirty="0"/>
                        <a:t>Political overthrow</a:t>
                      </a:r>
                    </a:p>
                  </a:txBody>
                  <a:tcPr marL="36000" marR="36000" marT="36000" marB="3600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3">
                        <a:lumMod val="60000"/>
                        <a:lumOff val="40000"/>
                      </a:schemeClr>
                    </a:solidFill>
                  </a:tcPr>
                </a:tc>
                <a:tc>
                  <a:txBody>
                    <a:bodyPr/>
                    <a:lstStyle/>
                    <a:p>
                      <a:pPr algn="ctr" rtl="0">
                        <a:lnSpc>
                          <a:spcPct val="90000"/>
                        </a:lnSpc>
                      </a:pPr>
                      <a:r>
                        <a:rPr lang="en-US" sz="1400" b="1" i="0" dirty="0"/>
                        <a:t>1. The Desert by the Sea (Babylon) (21:1–10)</a:t>
                      </a:r>
                      <a:br>
                        <a:rPr lang="en-US" sz="1400" i="0" dirty="0"/>
                      </a:br>
                      <a:r>
                        <a:rPr lang="en-US" sz="1400" i="0" dirty="0"/>
                        <a:t>Religious overthrow</a:t>
                      </a:r>
                    </a:p>
                  </a:txBody>
                  <a:tcPr marL="36000" marR="36000" marT="36000" marB="3600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3">
                        <a:lumMod val="60000"/>
                        <a:lumOff val="40000"/>
                      </a:schemeClr>
                    </a:solidFill>
                  </a:tcPr>
                </a:tc>
                <a:tc>
                  <a:txBody>
                    <a:bodyPr/>
                    <a:lstStyle/>
                    <a:p>
                      <a:pPr algn="ctr" rtl="0">
                        <a:lnSpc>
                          <a:spcPct val="90000"/>
                        </a:lnSpc>
                      </a:pPr>
                      <a:r>
                        <a:rPr lang="en-US" sz="1400" b="1" i="0" dirty="0"/>
                        <a:t>1. The city of emptiness (24:1–20)</a:t>
                      </a:r>
                      <a:br>
                        <a:rPr lang="en-US" sz="1400" b="1" i="0" dirty="0"/>
                      </a:br>
                      <a:r>
                        <a:rPr lang="en-US" sz="1400" i="0" dirty="0"/>
                        <a:t>Broken laws (5) Broken gates (12)</a:t>
                      </a:r>
                    </a:p>
                  </a:txBody>
                  <a:tcPr marL="36000" marR="36000" marT="36000" marB="3600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3">
                        <a:lumMod val="60000"/>
                        <a:lumOff val="40000"/>
                      </a:schemeClr>
                    </a:solidFill>
                  </a:tcPr>
                </a:tc>
                <a:extLst>
                  <a:ext uri="{0D108BD9-81ED-4DB2-BD59-A6C34878D82A}">
                    <a16:rowId xmlns:a16="http://schemas.microsoft.com/office/drawing/2014/main" val="2708322592"/>
                  </a:ext>
                </a:extLst>
              </a:tr>
              <a:tr h="720000">
                <a:tc>
                  <a:txBody>
                    <a:bodyPr/>
                    <a:lstStyle/>
                    <a:p>
                      <a:pPr algn="ctr" rtl="0">
                        <a:lnSpc>
                          <a:spcPct val="90000"/>
                        </a:lnSpc>
                      </a:pPr>
                      <a:r>
                        <a:rPr lang="en-US" sz="1400" b="1" i="0" dirty="0"/>
                        <a:t>2. Philistia (14:28–32)	</a:t>
                      </a:r>
                    </a:p>
                    <a:p>
                      <a:pPr algn="ctr" rtl="0">
                        <a:lnSpc>
                          <a:spcPct val="90000"/>
                        </a:lnSpc>
                      </a:pPr>
                      <a:r>
                        <a:rPr lang="en-US" sz="1400" i="0" dirty="0"/>
                        <a:t>A Davidic king will yet reign in Zion</a:t>
                      </a:r>
                    </a:p>
                    <a:p>
                      <a:pPr algn="ctr" rtl="0">
                        <a:lnSpc>
                          <a:spcPct val="90000"/>
                        </a:lnSpc>
                      </a:pPr>
                      <a:endParaRPr lang="en-US" sz="1400" i="0" dirty="0"/>
                    </a:p>
                  </a:txBody>
                  <a:tcPr marL="36000" marR="36000" marT="36000" marB="3600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65000"/>
                      </a:schemeClr>
                    </a:solidFill>
                  </a:tcPr>
                </a:tc>
                <a:tc>
                  <a:txBody>
                    <a:bodyPr/>
                    <a:lstStyle/>
                    <a:p>
                      <a:pPr algn="ctr" rtl="0">
                        <a:lnSpc>
                          <a:spcPct val="90000"/>
                        </a:lnSpc>
                      </a:pPr>
                      <a:r>
                        <a:rPr lang="en-US" sz="1400" b="1" i="0" dirty="0"/>
                        <a:t>2. Silence (Edom) (21:11–12)</a:t>
                      </a:r>
                      <a:br>
                        <a:rPr lang="en-US" sz="1400" i="0" dirty="0"/>
                      </a:br>
                      <a:r>
                        <a:rPr lang="en-US" sz="1400" i="0" dirty="0"/>
                        <a:t>Indefinite continuance of things as they are</a:t>
                      </a:r>
                      <a:br>
                        <a:rPr lang="en-US" sz="1400" i="0" dirty="0"/>
                      </a:br>
                      <a:endParaRPr lang="en-US" sz="1400" b="0" i="0" u="none" strike="noStrike" dirty="0">
                        <a:solidFill>
                          <a:schemeClr val="tx1"/>
                        </a:solidFill>
                        <a:effectLst/>
                        <a:latin typeface="Calibri" panose="020F0502020204030204" pitchFamily="34" charset="0"/>
                      </a:endParaRPr>
                    </a:p>
                  </a:txBody>
                  <a:tcPr marL="36000" marR="36000" marT="36000" marB="3600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65000"/>
                      </a:schemeClr>
                    </a:solidFill>
                  </a:tcPr>
                </a:tc>
                <a:tc>
                  <a:txBody>
                    <a:bodyPr/>
                    <a:lstStyle/>
                    <a:p>
                      <a:pPr algn="ctr" rtl="0">
                        <a:lnSpc>
                          <a:spcPct val="90000"/>
                        </a:lnSpc>
                      </a:pPr>
                      <a:r>
                        <a:rPr lang="en-US" sz="1400" b="1" i="0" dirty="0"/>
                        <a:t>2. Zion’s King (24:21–23)</a:t>
                      </a:r>
                      <a:br>
                        <a:rPr lang="en-US" sz="1400" i="0" dirty="0"/>
                      </a:br>
                      <a:r>
                        <a:rPr lang="en-US" sz="1400" i="0" dirty="0"/>
                        <a:t>‘After many days’</a:t>
                      </a:r>
                    </a:p>
                    <a:p>
                      <a:pPr algn="ctr" rtl="0">
                        <a:lnSpc>
                          <a:spcPct val="90000"/>
                        </a:lnSpc>
                      </a:pPr>
                      <a:endParaRPr lang="en-US" sz="1400" i="0" dirty="0"/>
                    </a:p>
                  </a:txBody>
                  <a:tcPr marL="36000" marR="36000" marT="36000" marB="3600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65000"/>
                      </a:schemeClr>
                    </a:solidFill>
                  </a:tcPr>
                </a:tc>
                <a:extLst>
                  <a:ext uri="{0D108BD9-81ED-4DB2-BD59-A6C34878D82A}">
                    <a16:rowId xmlns:a16="http://schemas.microsoft.com/office/drawing/2014/main" val="2234930972"/>
                  </a:ext>
                </a:extLst>
              </a:tr>
              <a:tr h="720000">
                <a:tc>
                  <a:txBody>
                    <a:bodyPr/>
                    <a:lstStyle/>
                    <a:p>
                      <a:pPr algn="ctr" rtl="0">
                        <a:lnSpc>
                          <a:spcPct val="90000"/>
                        </a:lnSpc>
                      </a:pPr>
                      <a:r>
                        <a:rPr lang="en-US" sz="1400" b="1" i="0" dirty="0"/>
                        <a:t>3. Moab (15:1–16:14)	</a:t>
                      </a:r>
                    </a:p>
                    <a:p>
                      <a:pPr algn="ctr" rtl="0">
                        <a:lnSpc>
                          <a:spcPct val="90000"/>
                        </a:lnSpc>
                      </a:pPr>
                      <a:r>
                        <a:rPr lang="en-US" sz="1400" i="0" dirty="0"/>
                        <a:t>Moab in need, </a:t>
                      </a:r>
                    </a:p>
                    <a:p>
                      <a:pPr algn="ctr" rtl="0">
                        <a:lnSpc>
                          <a:spcPct val="90000"/>
                        </a:lnSpc>
                      </a:pPr>
                      <a:r>
                        <a:rPr lang="en-US" sz="1400" i="0" dirty="0"/>
                        <a:t>but through pride refuses shelter in Zion</a:t>
                      </a:r>
                    </a:p>
                  </a:txBody>
                  <a:tcPr marL="36000" marR="36000" marT="36000" marB="3600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3">
                        <a:lumMod val="60000"/>
                        <a:lumOff val="40000"/>
                      </a:schemeClr>
                    </a:solidFill>
                  </a:tcPr>
                </a:tc>
                <a:tc>
                  <a:txBody>
                    <a:bodyPr/>
                    <a:lstStyle/>
                    <a:p>
                      <a:pPr algn="ctr" rtl="0">
                        <a:lnSpc>
                          <a:spcPct val="90000"/>
                        </a:lnSpc>
                      </a:pPr>
                      <a:r>
                        <a:rPr lang="en-US" sz="1400" b="1" i="0" dirty="0"/>
                        <a:t>3. Evening (Arabia) (21:13–17)</a:t>
                      </a:r>
                      <a:br>
                        <a:rPr lang="en-US" sz="1400" b="1" i="0" dirty="0"/>
                      </a:br>
                      <a:r>
                        <a:rPr lang="en-US" sz="1400" i="0" dirty="0"/>
                        <a:t>Desert tribes in need: </a:t>
                      </a:r>
                    </a:p>
                    <a:p>
                      <a:pPr algn="ctr" rtl="0">
                        <a:lnSpc>
                          <a:spcPct val="90000"/>
                        </a:lnSpc>
                      </a:pPr>
                      <a:r>
                        <a:rPr lang="en-US" sz="1400" i="0" dirty="0"/>
                        <a:t>no ultimate refuge in mutual security</a:t>
                      </a:r>
                      <a:endParaRPr lang="en-US" sz="1400" b="0" i="0" u="none" strike="noStrike" dirty="0">
                        <a:solidFill>
                          <a:schemeClr val="tx1"/>
                        </a:solidFill>
                        <a:effectLst/>
                        <a:latin typeface="Calibri" panose="020F0502020204030204" pitchFamily="34" charset="0"/>
                      </a:endParaRPr>
                    </a:p>
                  </a:txBody>
                  <a:tcPr marL="36000" marR="36000" marT="36000" marB="3600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3">
                        <a:lumMod val="60000"/>
                        <a:lumOff val="40000"/>
                      </a:schemeClr>
                    </a:solidFill>
                  </a:tcPr>
                </a:tc>
                <a:tc>
                  <a:txBody>
                    <a:bodyPr/>
                    <a:lstStyle/>
                    <a:p>
                      <a:pPr algn="ctr" rtl="0">
                        <a:lnSpc>
                          <a:spcPct val="90000"/>
                        </a:lnSpc>
                      </a:pPr>
                      <a:r>
                        <a:rPr lang="en-US" sz="1400" b="1" i="0" dirty="0"/>
                        <a:t>3. The great banquet (25:1–12)</a:t>
                      </a:r>
                      <a:br>
                        <a:rPr lang="en-US" sz="1400" i="0" dirty="0"/>
                      </a:br>
                      <a:r>
                        <a:rPr lang="en-US" sz="1400" i="0" dirty="0"/>
                        <a:t>All nations feasted in Zion save Moab, </a:t>
                      </a:r>
                    </a:p>
                    <a:p>
                      <a:pPr algn="ctr" rtl="0">
                        <a:lnSpc>
                          <a:spcPct val="90000"/>
                        </a:lnSpc>
                      </a:pPr>
                      <a:r>
                        <a:rPr lang="en-US" sz="1400" i="0" dirty="0"/>
                        <a:t>excluded by pride</a:t>
                      </a:r>
                    </a:p>
                  </a:txBody>
                  <a:tcPr marL="36000" marR="36000" marT="36000" marB="3600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3">
                        <a:lumMod val="60000"/>
                        <a:lumOff val="40000"/>
                      </a:schemeClr>
                    </a:solidFill>
                  </a:tcPr>
                </a:tc>
                <a:extLst>
                  <a:ext uri="{0D108BD9-81ED-4DB2-BD59-A6C34878D82A}">
                    <a16:rowId xmlns:a16="http://schemas.microsoft.com/office/drawing/2014/main" val="321686026"/>
                  </a:ext>
                </a:extLst>
              </a:tr>
              <a:tr h="720000">
                <a:tc>
                  <a:txBody>
                    <a:bodyPr/>
                    <a:lstStyle/>
                    <a:p>
                      <a:pPr algn="ctr" rtl="0">
                        <a:lnSpc>
                          <a:spcPct val="90000"/>
                        </a:lnSpc>
                      </a:pPr>
                      <a:r>
                        <a:rPr lang="en-US" sz="1400" b="1" i="0" dirty="0"/>
                        <a:t>4. Damascus/Ephraim (17:1–18:7)</a:t>
                      </a:r>
                      <a:br>
                        <a:rPr lang="en-US" sz="1400" i="0" dirty="0"/>
                      </a:br>
                      <a:r>
                        <a:rPr lang="en-US" sz="1400" i="0" dirty="0"/>
                        <a:t>Strong cities forsaken (9); </a:t>
                      </a:r>
                    </a:p>
                    <a:p>
                      <a:pPr algn="ctr" rtl="0">
                        <a:lnSpc>
                          <a:spcPct val="90000"/>
                        </a:lnSpc>
                      </a:pPr>
                      <a:r>
                        <a:rPr lang="en-US" sz="1400" i="0" dirty="0"/>
                        <a:t>the forgotten rock (10)</a:t>
                      </a:r>
                    </a:p>
                  </a:txBody>
                  <a:tcPr marL="36000" marR="36000" marT="36000" marB="3600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65000"/>
                      </a:schemeClr>
                    </a:solidFill>
                  </a:tcPr>
                </a:tc>
                <a:tc>
                  <a:txBody>
                    <a:bodyPr/>
                    <a:lstStyle/>
                    <a:p>
                      <a:pPr algn="ctr" rtl="0">
                        <a:lnSpc>
                          <a:spcPct val="90000"/>
                        </a:lnSpc>
                      </a:pPr>
                      <a:r>
                        <a:rPr lang="en-US" sz="1400" b="1" i="0" dirty="0"/>
                        <a:t>4. The Valley of Vision (Jerusalem) (22:1–25)</a:t>
                      </a:r>
                      <a:br>
                        <a:rPr lang="en-US" sz="1400" b="1" i="0" dirty="0"/>
                      </a:br>
                      <a:r>
                        <a:rPr lang="en-US" sz="1400" i="0" dirty="0"/>
                        <a:t>Strong cities forsaken (9); </a:t>
                      </a:r>
                    </a:p>
                    <a:p>
                      <a:pPr algn="ctr" rtl="0">
                        <a:lnSpc>
                          <a:spcPct val="90000"/>
                        </a:lnSpc>
                      </a:pPr>
                      <a:r>
                        <a:rPr lang="en-US" sz="1400" i="0" dirty="0"/>
                        <a:t>the forgotten rock (10); the city torn down (10)</a:t>
                      </a:r>
                      <a:endParaRPr lang="en-US" sz="1400" b="0" i="0" u="none" strike="noStrike" dirty="0">
                        <a:solidFill>
                          <a:schemeClr val="tx1"/>
                        </a:solidFill>
                        <a:effectLst/>
                        <a:latin typeface="Calibri" panose="020F0502020204030204" pitchFamily="34" charset="0"/>
                      </a:endParaRPr>
                    </a:p>
                  </a:txBody>
                  <a:tcPr marL="36000" marR="36000" marT="36000" marB="3600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65000"/>
                      </a:schemeClr>
                    </a:solidFill>
                  </a:tcPr>
                </a:tc>
                <a:tc>
                  <a:txBody>
                    <a:bodyPr/>
                    <a:lstStyle/>
                    <a:p>
                      <a:pPr algn="ctr" rtl="0">
                        <a:lnSpc>
                          <a:spcPct val="90000"/>
                        </a:lnSpc>
                      </a:pPr>
                      <a:r>
                        <a:rPr lang="en-US" sz="1400" b="1" i="0" dirty="0"/>
                        <a:t>4. The city of God </a:t>
                      </a:r>
                      <a:r>
                        <a:rPr lang="en-US" sz="1400" b="1" i="0"/>
                        <a:t>(26:1–21)</a:t>
                      </a:r>
                      <a:br>
                        <a:rPr lang="en-US" sz="1400" i="0" dirty="0"/>
                      </a:br>
                      <a:r>
                        <a:rPr lang="en-US" sz="1400" i="0" dirty="0"/>
                        <a:t>The strong city (1); </a:t>
                      </a:r>
                    </a:p>
                    <a:p>
                      <a:pPr algn="ctr" rtl="0">
                        <a:lnSpc>
                          <a:spcPct val="90000"/>
                        </a:lnSpc>
                      </a:pPr>
                      <a:r>
                        <a:rPr lang="en-US" sz="1400" i="0" dirty="0"/>
                        <a:t>the everlasting rock (4)</a:t>
                      </a:r>
                    </a:p>
                  </a:txBody>
                  <a:tcPr marL="36000" marR="36000" marT="36000" marB="3600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65000"/>
                      </a:schemeClr>
                    </a:solidFill>
                  </a:tcPr>
                </a:tc>
                <a:extLst>
                  <a:ext uri="{0D108BD9-81ED-4DB2-BD59-A6C34878D82A}">
                    <a16:rowId xmlns:a16="http://schemas.microsoft.com/office/drawing/2014/main" val="3446603778"/>
                  </a:ext>
                </a:extLst>
              </a:tr>
              <a:tr h="720000">
                <a:tc>
                  <a:txBody>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lang="en-US" sz="1400" b="1" i="0" dirty="0"/>
                        <a:t>5. Egypt (19:1–20:6)</a:t>
                      </a:r>
                      <a:br>
                        <a:rPr lang="en-US" sz="1400" i="0" dirty="0"/>
                      </a:br>
                      <a:r>
                        <a:rPr lang="en-US" sz="1400" i="0" dirty="0"/>
                        <a:t>Co-equal membership: </a:t>
                      </a:r>
                    </a:p>
                    <a:p>
                      <a:pPr marL="0" marR="0" lvl="0" indent="0" algn="ctr" defTabSz="914400" rtl="0" eaLnBrk="1" fontAlgn="auto" latinLnBrk="0" hangingPunct="1">
                        <a:lnSpc>
                          <a:spcPct val="90000"/>
                        </a:lnSpc>
                        <a:spcBef>
                          <a:spcPts val="0"/>
                        </a:spcBef>
                        <a:spcAft>
                          <a:spcPts val="0"/>
                        </a:spcAft>
                        <a:buClrTx/>
                        <a:buSzTx/>
                        <a:buFontTx/>
                        <a:buNone/>
                        <a:tabLst/>
                        <a:defRPr/>
                      </a:pPr>
                      <a:r>
                        <a:rPr lang="en-US" sz="1400" i="0" dirty="0"/>
                        <a:t>Egypt, Assyria and Israel (19:24–25)</a:t>
                      </a:r>
                    </a:p>
                  </a:txBody>
                  <a:tcPr marL="36000" marR="36000" marT="36000" marB="3600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3">
                        <a:lumMod val="60000"/>
                        <a:lumOff val="40000"/>
                      </a:schemeClr>
                    </a:solidFill>
                  </a:tcPr>
                </a:tc>
                <a:tc>
                  <a:txBody>
                    <a:bodyPr/>
                    <a:lstStyle/>
                    <a:p>
                      <a:pPr algn="ctr" rtl="0">
                        <a:lnSpc>
                          <a:spcPct val="90000"/>
                        </a:lnSpc>
                      </a:pPr>
                      <a:r>
                        <a:rPr lang="en-US" sz="1400" b="1" i="0" dirty="0"/>
                        <a:t>5. </a:t>
                      </a:r>
                      <a:r>
                        <a:rPr lang="en-US" sz="1400" b="1" i="0" dirty="0" err="1"/>
                        <a:t>Tyre</a:t>
                      </a:r>
                      <a:r>
                        <a:rPr lang="en-US" sz="1400" b="1" i="0" dirty="0"/>
                        <a:t> (23:1–18)</a:t>
                      </a:r>
                    </a:p>
                    <a:p>
                      <a:pPr algn="ctr" rtl="0">
                        <a:lnSpc>
                          <a:spcPct val="90000"/>
                        </a:lnSpc>
                      </a:pPr>
                      <a:r>
                        <a:rPr lang="en-US" sz="1400" i="0" dirty="0"/>
                        <a:t>Holiness to the Lord (23:18)</a:t>
                      </a:r>
                    </a:p>
                    <a:p>
                      <a:pPr lvl="1" algn="ctr">
                        <a:lnSpc>
                          <a:spcPct val="90000"/>
                        </a:lnSpc>
                      </a:pPr>
                      <a:endParaRPr lang="en-US" sz="1400" b="0" i="0" u="none" strike="noStrike" dirty="0">
                        <a:solidFill>
                          <a:schemeClr val="tx1"/>
                        </a:solidFill>
                        <a:effectLst/>
                        <a:latin typeface="Calibri" panose="020F0502020204030204" pitchFamily="34" charset="0"/>
                      </a:endParaRPr>
                    </a:p>
                  </a:txBody>
                  <a:tcPr marL="36000" marR="36000" marT="36000" marB="3600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3">
                        <a:lumMod val="60000"/>
                        <a:lumOff val="40000"/>
                      </a:schemeClr>
                    </a:solidFill>
                  </a:tcPr>
                </a:tc>
                <a:tc>
                  <a:txBody>
                    <a:bodyPr/>
                    <a:lstStyle/>
                    <a:p>
                      <a:pPr algn="ctr" rtl="0">
                        <a:lnSpc>
                          <a:spcPct val="90000"/>
                        </a:lnSpc>
                      </a:pPr>
                      <a:r>
                        <a:rPr lang="en-US" sz="1400" b="1" i="0" dirty="0"/>
                        <a:t>5. The final gathering (27:1-13)</a:t>
                      </a:r>
                    </a:p>
                    <a:p>
                      <a:pPr algn="ctr" rtl="0">
                        <a:lnSpc>
                          <a:spcPct val="90000"/>
                        </a:lnSpc>
                      </a:pPr>
                      <a:r>
                        <a:rPr lang="en-US" sz="1400" i="0" dirty="0"/>
                        <a:t>The harvest from Egypt and Assyria (27:12–13)</a:t>
                      </a:r>
                    </a:p>
                    <a:p>
                      <a:pPr algn="ctr" rtl="0">
                        <a:lnSpc>
                          <a:spcPct val="90000"/>
                        </a:lnSpc>
                      </a:pPr>
                      <a:endParaRPr lang="en-US" sz="1400" i="0" dirty="0"/>
                    </a:p>
                  </a:txBody>
                  <a:tcPr marL="36000" marR="36000" marT="36000" marB="3600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3">
                        <a:lumMod val="60000"/>
                        <a:lumOff val="40000"/>
                      </a:schemeClr>
                    </a:solidFill>
                  </a:tcPr>
                </a:tc>
                <a:extLst>
                  <a:ext uri="{0D108BD9-81ED-4DB2-BD59-A6C34878D82A}">
                    <a16:rowId xmlns:a16="http://schemas.microsoft.com/office/drawing/2014/main" val="1372075063"/>
                  </a:ext>
                </a:extLst>
              </a:tr>
            </a:tbl>
          </a:graphicData>
        </a:graphic>
      </p:graphicFrame>
      <p:sp>
        <p:nvSpPr>
          <p:cNvPr id="6" name="TextBox 5">
            <a:extLst>
              <a:ext uri="{FF2B5EF4-FFF2-40B4-BE49-F238E27FC236}">
                <a16:creationId xmlns:a16="http://schemas.microsoft.com/office/drawing/2014/main" id="{3BC6846A-A085-4EB9-AF0F-39CB55A64D8D}"/>
              </a:ext>
            </a:extLst>
          </p:cNvPr>
          <p:cNvSpPr txBox="1"/>
          <p:nvPr/>
        </p:nvSpPr>
        <p:spPr>
          <a:xfrm flipH="1">
            <a:off x="8473440" y="6537308"/>
            <a:ext cx="3718560" cy="261610"/>
          </a:xfrm>
          <a:prstGeom prst="rect">
            <a:avLst/>
          </a:prstGeom>
          <a:noFill/>
        </p:spPr>
        <p:txBody>
          <a:bodyPr wrap="square" rtlCol="0">
            <a:spAutoFit/>
          </a:bodyPr>
          <a:lstStyle/>
          <a:p>
            <a:r>
              <a:rPr lang="en-US" sz="1100" dirty="0"/>
              <a:t>Alec </a:t>
            </a:r>
            <a:r>
              <a:rPr lang="en-US" sz="1100" dirty="0" err="1"/>
              <a:t>Motyer</a:t>
            </a:r>
            <a:r>
              <a:rPr lang="en-US" sz="1100" dirty="0"/>
              <a:t>. </a:t>
            </a:r>
            <a:r>
              <a:rPr lang="en-US" sz="1100" i="1" dirty="0"/>
              <a:t>The Prophecy of Isaiah </a:t>
            </a:r>
            <a:r>
              <a:rPr lang="en-US" sz="1100" dirty="0"/>
              <a:t>(InterVarsity Press, 1996). </a:t>
            </a:r>
          </a:p>
        </p:txBody>
      </p:sp>
      <p:pic>
        <p:nvPicPr>
          <p:cNvPr id="5" name="Picture 2" descr="Map Drawing pin, map marker, angle, heart, pin png thumbnail">
            <a:extLst>
              <a:ext uri="{FF2B5EF4-FFF2-40B4-BE49-F238E27FC236}">
                <a16:creationId xmlns:a16="http://schemas.microsoft.com/office/drawing/2014/main" id="{6D9D6A0E-F874-425C-A7D6-FB4B92A035C9}"/>
              </a:ext>
            </a:extLst>
          </p:cNvPr>
          <p:cNvPicPr>
            <a:picLocks noChangeAspect="1" noChangeArrowheads="1"/>
          </p:cNvPicPr>
          <p:nvPr/>
        </p:nvPicPr>
        <p:blipFill>
          <a:blip r:embed="rId3">
            <a:biLevel thresh="75000"/>
            <a:extLst>
              <a:ext uri="{BEBA8EAE-BF5A-486C-A8C5-ECC9F3942E4B}">
                <a14:imgProps xmlns:a14="http://schemas.microsoft.com/office/drawing/2010/main">
                  <a14:imgLayer r:embed="rId4">
                    <a14:imgEffect>
                      <a14:backgroundRemoval t="3774" b="96913" l="4167" r="99444">
                        <a14:foregroundMark x1="23056" y1="18525" x2="23056" y2="18525"/>
                        <a14:foregroundMark x1="40278" y1="5317" x2="40278" y2="5317"/>
                        <a14:foregroundMark x1="40278" y1="3945" x2="40278" y2="3945"/>
                        <a14:foregroundMark x1="93611" y1="25901" x2="93611" y2="25901"/>
                        <a14:foregroundMark x1="4167" y1="30189" x2="4167" y2="30189"/>
                        <a14:foregroundMark x1="49167" y1="92453" x2="49167" y2="92453"/>
                        <a14:foregroundMark x1="49722" y1="96913" x2="49722" y2="96913"/>
                        <a14:foregroundMark x1="99444" y1="27273" x2="99444" y2="27273"/>
                      </a14:backgroundRemoval>
                    </a14:imgEffect>
                  </a14:imgLayer>
                </a14:imgProps>
              </a:ext>
              <a:ext uri="{28A0092B-C50C-407E-A947-70E740481C1C}">
                <a14:useLocalDpi xmlns:a14="http://schemas.microsoft.com/office/drawing/2010/main" val="0"/>
              </a:ext>
            </a:extLst>
          </a:blip>
          <a:srcRect/>
          <a:stretch>
            <a:fillRect/>
          </a:stretch>
        </p:blipFill>
        <p:spPr bwMode="auto">
          <a:xfrm>
            <a:off x="4177014" y="5308317"/>
            <a:ext cx="184260" cy="298399"/>
          </a:xfrm>
          <a:prstGeom prst="rect">
            <a:avLst/>
          </a:prstGeom>
          <a:extLst>
            <a:ext uri="{909E8E84-426E-40DD-AFC4-6F175D3DCCD1}">
              <a14:hiddenFill xmlns:a14="http://schemas.microsoft.com/office/drawing/2010/main">
                <a:solidFill>
                  <a:srgbClr val="FFFFFF"/>
                </a:solidFill>
              </a14:hiddenFill>
            </a:ext>
          </a:extLst>
        </p:spPr>
      </p:pic>
      <p:pic>
        <p:nvPicPr>
          <p:cNvPr id="8" name="Picture 2" descr="Map Drawing pin, map marker, angle, heart, pin png thumbnail">
            <a:extLst>
              <a:ext uri="{FF2B5EF4-FFF2-40B4-BE49-F238E27FC236}">
                <a16:creationId xmlns:a16="http://schemas.microsoft.com/office/drawing/2014/main" id="{5FD9C57B-5085-44C3-A80B-77FD11BCDD74}"/>
              </a:ext>
            </a:extLst>
          </p:cNvPr>
          <p:cNvPicPr>
            <a:picLocks noChangeAspect="1" noChangeArrowheads="1"/>
          </p:cNvPicPr>
          <p:nvPr/>
        </p:nvPicPr>
        <p:blipFill>
          <a:blip r:embed="rId3">
            <a:biLevel thresh="75000"/>
            <a:extLst>
              <a:ext uri="{BEBA8EAE-BF5A-486C-A8C5-ECC9F3942E4B}">
                <a14:imgProps xmlns:a14="http://schemas.microsoft.com/office/drawing/2010/main">
                  <a14:imgLayer r:embed="rId4">
                    <a14:imgEffect>
                      <a14:backgroundRemoval t="3774" b="96913" l="4167" r="99444">
                        <a14:foregroundMark x1="23056" y1="18525" x2="23056" y2="18525"/>
                        <a14:foregroundMark x1="40278" y1="5317" x2="40278" y2="5317"/>
                        <a14:foregroundMark x1="40278" y1="3945" x2="40278" y2="3945"/>
                        <a14:foregroundMark x1="93611" y1="25901" x2="93611" y2="25901"/>
                        <a14:foregroundMark x1="4167" y1="30189" x2="4167" y2="30189"/>
                        <a14:foregroundMark x1="49167" y1="92453" x2="49167" y2="92453"/>
                        <a14:foregroundMark x1="49722" y1="96913" x2="49722" y2="96913"/>
                        <a14:foregroundMark x1="99444" y1="27273" x2="99444" y2="27273"/>
                      </a14:backgroundRemoval>
                    </a14:imgEffect>
                  </a14:imgLayer>
                </a14:imgProps>
              </a:ext>
              <a:ext uri="{28A0092B-C50C-407E-A947-70E740481C1C}">
                <a14:useLocalDpi xmlns:a14="http://schemas.microsoft.com/office/drawing/2010/main" val="0"/>
              </a:ext>
            </a:extLst>
          </a:blip>
          <a:srcRect/>
          <a:stretch>
            <a:fillRect/>
          </a:stretch>
        </p:blipFill>
        <p:spPr bwMode="auto">
          <a:xfrm>
            <a:off x="174235" y="5304306"/>
            <a:ext cx="184260" cy="298399"/>
          </a:xfrm>
          <a:prstGeom prst="rect">
            <a:avLst/>
          </a:prstGeom>
          <a:extLst>
            <a:ext uri="{909E8E84-426E-40DD-AFC4-6F175D3DCCD1}">
              <a14:hiddenFill xmlns:a14="http://schemas.microsoft.com/office/drawing/2010/main">
                <a:solidFill>
                  <a:srgbClr val="FFFFFF"/>
                </a:solidFill>
              </a14:hiddenFill>
            </a:ext>
          </a:extLst>
        </p:spPr>
      </p:pic>
      <p:grpSp>
        <p:nvGrpSpPr>
          <p:cNvPr id="24" name="Group 23">
            <a:extLst>
              <a:ext uri="{FF2B5EF4-FFF2-40B4-BE49-F238E27FC236}">
                <a16:creationId xmlns:a16="http://schemas.microsoft.com/office/drawing/2014/main" id="{DC1388C7-2232-48E8-AFAF-43037881F7F3}"/>
              </a:ext>
            </a:extLst>
          </p:cNvPr>
          <p:cNvGrpSpPr/>
          <p:nvPr/>
        </p:nvGrpSpPr>
        <p:grpSpPr>
          <a:xfrm>
            <a:off x="102583" y="3040796"/>
            <a:ext cx="288000" cy="527558"/>
            <a:chOff x="102583" y="2932508"/>
            <a:chExt cx="288000" cy="527558"/>
          </a:xfrm>
        </p:grpSpPr>
        <p:cxnSp>
          <p:nvCxnSpPr>
            <p:cNvPr id="15" name="Straight Arrow Connector 14">
              <a:extLst>
                <a:ext uri="{FF2B5EF4-FFF2-40B4-BE49-F238E27FC236}">
                  <a16:creationId xmlns:a16="http://schemas.microsoft.com/office/drawing/2014/main" id="{1F2405CC-D6D7-4EB7-BA2B-102816C38127}"/>
                </a:ext>
              </a:extLst>
            </p:cNvPr>
            <p:cNvCxnSpPr>
              <a:cxnSpLocks/>
            </p:cNvCxnSpPr>
            <p:nvPr/>
          </p:nvCxnSpPr>
          <p:spPr>
            <a:xfrm rot="10800000">
              <a:off x="258616" y="3172066"/>
              <a:ext cx="0" cy="28800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D78014C5-4DED-430E-A572-14436D2A2F9D}"/>
                </a:ext>
              </a:extLst>
            </p:cNvPr>
            <p:cNvSpPr txBox="1"/>
            <p:nvPr/>
          </p:nvSpPr>
          <p:spPr>
            <a:xfrm>
              <a:off x="102583" y="2932508"/>
              <a:ext cx="288000" cy="307777"/>
            </a:xfrm>
            <a:prstGeom prst="rect">
              <a:avLst/>
            </a:prstGeom>
            <a:noFill/>
          </p:spPr>
          <p:txBody>
            <a:bodyPr wrap="square" rtlCol="0">
              <a:spAutoFit/>
            </a:bodyPr>
            <a:lstStyle/>
            <a:p>
              <a:r>
                <a:rPr lang="en-US" sz="1400" dirty="0"/>
                <a:t>N</a:t>
              </a:r>
            </a:p>
          </p:txBody>
        </p:sp>
      </p:grpSp>
      <p:grpSp>
        <p:nvGrpSpPr>
          <p:cNvPr id="18" name="Group 17">
            <a:extLst>
              <a:ext uri="{FF2B5EF4-FFF2-40B4-BE49-F238E27FC236}">
                <a16:creationId xmlns:a16="http://schemas.microsoft.com/office/drawing/2014/main" id="{C680BD73-AFB3-476E-AEBC-6A5AE2AE7457}"/>
              </a:ext>
            </a:extLst>
          </p:cNvPr>
          <p:cNvGrpSpPr/>
          <p:nvPr/>
        </p:nvGrpSpPr>
        <p:grpSpPr>
          <a:xfrm>
            <a:off x="39834" y="3926450"/>
            <a:ext cx="538978" cy="307777"/>
            <a:chOff x="20053" y="3904635"/>
            <a:chExt cx="538978" cy="307777"/>
          </a:xfrm>
        </p:grpSpPr>
        <p:cxnSp>
          <p:nvCxnSpPr>
            <p:cNvPr id="9" name="Straight Arrow Connector 8">
              <a:extLst>
                <a:ext uri="{FF2B5EF4-FFF2-40B4-BE49-F238E27FC236}">
                  <a16:creationId xmlns:a16="http://schemas.microsoft.com/office/drawing/2014/main" id="{C13EA4CB-13F0-4B19-A1EC-0D53DD24E690}"/>
                </a:ext>
              </a:extLst>
            </p:cNvPr>
            <p:cNvCxnSpPr>
              <a:cxnSpLocks/>
            </p:cNvCxnSpPr>
            <p:nvPr/>
          </p:nvCxnSpPr>
          <p:spPr>
            <a:xfrm rot="5400000">
              <a:off x="415031" y="3925872"/>
              <a:ext cx="0" cy="28800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1A59D68A-8BCB-4D74-8C70-E8FFFEDFF971}"/>
                </a:ext>
              </a:extLst>
            </p:cNvPr>
            <p:cNvSpPr txBox="1"/>
            <p:nvPr/>
          </p:nvSpPr>
          <p:spPr>
            <a:xfrm>
              <a:off x="20053" y="3904635"/>
              <a:ext cx="288000" cy="307777"/>
            </a:xfrm>
            <a:prstGeom prst="rect">
              <a:avLst/>
            </a:prstGeom>
            <a:noFill/>
          </p:spPr>
          <p:txBody>
            <a:bodyPr wrap="square" rtlCol="0">
              <a:spAutoFit/>
            </a:bodyPr>
            <a:lstStyle/>
            <a:p>
              <a:r>
                <a:rPr lang="en-US" sz="1400" dirty="0"/>
                <a:t>W</a:t>
              </a:r>
            </a:p>
          </p:txBody>
        </p:sp>
      </p:grpSp>
      <p:grpSp>
        <p:nvGrpSpPr>
          <p:cNvPr id="19" name="Group 18">
            <a:extLst>
              <a:ext uri="{FF2B5EF4-FFF2-40B4-BE49-F238E27FC236}">
                <a16:creationId xmlns:a16="http://schemas.microsoft.com/office/drawing/2014/main" id="{736BDF63-5D1F-47A5-938D-D40C3871F20A}"/>
              </a:ext>
            </a:extLst>
          </p:cNvPr>
          <p:cNvGrpSpPr/>
          <p:nvPr/>
        </p:nvGrpSpPr>
        <p:grpSpPr>
          <a:xfrm>
            <a:off x="4051252" y="6084335"/>
            <a:ext cx="538978" cy="307777"/>
            <a:chOff x="20053" y="3904635"/>
            <a:chExt cx="538978" cy="307777"/>
          </a:xfrm>
        </p:grpSpPr>
        <p:cxnSp>
          <p:nvCxnSpPr>
            <p:cNvPr id="20" name="Straight Arrow Connector 19">
              <a:extLst>
                <a:ext uri="{FF2B5EF4-FFF2-40B4-BE49-F238E27FC236}">
                  <a16:creationId xmlns:a16="http://schemas.microsoft.com/office/drawing/2014/main" id="{AF4A8CE4-8283-444B-8FF3-1FB4CE55EFA2}"/>
                </a:ext>
              </a:extLst>
            </p:cNvPr>
            <p:cNvCxnSpPr>
              <a:cxnSpLocks/>
            </p:cNvCxnSpPr>
            <p:nvPr/>
          </p:nvCxnSpPr>
          <p:spPr>
            <a:xfrm rot="5400000">
              <a:off x="415031" y="3925872"/>
              <a:ext cx="0" cy="28800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1" name="TextBox 20">
              <a:extLst>
                <a:ext uri="{FF2B5EF4-FFF2-40B4-BE49-F238E27FC236}">
                  <a16:creationId xmlns:a16="http://schemas.microsoft.com/office/drawing/2014/main" id="{D98242E2-A30F-42CA-BE80-107045C791C3}"/>
                </a:ext>
              </a:extLst>
            </p:cNvPr>
            <p:cNvSpPr txBox="1"/>
            <p:nvPr/>
          </p:nvSpPr>
          <p:spPr>
            <a:xfrm>
              <a:off x="20053" y="3904635"/>
              <a:ext cx="288000" cy="307777"/>
            </a:xfrm>
            <a:prstGeom prst="rect">
              <a:avLst/>
            </a:prstGeom>
            <a:noFill/>
          </p:spPr>
          <p:txBody>
            <a:bodyPr wrap="square" rtlCol="0">
              <a:spAutoFit/>
            </a:bodyPr>
            <a:lstStyle/>
            <a:p>
              <a:r>
                <a:rPr lang="en-US" sz="1400" dirty="0"/>
                <a:t>W</a:t>
              </a:r>
            </a:p>
          </p:txBody>
        </p:sp>
      </p:grpSp>
      <p:grpSp>
        <p:nvGrpSpPr>
          <p:cNvPr id="2" name="Group 1">
            <a:extLst>
              <a:ext uri="{FF2B5EF4-FFF2-40B4-BE49-F238E27FC236}">
                <a16:creationId xmlns:a16="http://schemas.microsoft.com/office/drawing/2014/main" id="{AF727669-DDF1-4120-8C91-AAA6B755225D}"/>
              </a:ext>
            </a:extLst>
          </p:cNvPr>
          <p:cNvGrpSpPr/>
          <p:nvPr/>
        </p:nvGrpSpPr>
        <p:grpSpPr>
          <a:xfrm>
            <a:off x="122364" y="6035354"/>
            <a:ext cx="288000" cy="545523"/>
            <a:chOff x="122364" y="6035354"/>
            <a:chExt cx="288000" cy="545523"/>
          </a:xfrm>
        </p:grpSpPr>
        <p:cxnSp>
          <p:nvCxnSpPr>
            <p:cNvPr id="3" name="Straight Arrow Connector 2">
              <a:extLst>
                <a:ext uri="{FF2B5EF4-FFF2-40B4-BE49-F238E27FC236}">
                  <a16:creationId xmlns:a16="http://schemas.microsoft.com/office/drawing/2014/main" id="{571A9D54-E352-4DC1-A62E-1D42F6BC787F}"/>
                </a:ext>
              </a:extLst>
            </p:cNvPr>
            <p:cNvCxnSpPr/>
            <p:nvPr/>
          </p:nvCxnSpPr>
          <p:spPr>
            <a:xfrm>
              <a:off x="257500" y="6035354"/>
              <a:ext cx="0" cy="28800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B3EBC816-A3E4-4DA8-8D44-5134735730A6}"/>
                </a:ext>
              </a:extLst>
            </p:cNvPr>
            <p:cNvSpPr txBox="1"/>
            <p:nvPr/>
          </p:nvSpPr>
          <p:spPr>
            <a:xfrm>
              <a:off x="122364" y="6273100"/>
              <a:ext cx="288000" cy="307777"/>
            </a:xfrm>
            <a:prstGeom prst="rect">
              <a:avLst/>
            </a:prstGeom>
            <a:noFill/>
          </p:spPr>
          <p:txBody>
            <a:bodyPr wrap="square" rtlCol="0">
              <a:spAutoFit/>
            </a:bodyPr>
            <a:lstStyle/>
            <a:p>
              <a:r>
                <a:rPr lang="en-US" sz="1400" dirty="0"/>
                <a:t>S</a:t>
              </a:r>
            </a:p>
          </p:txBody>
        </p:sp>
      </p:grpSp>
      <p:grpSp>
        <p:nvGrpSpPr>
          <p:cNvPr id="29" name="Group 28">
            <a:extLst>
              <a:ext uri="{FF2B5EF4-FFF2-40B4-BE49-F238E27FC236}">
                <a16:creationId xmlns:a16="http://schemas.microsoft.com/office/drawing/2014/main" id="{21FE5DB7-019A-4CC3-985E-5617F1EF4C55}"/>
              </a:ext>
            </a:extLst>
          </p:cNvPr>
          <p:cNvGrpSpPr/>
          <p:nvPr/>
        </p:nvGrpSpPr>
        <p:grpSpPr>
          <a:xfrm>
            <a:off x="174235" y="4634739"/>
            <a:ext cx="494547" cy="307777"/>
            <a:chOff x="-2004789" y="4902911"/>
            <a:chExt cx="494547" cy="307777"/>
          </a:xfrm>
        </p:grpSpPr>
        <p:cxnSp>
          <p:nvCxnSpPr>
            <p:cNvPr id="10" name="Straight Arrow Connector 9">
              <a:extLst>
                <a:ext uri="{FF2B5EF4-FFF2-40B4-BE49-F238E27FC236}">
                  <a16:creationId xmlns:a16="http://schemas.microsoft.com/office/drawing/2014/main" id="{57E3D002-2731-4FD3-A739-F19CCF21353A}"/>
                </a:ext>
              </a:extLst>
            </p:cNvPr>
            <p:cNvCxnSpPr>
              <a:cxnSpLocks/>
            </p:cNvCxnSpPr>
            <p:nvPr/>
          </p:nvCxnSpPr>
          <p:spPr>
            <a:xfrm rot="16200000">
              <a:off x="-1860789" y="4912800"/>
              <a:ext cx="0" cy="28800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3" name="TextBox 22">
              <a:extLst>
                <a:ext uri="{FF2B5EF4-FFF2-40B4-BE49-F238E27FC236}">
                  <a16:creationId xmlns:a16="http://schemas.microsoft.com/office/drawing/2014/main" id="{A2E009C1-B131-401F-87A8-19CB18FD98E6}"/>
                </a:ext>
              </a:extLst>
            </p:cNvPr>
            <p:cNvSpPr txBox="1"/>
            <p:nvPr/>
          </p:nvSpPr>
          <p:spPr>
            <a:xfrm>
              <a:off x="-1798242" y="4902911"/>
              <a:ext cx="288000" cy="307777"/>
            </a:xfrm>
            <a:prstGeom prst="rect">
              <a:avLst/>
            </a:prstGeom>
            <a:noFill/>
          </p:spPr>
          <p:txBody>
            <a:bodyPr wrap="square" rtlCol="0">
              <a:spAutoFit/>
            </a:bodyPr>
            <a:lstStyle/>
            <a:p>
              <a:r>
                <a:rPr lang="en-US" sz="1400" dirty="0"/>
                <a:t>E</a:t>
              </a:r>
            </a:p>
          </p:txBody>
        </p:sp>
      </p:grpSp>
      <p:grpSp>
        <p:nvGrpSpPr>
          <p:cNvPr id="25" name="Group 24">
            <a:extLst>
              <a:ext uri="{FF2B5EF4-FFF2-40B4-BE49-F238E27FC236}">
                <a16:creationId xmlns:a16="http://schemas.microsoft.com/office/drawing/2014/main" id="{CA6AC705-E263-462F-BB0A-E7405DC30AFA}"/>
              </a:ext>
            </a:extLst>
          </p:cNvPr>
          <p:cNvGrpSpPr/>
          <p:nvPr/>
        </p:nvGrpSpPr>
        <p:grpSpPr>
          <a:xfrm>
            <a:off x="4117056" y="3049832"/>
            <a:ext cx="288000" cy="527558"/>
            <a:chOff x="102583" y="2932508"/>
            <a:chExt cx="288000" cy="527558"/>
          </a:xfrm>
        </p:grpSpPr>
        <p:cxnSp>
          <p:nvCxnSpPr>
            <p:cNvPr id="26" name="Straight Arrow Connector 25">
              <a:extLst>
                <a:ext uri="{FF2B5EF4-FFF2-40B4-BE49-F238E27FC236}">
                  <a16:creationId xmlns:a16="http://schemas.microsoft.com/office/drawing/2014/main" id="{AAE84059-509B-425F-A55F-5648A248DA71}"/>
                </a:ext>
              </a:extLst>
            </p:cNvPr>
            <p:cNvCxnSpPr>
              <a:cxnSpLocks/>
            </p:cNvCxnSpPr>
            <p:nvPr/>
          </p:nvCxnSpPr>
          <p:spPr>
            <a:xfrm rot="10800000">
              <a:off x="258616" y="3172066"/>
              <a:ext cx="0" cy="28800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EAB2F0A9-9890-401C-9024-82EAF65BD413}"/>
                </a:ext>
              </a:extLst>
            </p:cNvPr>
            <p:cNvSpPr txBox="1"/>
            <p:nvPr/>
          </p:nvSpPr>
          <p:spPr>
            <a:xfrm>
              <a:off x="102583" y="2932508"/>
              <a:ext cx="288000" cy="307777"/>
            </a:xfrm>
            <a:prstGeom prst="rect">
              <a:avLst/>
            </a:prstGeom>
            <a:noFill/>
          </p:spPr>
          <p:txBody>
            <a:bodyPr wrap="square" rtlCol="0">
              <a:spAutoFit/>
            </a:bodyPr>
            <a:lstStyle/>
            <a:p>
              <a:r>
                <a:rPr lang="en-US" sz="1400" dirty="0"/>
                <a:t>N</a:t>
              </a:r>
            </a:p>
          </p:txBody>
        </p:sp>
      </p:grpSp>
      <p:grpSp>
        <p:nvGrpSpPr>
          <p:cNvPr id="30" name="Group 29">
            <a:extLst>
              <a:ext uri="{FF2B5EF4-FFF2-40B4-BE49-F238E27FC236}">
                <a16:creationId xmlns:a16="http://schemas.microsoft.com/office/drawing/2014/main" id="{E09ACF4D-B7F8-419E-B133-C8759E4E2227}"/>
              </a:ext>
            </a:extLst>
          </p:cNvPr>
          <p:cNvGrpSpPr/>
          <p:nvPr/>
        </p:nvGrpSpPr>
        <p:grpSpPr>
          <a:xfrm>
            <a:off x="4176741" y="4630726"/>
            <a:ext cx="494547" cy="307777"/>
            <a:chOff x="-2004789" y="4902911"/>
            <a:chExt cx="494547" cy="307777"/>
          </a:xfrm>
        </p:grpSpPr>
        <p:cxnSp>
          <p:nvCxnSpPr>
            <p:cNvPr id="31" name="Straight Arrow Connector 30">
              <a:extLst>
                <a:ext uri="{FF2B5EF4-FFF2-40B4-BE49-F238E27FC236}">
                  <a16:creationId xmlns:a16="http://schemas.microsoft.com/office/drawing/2014/main" id="{BD19A7A7-A0B0-4B31-A696-427A79E63ED8}"/>
                </a:ext>
              </a:extLst>
            </p:cNvPr>
            <p:cNvCxnSpPr>
              <a:cxnSpLocks/>
            </p:cNvCxnSpPr>
            <p:nvPr/>
          </p:nvCxnSpPr>
          <p:spPr>
            <a:xfrm rot="16200000">
              <a:off x="-1860789" y="4912800"/>
              <a:ext cx="0" cy="28800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2" name="TextBox 31">
              <a:extLst>
                <a:ext uri="{FF2B5EF4-FFF2-40B4-BE49-F238E27FC236}">
                  <a16:creationId xmlns:a16="http://schemas.microsoft.com/office/drawing/2014/main" id="{A9C3C018-52B9-4921-8480-2361E07B34CA}"/>
                </a:ext>
              </a:extLst>
            </p:cNvPr>
            <p:cNvSpPr txBox="1"/>
            <p:nvPr/>
          </p:nvSpPr>
          <p:spPr>
            <a:xfrm>
              <a:off x="-1798242" y="4902911"/>
              <a:ext cx="288000" cy="307777"/>
            </a:xfrm>
            <a:prstGeom prst="rect">
              <a:avLst/>
            </a:prstGeom>
            <a:noFill/>
          </p:spPr>
          <p:txBody>
            <a:bodyPr wrap="square" rtlCol="0">
              <a:spAutoFit/>
            </a:bodyPr>
            <a:lstStyle/>
            <a:p>
              <a:r>
                <a:rPr lang="en-US" sz="1400" dirty="0"/>
                <a:t>E</a:t>
              </a:r>
            </a:p>
          </p:txBody>
        </p:sp>
      </p:grpSp>
      <p:grpSp>
        <p:nvGrpSpPr>
          <p:cNvPr id="7" name="Group 6">
            <a:extLst>
              <a:ext uri="{FF2B5EF4-FFF2-40B4-BE49-F238E27FC236}">
                <a16:creationId xmlns:a16="http://schemas.microsoft.com/office/drawing/2014/main" id="{C91A931E-D829-4435-ADD1-DD66C74A061E}"/>
              </a:ext>
            </a:extLst>
          </p:cNvPr>
          <p:cNvGrpSpPr/>
          <p:nvPr/>
        </p:nvGrpSpPr>
        <p:grpSpPr>
          <a:xfrm>
            <a:off x="4132333" y="3889706"/>
            <a:ext cx="288000" cy="543791"/>
            <a:chOff x="4132333" y="3889706"/>
            <a:chExt cx="288000" cy="543791"/>
          </a:xfrm>
        </p:grpSpPr>
        <p:cxnSp>
          <p:nvCxnSpPr>
            <p:cNvPr id="34" name="Straight Arrow Connector 33">
              <a:extLst>
                <a:ext uri="{FF2B5EF4-FFF2-40B4-BE49-F238E27FC236}">
                  <a16:creationId xmlns:a16="http://schemas.microsoft.com/office/drawing/2014/main" id="{5E97B68A-A94E-489E-B97E-381BFEEA12A0}"/>
                </a:ext>
              </a:extLst>
            </p:cNvPr>
            <p:cNvCxnSpPr/>
            <p:nvPr/>
          </p:nvCxnSpPr>
          <p:spPr>
            <a:xfrm>
              <a:off x="4264301" y="3889706"/>
              <a:ext cx="0" cy="28800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5" name="TextBox 34">
              <a:extLst>
                <a:ext uri="{FF2B5EF4-FFF2-40B4-BE49-F238E27FC236}">
                  <a16:creationId xmlns:a16="http://schemas.microsoft.com/office/drawing/2014/main" id="{C9A0FE13-4A2E-4A7C-8083-7BEEE6DA08FB}"/>
                </a:ext>
              </a:extLst>
            </p:cNvPr>
            <p:cNvSpPr txBox="1"/>
            <p:nvPr/>
          </p:nvSpPr>
          <p:spPr>
            <a:xfrm>
              <a:off x="4132333" y="4125720"/>
              <a:ext cx="288000" cy="307777"/>
            </a:xfrm>
            <a:prstGeom prst="rect">
              <a:avLst/>
            </a:prstGeom>
            <a:noFill/>
          </p:spPr>
          <p:txBody>
            <a:bodyPr wrap="square" rtlCol="0">
              <a:spAutoFit/>
            </a:bodyPr>
            <a:lstStyle/>
            <a:p>
              <a:r>
                <a:rPr lang="en-US" sz="1400" dirty="0"/>
                <a:t>S</a:t>
              </a:r>
            </a:p>
          </p:txBody>
        </p:sp>
      </p:grpSp>
    </p:spTree>
    <p:extLst>
      <p:ext uri="{BB962C8B-B14F-4D97-AF65-F5344CB8AC3E}">
        <p14:creationId xmlns:p14="http://schemas.microsoft.com/office/powerpoint/2010/main" val="8516139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1" fill="hold"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EB79C9-F173-4DA3-909E-8CE7ADECF756}"/>
              </a:ext>
            </a:extLst>
          </p:cNvPr>
          <p:cNvSpPr>
            <a:spLocks noGrp="1"/>
          </p:cNvSpPr>
          <p:nvPr>
            <p:ph type="title"/>
          </p:nvPr>
        </p:nvSpPr>
        <p:spPr>
          <a:xfrm>
            <a:off x="838200" y="-116235"/>
            <a:ext cx="10515600" cy="1388471"/>
          </a:xfrm>
        </p:spPr>
        <p:txBody>
          <a:bodyPr>
            <a:noAutofit/>
          </a:bodyPr>
          <a:lstStyle/>
          <a:p>
            <a:pPr fontAlgn="ctr">
              <a:spcBef>
                <a:spcPts val="0"/>
              </a:spcBef>
            </a:pPr>
            <a:r>
              <a:rPr lang="en-US" sz="2800" b="1" i="0" u="none" strike="noStrike" dirty="0">
                <a:solidFill>
                  <a:schemeClr val="tx1"/>
                </a:solidFill>
                <a:effectLst/>
                <a:latin typeface="Calibri" panose="020F0502020204030204" pitchFamily="34" charset="0"/>
              </a:rPr>
              <a:t>The Third Cycle: Two Cities in Contrast: Endurance through to Glory</a:t>
            </a:r>
            <a:br>
              <a:rPr lang="en-US" sz="2800" b="1" i="0" u="none" strike="noStrike" dirty="0">
                <a:solidFill>
                  <a:schemeClr val="tx1"/>
                </a:solidFill>
                <a:effectLst/>
                <a:latin typeface="Calibri" panose="020F0502020204030204" pitchFamily="34" charset="0"/>
              </a:rPr>
            </a:br>
            <a:r>
              <a:rPr lang="en-US" sz="2800" b="1" i="0" u="none" strike="noStrike" dirty="0">
                <a:solidFill>
                  <a:schemeClr val="tx1"/>
                </a:solidFill>
                <a:effectLst/>
                <a:latin typeface="Calibri" panose="020F0502020204030204" pitchFamily="34" charset="0"/>
              </a:rPr>
              <a:t>Isaiah 24-27</a:t>
            </a:r>
            <a:endParaRPr lang="en-US" sz="2800" dirty="0"/>
          </a:p>
        </p:txBody>
      </p:sp>
      <p:sp>
        <p:nvSpPr>
          <p:cNvPr id="4" name="TextBox 3">
            <a:extLst>
              <a:ext uri="{FF2B5EF4-FFF2-40B4-BE49-F238E27FC236}">
                <a16:creationId xmlns:a16="http://schemas.microsoft.com/office/drawing/2014/main" id="{15324DC6-656F-4581-9661-991AD096A5C2}"/>
              </a:ext>
            </a:extLst>
          </p:cNvPr>
          <p:cNvSpPr txBox="1"/>
          <p:nvPr/>
        </p:nvSpPr>
        <p:spPr>
          <a:xfrm>
            <a:off x="956246" y="1170121"/>
            <a:ext cx="9376474" cy="5427127"/>
          </a:xfrm>
          <a:prstGeom prst="rect">
            <a:avLst/>
          </a:prstGeom>
          <a:noFill/>
        </p:spPr>
        <p:txBody>
          <a:bodyPr wrap="square" rtlCol="0">
            <a:spAutoFit/>
          </a:bodyPr>
          <a:lstStyle/>
          <a:p>
            <a:pPr>
              <a:spcAft>
                <a:spcPts val="400"/>
              </a:spcAft>
              <a:tabLst>
                <a:tab pos="357188" algn="l"/>
                <a:tab pos="720725" algn="l"/>
                <a:tab pos="1077913" algn="l"/>
                <a:tab pos="1433513" algn="l"/>
                <a:tab pos="1790700" algn="l"/>
                <a:tab pos="2154238" algn="l"/>
                <a:tab pos="2511425" algn="l"/>
              </a:tabLst>
            </a:pPr>
            <a:r>
              <a:rPr lang="en-US" sz="2000" dirty="0">
                <a:effectLst/>
                <a:latin typeface="Calibri" panose="020F0502020204030204" pitchFamily="34" charset="0"/>
                <a:ea typeface="Calibri" panose="020F0502020204030204" pitchFamily="34" charset="0"/>
                <a:cs typeface="Calibri" panose="020F0502020204030204" pitchFamily="34" charset="0"/>
              </a:rPr>
              <a:t>A</a:t>
            </a:r>
            <a:r>
              <a:rPr lang="en-US" sz="2000" baseline="30000" dirty="0">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The Lord’s harvest from a destroyed world (24:1–13)</a:t>
            </a:r>
            <a:endParaRPr lang="en-US" sz="2000" dirty="0">
              <a:effectLst/>
              <a:latin typeface="Calibri" panose="020F0502020204030204" pitchFamily="34" charset="0"/>
              <a:ea typeface="Calibri" panose="020F0502020204030204" pitchFamily="34" charset="0"/>
              <a:cs typeface="Basic Roman"/>
            </a:endParaRPr>
          </a:p>
          <a:p>
            <a:pPr>
              <a:spcAft>
                <a:spcPts val="400"/>
              </a:spcAft>
              <a:tabLst>
                <a:tab pos="357188" algn="l"/>
                <a:tab pos="720725" algn="l"/>
                <a:tab pos="1077913" algn="l"/>
                <a:tab pos="1433513" algn="l"/>
                <a:tab pos="1790700" algn="l"/>
                <a:tab pos="2154238" algn="l"/>
                <a:tab pos="2511425" algn="l"/>
              </a:tabLst>
            </a:pPr>
            <a:r>
              <a:rPr lang="en-US" sz="2000" dirty="0">
                <a:effectLst/>
                <a:latin typeface="Calibri" panose="020F0502020204030204" pitchFamily="34" charset="0"/>
                <a:ea typeface="Calibri" panose="020F0502020204030204" pitchFamily="34" charset="0"/>
                <a:cs typeface="Calibri" panose="020F0502020204030204" pitchFamily="34" charset="0"/>
              </a:rPr>
              <a:t>	Destruction (1–12)</a:t>
            </a:r>
            <a:endParaRPr lang="en-US" sz="2000" dirty="0">
              <a:effectLst/>
              <a:latin typeface="Calibri" panose="020F0502020204030204" pitchFamily="34" charset="0"/>
              <a:ea typeface="Calibri" panose="020F0502020204030204" pitchFamily="34" charset="0"/>
              <a:cs typeface="Basic Roman"/>
            </a:endParaRPr>
          </a:p>
          <a:p>
            <a:pPr>
              <a:spcAft>
                <a:spcPts val="400"/>
              </a:spcAft>
              <a:tabLst>
                <a:tab pos="357188" algn="l"/>
                <a:tab pos="720725" algn="l"/>
                <a:tab pos="1077913" algn="l"/>
                <a:tab pos="1433513" algn="l"/>
                <a:tab pos="1790700" algn="l"/>
                <a:tab pos="2154238" algn="l"/>
                <a:tab pos="2511425" algn="l"/>
              </a:tabLst>
            </a:pPr>
            <a:r>
              <a:rPr lang="en-US" sz="2000" dirty="0">
                <a:effectLst/>
                <a:latin typeface="Calibri" panose="020F0502020204030204" pitchFamily="34" charset="0"/>
                <a:ea typeface="Calibri" panose="020F0502020204030204" pitchFamily="34" charset="0"/>
                <a:cs typeface="Calibri" panose="020F0502020204030204" pitchFamily="34" charset="0"/>
              </a:rPr>
              <a:t>	Gleanings (13)</a:t>
            </a:r>
            <a:endParaRPr lang="en-US" sz="2000" dirty="0">
              <a:effectLst/>
              <a:latin typeface="Calibri" panose="020F0502020204030204" pitchFamily="34" charset="0"/>
              <a:ea typeface="Calibri" panose="020F0502020204030204" pitchFamily="34" charset="0"/>
              <a:cs typeface="Basic Roman"/>
            </a:endParaRPr>
          </a:p>
          <a:p>
            <a:pPr>
              <a:spcAft>
                <a:spcPts val="400"/>
              </a:spcAft>
              <a:tabLst>
                <a:tab pos="357188" algn="l"/>
                <a:tab pos="720725" algn="l"/>
                <a:tab pos="1077913" algn="l"/>
                <a:tab pos="1433513" algn="l"/>
                <a:tab pos="1790700" algn="l"/>
                <a:tab pos="2154238" algn="l"/>
                <a:tab pos="2511425" algn="l"/>
              </a:tabLst>
            </a:pPr>
            <a:r>
              <a:rPr lang="en-US" sz="2000" dirty="0">
                <a:effectLst/>
                <a:latin typeface="Calibri" panose="020F0502020204030204" pitchFamily="34" charset="0"/>
                <a:ea typeface="Calibri" panose="020F0502020204030204" pitchFamily="34" charset="0"/>
                <a:cs typeface="Calibri" panose="020F0502020204030204" pitchFamily="34" charset="0"/>
              </a:rPr>
              <a:t>	B</a:t>
            </a:r>
            <a:r>
              <a:rPr lang="en-US" sz="2000" baseline="30000"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The song of the world remnant (24:14–16a)</a:t>
            </a:r>
            <a:endParaRPr lang="en-US" sz="2000" dirty="0">
              <a:effectLst/>
              <a:latin typeface="Calibri" panose="020F0502020204030204" pitchFamily="34" charset="0"/>
              <a:ea typeface="Calibri" panose="020F0502020204030204" pitchFamily="34" charset="0"/>
              <a:cs typeface="Basic Roman"/>
            </a:endParaRPr>
          </a:p>
          <a:p>
            <a:pPr>
              <a:spcAft>
                <a:spcPts val="400"/>
              </a:spcAft>
              <a:tabLst>
                <a:tab pos="357188" algn="l"/>
                <a:tab pos="720725" algn="l"/>
                <a:tab pos="1077913" algn="l"/>
                <a:tab pos="1433513" algn="l"/>
                <a:tab pos="1790700" algn="l"/>
                <a:tab pos="2154238" algn="l"/>
                <a:tab pos="2511425" algn="l"/>
              </a:tabLst>
            </a:pPr>
            <a:r>
              <a:rPr lang="en-US" sz="2000" dirty="0">
                <a:effectLst/>
                <a:latin typeface="Calibri" panose="020F0502020204030204" pitchFamily="34" charset="0"/>
                <a:ea typeface="Calibri" panose="020F0502020204030204" pitchFamily="34" charset="0"/>
                <a:cs typeface="Calibri" panose="020F0502020204030204" pitchFamily="34" charset="0"/>
              </a:rPr>
              <a:t>		C</a:t>
            </a:r>
            <a:r>
              <a:rPr lang="en-US" sz="2000" baseline="30000" dirty="0">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The sinful world overthrown (24:16b–20)</a:t>
            </a:r>
            <a:endParaRPr lang="en-US" sz="2000" dirty="0">
              <a:effectLst/>
              <a:latin typeface="Calibri" panose="020F0502020204030204" pitchFamily="34" charset="0"/>
              <a:ea typeface="Calibri" panose="020F0502020204030204" pitchFamily="34" charset="0"/>
              <a:cs typeface="Basic Roman"/>
            </a:endParaRPr>
          </a:p>
          <a:p>
            <a:pPr>
              <a:spcAft>
                <a:spcPts val="400"/>
              </a:spcAft>
              <a:tabLst>
                <a:tab pos="357188" algn="l"/>
                <a:tab pos="720725" algn="l"/>
                <a:tab pos="1077913" algn="l"/>
                <a:tab pos="1433513" algn="l"/>
                <a:tab pos="1790700" algn="l"/>
                <a:tab pos="2154238" algn="l"/>
                <a:tab pos="2511425" algn="l"/>
              </a:tabLst>
            </a:pPr>
            <a:r>
              <a:rPr lang="en-US" sz="2000" dirty="0">
                <a:effectLst/>
                <a:latin typeface="Calibri" panose="020F0502020204030204" pitchFamily="34" charset="0"/>
                <a:ea typeface="Calibri" panose="020F0502020204030204" pitchFamily="34" charset="0"/>
                <a:cs typeface="Calibri" panose="020F0502020204030204" pitchFamily="34" charset="0"/>
              </a:rPr>
              <a:t>			D</a:t>
            </a:r>
            <a:r>
              <a:rPr lang="en-US" sz="2000" baseline="30000" dirty="0">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The waiting world (24:21–23)</a:t>
            </a:r>
            <a:endParaRPr lang="en-US" sz="2000" dirty="0">
              <a:effectLst/>
              <a:latin typeface="Calibri" panose="020F0502020204030204" pitchFamily="34" charset="0"/>
              <a:ea typeface="Calibri" panose="020F0502020204030204" pitchFamily="34" charset="0"/>
              <a:cs typeface="Basic Roman"/>
            </a:endParaRPr>
          </a:p>
          <a:p>
            <a:pPr>
              <a:spcAft>
                <a:spcPts val="400"/>
              </a:spcAft>
              <a:tabLst>
                <a:tab pos="357188" algn="l"/>
                <a:tab pos="720725" algn="l"/>
                <a:tab pos="1077913" algn="l"/>
                <a:tab pos="1433513" algn="l"/>
                <a:tab pos="1790700" algn="l"/>
                <a:tab pos="2154238" algn="l"/>
                <a:tab pos="2511425" algn="l"/>
              </a:tabLst>
            </a:pPr>
            <a:r>
              <a:rPr lang="en-US" sz="2000" dirty="0">
                <a:effectLst/>
                <a:latin typeface="Calibri" panose="020F0502020204030204" pitchFamily="34" charset="0"/>
                <a:ea typeface="Calibri" panose="020F0502020204030204" pitchFamily="34" charset="0"/>
                <a:cs typeface="Calibri" panose="020F0502020204030204" pitchFamily="34" charset="0"/>
              </a:rPr>
              <a:t>				E</a:t>
            </a:r>
            <a:r>
              <a:rPr lang="en-US" sz="2000" baseline="30000" dirty="0">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The song of the ruined city (25:1–5)</a:t>
            </a:r>
            <a:endParaRPr lang="en-US" sz="2000" dirty="0">
              <a:effectLst/>
              <a:latin typeface="Calibri" panose="020F0502020204030204" pitchFamily="34" charset="0"/>
              <a:ea typeface="Calibri" panose="020F0502020204030204" pitchFamily="34" charset="0"/>
              <a:cs typeface="Basic Roman"/>
            </a:endParaRPr>
          </a:p>
          <a:p>
            <a:pPr>
              <a:spcAft>
                <a:spcPts val="400"/>
              </a:spcAft>
              <a:tabLst>
                <a:tab pos="357188" algn="l"/>
                <a:tab pos="720725" algn="l"/>
                <a:tab pos="1077913" algn="l"/>
                <a:tab pos="1433513" algn="l"/>
                <a:tab pos="1790700" algn="l"/>
                <a:tab pos="2154238" algn="l"/>
                <a:tab pos="2511425" algn="l"/>
              </a:tabLst>
            </a:pPr>
            <a:r>
              <a:rPr lang="en-US" sz="2000" dirty="0">
                <a:effectLst/>
                <a:latin typeface="Calibri" panose="020F0502020204030204" pitchFamily="34" charset="0"/>
                <a:ea typeface="Calibri" panose="020F0502020204030204" pitchFamily="34" charset="0"/>
                <a:cs typeface="Calibri" panose="020F0502020204030204" pitchFamily="34" charset="0"/>
              </a:rPr>
              <a:t>					F MOUNT ZION (25:6–12)</a:t>
            </a:r>
            <a:endParaRPr lang="en-US" sz="2000" dirty="0">
              <a:effectLst/>
              <a:latin typeface="Calibri" panose="020F0502020204030204" pitchFamily="34" charset="0"/>
              <a:ea typeface="Calibri" panose="020F0502020204030204" pitchFamily="34" charset="0"/>
              <a:cs typeface="Basic Roman"/>
            </a:endParaRPr>
          </a:p>
          <a:p>
            <a:pPr>
              <a:spcAft>
                <a:spcPts val="400"/>
              </a:spcAft>
              <a:tabLst>
                <a:tab pos="357188" algn="l"/>
                <a:tab pos="720725" algn="l"/>
                <a:tab pos="1077913" algn="l"/>
                <a:tab pos="1433513" algn="l"/>
                <a:tab pos="1790700" algn="l"/>
                <a:tab pos="2154238" algn="l"/>
                <a:tab pos="2511425" algn="l"/>
              </a:tabLst>
            </a:pPr>
            <a:r>
              <a:rPr lang="en-US" sz="2000" dirty="0">
                <a:effectLst/>
                <a:latin typeface="Calibri" panose="020F0502020204030204" pitchFamily="34" charset="0"/>
                <a:ea typeface="Calibri" panose="020F0502020204030204" pitchFamily="34" charset="0"/>
                <a:cs typeface="Calibri" panose="020F0502020204030204" pitchFamily="34" charset="0"/>
              </a:rPr>
              <a:t>				E</a:t>
            </a:r>
            <a:r>
              <a:rPr lang="en-US" sz="2000" baseline="30000" dirty="0">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The song of the strong city (26:1–6)</a:t>
            </a:r>
            <a:endParaRPr lang="en-US" sz="2000" dirty="0">
              <a:effectLst/>
              <a:latin typeface="Calibri" panose="020F0502020204030204" pitchFamily="34" charset="0"/>
              <a:ea typeface="Calibri" panose="020F0502020204030204" pitchFamily="34" charset="0"/>
              <a:cs typeface="Basic Roman"/>
            </a:endParaRPr>
          </a:p>
          <a:p>
            <a:pPr>
              <a:spcAft>
                <a:spcPts val="400"/>
              </a:spcAft>
              <a:tabLst>
                <a:tab pos="357188" algn="l"/>
                <a:tab pos="720725" algn="l"/>
                <a:tab pos="1077913" algn="l"/>
                <a:tab pos="1433513" algn="l"/>
                <a:tab pos="1790700" algn="l"/>
                <a:tab pos="2154238" algn="l"/>
                <a:tab pos="2511425" algn="l"/>
              </a:tabLst>
            </a:pPr>
            <a:r>
              <a:rPr lang="en-US" sz="2000" dirty="0">
                <a:effectLst/>
                <a:latin typeface="Calibri" panose="020F0502020204030204" pitchFamily="34" charset="0"/>
                <a:ea typeface="Calibri" panose="020F0502020204030204" pitchFamily="34" charset="0"/>
                <a:cs typeface="Calibri" panose="020F0502020204030204" pitchFamily="34" charset="0"/>
              </a:rPr>
              <a:t>			D</a:t>
            </a:r>
            <a:r>
              <a:rPr lang="en-US" sz="2000" baseline="30000" dirty="0">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The waiting people of God (26:7–21)</a:t>
            </a:r>
            <a:endParaRPr lang="en-US" sz="2000" dirty="0">
              <a:effectLst/>
              <a:latin typeface="Calibri" panose="020F0502020204030204" pitchFamily="34" charset="0"/>
              <a:ea typeface="Calibri" panose="020F0502020204030204" pitchFamily="34" charset="0"/>
              <a:cs typeface="Basic Roman"/>
            </a:endParaRPr>
          </a:p>
          <a:p>
            <a:pPr>
              <a:spcAft>
                <a:spcPts val="400"/>
              </a:spcAft>
              <a:tabLst>
                <a:tab pos="357188" algn="l"/>
                <a:tab pos="720725" algn="l"/>
                <a:tab pos="1077913" algn="l"/>
                <a:tab pos="1433513" algn="l"/>
                <a:tab pos="1790700" algn="l"/>
                <a:tab pos="2154238" algn="l"/>
                <a:tab pos="2511425" algn="l"/>
              </a:tabLst>
            </a:pPr>
            <a:r>
              <a:rPr lang="en-US" sz="2000" dirty="0">
                <a:effectLst/>
                <a:latin typeface="Calibri" panose="020F0502020204030204" pitchFamily="34" charset="0"/>
                <a:ea typeface="Calibri" panose="020F0502020204030204" pitchFamily="34" charset="0"/>
                <a:cs typeface="Calibri" panose="020F0502020204030204" pitchFamily="34" charset="0"/>
              </a:rPr>
              <a:t>		C</a:t>
            </a:r>
            <a:r>
              <a:rPr lang="en-US" sz="2000" baseline="30000" dirty="0">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Spiritual forces of evil overthrown (27:1)</a:t>
            </a:r>
            <a:endParaRPr lang="en-US" sz="2000" dirty="0">
              <a:effectLst/>
              <a:latin typeface="Calibri" panose="020F0502020204030204" pitchFamily="34" charset="0"/>
              <a:ea typeface="Calibri" panose="020F0502020204030204" pitchFamily="34" charset="0"/>
              <a:cs typeface="Basic Roman"/>
            </a:endParaRPr>
          </a:p>
          <a:p>
            <a:pPr>
              <a:spcAft>
                <a:spcPts val="400"/>
              </a:spcAft>
              <a:tabLst>
                <a:tab pos="357188" algn="l"/>
                <a:tab pos="720725" algn="l"/>
                <a:tab pos="1077913" algn="l"/>
                <a:tab pos="1433513" algn="l"/>
                <a:tab pos="1790700" algn="l"/>
                <a:tab pos="2154238" algn="l"/>
                <a:tab pos="2511425" algn="l"/>
              </a:tabLst>
            </a:pPr>
            <a:r>
              <a:rPr lang="en-US" sz="2000" dirty="0">
                <a:effectLst/>
                <a:latin typeface="Calibri" panose="020F0502020204030204" pitchFamily="34" charset="0"/>
                <a:ea typeface="Calibri" panose="020F0502020204030204" pitchFamily="34" charset="0"/>
                <a:cs typeface="Calibri" panose="020F0502020204030204" pitchFamily="34" charset="0"/>
              </a:rPr>
              <a:t>	B</a:t>
            </a:r>
            <a:r>
              <a:rPr lang="en-US" sz="2000" baseline="30000" dirty="0">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The song of the remnant of the people (27:2–6)</a:t>
            </a:r>
            <a:endParaRPr lang="en-US" sz="2000" dirty="0">
              <a:effectLst/>
              <a:latin typeface="Calibri" panose="020F0502020204030204" pitchFamily="34" charset="0"/>
              <a:ea typeface="Calibri" panose="020F0502020204030204" pitchFamily="34" charset="0"/>
              <a:cs typeface="Basic Roman"/>
            </a:endParaRPr>
          </a:p>
          <a:p>
            <a:pPr>
              <a:spcAft>
                <a:spcPts val="400"/>
              </a:spcAft>
              <a:tabLst>
                <a:tab pos="357188" algn="l"/>
                <a:tab pos="720725" algn="l"/>
                <a:tab pos="1077913" algn="l"/>
                <a:tab pos="1433513" algn="l"/>
                <a:tab pos="1790700" algn="l"/>
                <a:tab pos="2154238" algn="l"/>
                <a:tab pos="2511425" algn="l"/>
              </a:tabLst>
            </a:pPr>
            <a:r>
              <a:rPr lang="en-US" sz="2000" dirty="0">
                <a:effectLst/>
                <a:latin typeface="Calibri" panose="020F0502020204030204" pitchFamily="34" charset="0"/>
                <a:ea typeface="Calibri" panose="020F0502020204030204" pitchFamily="34" charset="0"/>
                <a:cs typeface="Calibri" panose="020F0502020204030204" pitchFamily="34" charset="0"/>
              </a:rPr>
              <a:t>A</a:t>
            </a:r>
            <a:r>
              <a:rPr lang="en-US" sz="2000" baseline="30000" dirty="0">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The Lord’s harvest from a destroyed people (27:7–13)</a:t>
            </a:r>
            <a:endParaRPr lang="en-US" sz="2000" dirty="0">
              <a:effectLst/>
              <a:latin typeface="Calibri" panose="020F0502020204030204" pitchFamily="34" charset="0"/>
              <a:ea typeface="Calibri" panose="020F0502020204030204" pitchFamily="34" charset="0"/>
              <a:cs typeface="Basic Roman"/>
            </a:endParaRPr>
          </a:p>
          <a:p>
            <a:pPr>
              <a:spcAft>
                <a:spcPts val="400"/>
              </a:spcAft>
              <a:tabLst>
                <a:tab pos="357188" algn="l"/>
                <a:tab pos="720725" algn="l"/>
                <a:tab pos="1077913" algn="l"/>
                <a:tab pos="1433513" algn="l"/>
                <a:tab pos="1790700" algn="l"/>
                <a:tab pos="2154238" algn="l"/>
                <a:tab pos="2511425" algn="l"/>
              </a:tabLst>
            </a:pPr>
            <a:r>
              <a:rPr lang="en-US" sz="2000" dirty="0">
                <a:effectLst/>
                <a:latin typeface="Calibri" panose="020F0502020204030204" pitchFamily="34" charset="0"/>
                <a:ea typeface="Calibri" panose="020F0502020204030204" pitchFamily="34" charset="0"/>
                <a:cs typeface="Basic Roman"/>
              </a:rPr>
              <a:t>	Destruction (7–11)</a:t>
            </a:r>
          </a:p>
          <a:p>
            <a:pPr>
              <a:spcAft>
                <a:spcPts val="400"/>
              </a:spcAft>
              <a:tabLst>
                <a:tab pos="357188" algn="l"/>
                <a:tab pos="720725" algn="l"/>
                <a:tab pos="1077913" algn="l"/>
                <a:tab pos="1433513" algn="l"/>
                <a:tab pos="1790700" algn="l"/>
                <a:tab pos="2154238" algn="l"/>
                <a:tab pos="2511425" algn="l"/>
              </a:tabLst>
            </a:pPr>
            <a:r>
              <a:rPr lang="en-US" sz="2000" dirty="0">
                <a:effectLst/>
                <a:latin typeface="Calibri" panose="020F0502020204030204" pitchFamily="34" charset="0"/>
                <a:ea typeface="Calibri" panose="020F0502020204030204" pitchFamily="34" charset="0"/>
                <a:cs typeface="Basic Roman"/>
              </a:rPr>
              <a:t>	Gleanings (12–13)</a:t>
            </a:r>
          </a:p>
        </p:txBody>
      </p:sp>
      <p:sp>
        <p:nvSpPr>
          <p:cNvPr id="5" name="TextBox 4">
            <a:extLst>
              <a:ext uri="{FF2B5EF4-FFF2-40B4-BE49-F238E27FC236}">
                <a16:creationId xmlns:a16="http://schemas.microsoft.com/office/drawing/2014/main" id="{C308D086-1714-4301-85AD-C7E3AA090BE6}"/>
              </a:ext>
            </a:extLst>
          </p:cNvPr>
          <p:cNvSpPr txBox="1"/>
          <p:nvPr/>
        </p:nvSpPr>
        <p:spPr>
          <a:xfrm flipH="1">
            <a:off x="8473440" y="6537308"/>
            <a:ext cx="3718560" cy="261610"/>
          </a:xfrm>
          <a:prstGeom prst="rect">
            <a:avLst/>
          </a:prstGeom>
          <a:noFill/>
        </p:spPr>
        <p:txBody>
          <a:bodyPr wrap="square" rtlCol="0">
            <a:spAutoFit/>
          </a:bodyPr>
          <a:lstStyle/>
          <a:p>
            <a:r>
              <a:rPr lang="en-US" sz="1100" dirty="0"/>
              <a:t>Alec </a:t>
            </a:r>
            <a:r>
              <a:rPr lang="en-US" sz="1100" dirty="0" err="1"/>
              <a:t>Motyer</a:t>
            </a:r>
            <a:r>
              <a:rPr lang="en-US" sz="1100" dirty="0"/>
              <a:t>. </a:t>
            </a:r>
            <a:r>
              <a:rPr lang="en-US" sz="1100" i="1" dirty="0"/>
              <a:t>The Prophecy of Isaiah </a:t>
            </a:r>
            <a:r>
              <a:rPr lang="en-US" sz="1100" dirty="0"/>
              <a:t>(InterVarsity Press, 1996). </a:t>
            </a:r>
          </a:p>
        </p:txBody>
      </p:sp>
    </p:spTree>
    <p:extLst>
      <p:ext uri="{BB962C8B-B14F-4D97-AF65-F5344CB8AC3E}">
        <p14:creationId xmlns:p14="http://schemas.microsoft.com/office/powerpoint/2010/main" val="297122639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10603</TotalTime>
  <Words>7400</Words>
  <Application>Microsoft Office PowerPoint</Application>
  <PresentationFormat>Widescreen</PresentationFormat>
  <Paragraphs>954</Paragraphs>
  <Slides>26</Slides>
  <Notes>25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26</vt:i4>
      </vt:variant>
    </vt:vector>
  </HeadingPairs>
  <TitlesOfParts>
    <vt:vector size="30"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The Third Cycle: Two Cities in Contrast: Endurance through to Glory Isaiah 24-27</vt:lpstr>
      <vt:lpstr>PowerPoint Presentation</vt:lpstr>
      <vt:lpstr>PowerPoint Presentation</vt:lpstr>
      <vt:lpstr>PowerPoint Presentation</vt:lpstr>
      <vt:lpstr>PowerPoint Presentation</vt:lpstr>
      <vt:lpstr>Servant Songs and Calls to Praise in the Book of the Servant</vt:lpstr>
      <vt:lpstr>PowerPoint Presentation</vt:lpstr>
      <vt:lpstr>PowerPoint Presentation</vt:lpstr>
      <vt:lpstr>PowerPoint Presentation</vt:lpstr>
      <vt:lpstr>PowerPoint Presentation</vt:lpstr>
      <vt:lpstr>The Three Waves of Exile and Return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Isaiah</dc:title>
  <dc:creator>Michael Brent</dc:creator>
  <cp:lastModifiedBy>Michael Brent</cp:lastModifiedBy>
  <cp:revision>2</cp:revision>
  <cp:lastPrinted>2021-11-01T17:57:29Z</cp:lastPrinted>
  <dcterms:created xsi:type="dcterms:W3CDTF">2018-03-21T15:45:33Z</dcterms:created>
  <dcterms:modified xsi:type="dcterms:W3CDTF">2023-04-22T13:43:45Z</dcterms:modified>
</cp:coreProperties>
</file>