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2" r:id="rId1"/>
  </p:sldMasterIdLst>
  <p:notesMasterIdLst>
    <p:notesMasterId r:id="rId27"/>
  </p:notesMasterIdLst>
  <p:sldIdLst>
    <p:sldId id="392" r:id="rId2"/>
    <p:sldId id="398" r:id="rId3"/>
    <p:sldId id="399" r:id="rId4"/>
    <p:sldId id="400" r:id="rId5"/>
    <p:sldId id="374" r:id="rId6"/>
    <p:sldId id="401" r:id="rId7"/>
    <p:sldId id="402" r:id="rId8"/>
    <p:sldId id="403" r:id="rId9"/>
    <p:sldId id="329" r:id="rId10"/>
    <p:sldId id="330" r:id="rId11"/>
    <p:sldId id="405" r:id="rId12"/>
    <p:sldId id="394" r:id="rId13"/>
    <p:sldId id="411" r:id="rId14"/>
    <p:sldId id="406" r:id="rId15"/>
    <p:sldId id="407" r:id="rId16"/>
    <p:sldId id="408" r:id="rId17"/>
    <p:sldId id="409" r:id="rId18"/>
    <p:sldId id="410" r:id="rId19"/>
    <p:sldId id="414" r:id="rId20"/>
    <p:sldId id="383" r:id="rId21"/>
    <p:sldId id="415" r:id="rId22"/>
    <p:sldId id="416" r:id="rId23"/>
    <p:sldId id="417" r:id="rId24"/>
    <p:sldId id="418" r:id="rId25"/>
    <p:sldId id="419" r:id="rId26"/>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CB476F7-29C4-43B1-9813-C166EF81F43A}" v="644" dt="2019-02-25T19:45:44.458"/>
  </p1510:revLst>
</p1510:revInfo>
</file>

<file path=ppt/tableStyles.xml><?xml version="1.0" encoding="utf-8"?>
<a:tblStyleLst xmlns:a="http://schemas.openxmlformats.org/drawingml/2006/main" def="{5C22544A-7EE6-4342-B048-85BDC9FD1C3A}">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59" autoAdjust="0"/>
    <p:restoredTop sz="94808" autoAdjust="0"/>
  </p:normalViewPr>
  <p:slideViewPr>
    <p:cSldViewPr snapToGrid="0">
      <p:cViewPr varScale="1">
        <p:scale>
          <a:sx n="79" d="100"/>
          <a:sy n="79" d="100"/>
        </p:scale>
        <p:origin x="1483" y="67"/>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microsoft.com/office/2015/10/relationships/revisionInfo" Target="revisionInfo.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microsoft.com/office/2016/11/relationships/changesInfo" Target="changesInfos/changesInfo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Brent" userId="efbb700b7c4874dd" providerId="LiveId" clId="{2A78327B-6246-4478-B67A-35A83B8D44B6}"/>
    <pc:docChg chg="undo redo custSel addSld delSld modSld sldOrd">
      <pc:chgData name="Michael Brent" userId="efbb700b7c4874dd" providerId="LiveId" clId="{2A78327B-6246-4478-B67A-35A83B8D44B6}" dt="2019-02-25T19:50:54.238" v="3789" actId="20577"/>
      <pc:docMkLst>
        <pc:docMk/>
      </pc:docMkLst>
      <pc:sldChg chg="addSp modSp add ord modNotesTx">
        <pc:chgData name="Michael Brent" userId="efbb700b7c4874dd" providerId="LiveId" clId="{2A78327B-6246-4478-B67A-35A83B8D44B6}" dt="2019-02-25T19:28:23.998" v="2335" actId="20577"/>
        <pc:sldMkLst>
          <pc:docMk/>
          <pc:sldMk cId="289161280" sldId="383"/>
        </pc:sldMkLst>
        <pc:spChg chg="mod">
          <ac:chgData name="Michael Brent" userId="efbb700b7c4874dd" providerId="LiveId" clId="{2A78327B-6246-4478-B67A-35A83B8D44B6}" dt="2019-02-25T19:07:14.864" v="2051" actId="20577"/>
          <ac:spMkLst>
            <pc:docMk/>
            <pc:sldMk cId="289161280" sldId="383"/>
            <ac:spMk id="2" creationId="{00000000-0000-0000-0000-000000000000}"/>
          </ac:spMkLst>
        </pc:spChg>
        <pc:spChg chg="mod">
          <ac:chgData name="Michael Brent" userId="efbb700b7c4874dd" providerId="LiveId" clId="{2A78327B-6246-4478-B67A-35A83B8D44B6}" dt="2019-02-25T19:07:27.061" v="2053" actId="14100"/>
          <ac:spMkLst>
            <pc:docMk/>
            <pc:sldMk cId="289161280" sldId="383"/>
            <ac:spMk id="3" creationId="{00000000-0000-0000-0000-000000000000}"/>
          </ac:spMkLst>
        </pc:spChg>
        <pc:spChg chg="add mod">
          <ac:chgData name="Michael Brent" userId="efbb700b7c4874dd" providerId="LiveId" clId="{2A78327B-6246-4478-B67A-35A83B8D44B6}" dt="2019-02-25T19:27:17.694" v="2143" actId="14100"/>
          <ac:spMkLst>
            <pc:docMk/>
            <pc:sldMk cId="289161280" sldId="383"/>
            <ac:spMk id="4" creationId="{3F210DB1-B736-4835-9F26-114E162656BC}"/>
          </ac:spMkLst>
        </pc:spChg>
      </pc:sldChg>
      <pc:sldChg chg="addSp delSp modSp ord">
        <pc:chgData name="Michael Brent" userId="efbb700b7c4874dd" providerId="LiveId" clId="{2A78327B-6246-4478-B67A-35A83B8D44B6}" dt="2019-02-25T19:06:34.162" v="2033" actId="20577"/>
        <pc:sldMkLst>
          <pc:docMk/>
          <pc:sldMk cId="3046677343" sldId="394"/>
        </pc:sldMkLst>
        <pc:spChg chg="mod">
          <ac:chgData name="Michael Brent" userId="efbb700b7c4874dd" providerId="LiveId" clId="{2A78327B-6246-4478-B67A-35A83B8D44B6}" dt="2019-02-25T19:02:16.685" v="1768" actId="255"/>
          <ac:spMkLst>
            <pc:docMk/>
            <pc:sldMk cId="3046677343" sldId="394"/>
            <ac:spMk id="2" creationId="{32654F63-B4A9-4740-A4E9-6626AB50535F}"/>
          </ac:spMkLst>
        </pc:spChg>
        <pc:spChg chg="mod">
          <ac:chgData name="Michael Brent" userId="efbb700b7c4874dd" providerId="LiveId" clId="{2A78327B-6246-4478-B67A-35A83B8D44B6}" dt="2019-02-25T19:06:34.162" v="2033" actId="20577"/>
          <ac:spMkLst>
            <pc:docMk/>
            <pc:sldMk cId="3046677343" sldId="394"/>
            <ac:spMk id="3" creationId="{2697EF90-C261-47DF-A0E2-CB95AD668092}"/>
          </ac:spMkLst>
        </pc:spChg>
        <pc:picChg chg="add del mod">
          <ac:chgData name="Michael Brent" userId="efbb700b7c4874dd" providerId="LiveId" clId="{2A78327B-6246-4478-B67A-35A83B8D44B6}" dt="2019-02-25T16:40:45.225" v="93"/>
          <ac:picMkLst>
            <pc:docMk/>
            <pc:sldMk cId="3046677343" sldId="394"/>
            <ac:picMk id="4" creationId="{ED8C2819-EAC7-4551-90DC-C6491D63AF6F}"/>
          </ac:picMkLst>
        </pc:picChg>
        <pc:picChg chg="add del mod">
          <ac:chgData name="Michael Brent" userId="efbb700b7c4874dd" providerId="LiveId" clId="{2A78327B-6246-4478-B67A-35A83B8D44B6}" dt="2019-02-25T16:41:21.057" v="105"/>
          <ac:picMkLst>
            <pc:docMk/>
            <pc:sldMk cId="3046677343" sldId="394"/>
            <ac:picMk id="5" creationId="{E2C78433-D6DF-4413-B179-07586D774DF4}"/>
          </ac:picMkLst>
        </pc:picChg>
      </pc:sldChg>
      <pc:sldChg chg="addSp delSp modSp add modAnim modNotesTx">
        <pc:chgData name="Michael Brent" userId="efbb700b7c4874dd" providerId="LiveId" clId="{2A78327B-6246-4478-B67A-35A83B8D44B6}" dt="2019-02-25T19:00:14.959" v="1733" actId="14100"/>
        <pc:sldMkLst>
          <pc:docMk/>
          <pc:sldMk cId="2194676979" sldId="405"/>
        </pc:sldMkLst>
        <pc:spChg chg="del">
          <ac:chgData name="Michael Brent" userId="efbb700b7c4874dd" providerId="LiveId" clId="{2A78327B-6246-4478-B67A-35A83B8D44B6}" dt="2019-02-25T16:31:31.451" v="1"/>
          <ac:spMkLst>
            <pc:docMk/>
            <pc:sldMk cId="2194676979" sldId="405"/>
            <ac:spMk id="2" creationId="{90A46C3B-8804-4D9A-93D2-975DE54E4E44}"/>
          </ac:spMkLst>
        </pc:spChg>
        <pc:spChg chg="del">
          <ac:chgData name="Michael Brent" userId="efbb700b7c4874dd" providerId="LiveId" clId="{2A78327B-6246-4478-B67A-35A83B8D44B6}" dt="2019-02-25T16:31:31.451" v="1"/>
          <ac:spMkLst>
            <pc:docMk/>
            <pc:sldMk cId="2194676979" sldId="405"/>
            <ac:spMk id="3" creationId="{28BF8F05-54CC-4B97-9825-693074D360F9}"/>
          </ac:spMkLst>
        </pc:spChg>
        <pc:spChg chg="add del mod">
          <ac:chgData name="Michael Brent" userId="efbb700b7c4874dd" providerId="LiveId" clId="{2A78327B-6246-4478-B67A-35A83B8D44B6}" dt="2019-02-25T16:32:12.428" v="2"/>
          <ac:spMkLst>
            <pc:docMk/>
            <pc:sldMk cId="2194676979" sldId="405"/>
            <ac:spMk id="4" creationId="{7C0A22CD-A7FE-43E1-894E-B33214AC5650}"/>
          </ac:spMkLst>
        </pc:spChg>
        <pc:spChg chg="add del mod">
          <ac:chgData name="Michael Brent" userId="efbb700b7c4874dd" providerId="LiveId" clId="{2A78327B-6246-4478-B67A-35A83B8D44B6}" dt="2019-02-25T16:32:12.428" v="2"/>
          <ac:spMkLst>
            <pc:docMk/>
            <pc:sldMk cId="2194676979" sldId="405"/>
            <ac:spMk id="5" creationId="{9D90F514-A57D-492A-B909-30F8CEB2FB49}"/>
          </ac:spMkLst>
        </pc:spChg>
        <pc:spChg chg="add mod">
          <ac:chgData name="Michael Brent" userId="efbb700b7c4874dd" providerId="LiveId" clId="{2A78327B-6246-4478-B67A-35A83B8D44B6}" dt="2019-02-25T19:00:14.959" v="1733" actId="14100"/>
          <ac:spMkLst>
            <pc:docMk/>
            <pc:sldMk cId="2194676979" sldId="405"/>
            <ac:spMk id="6" creationId="{FA36B658-3F68-473C-82D4-A91C84AF4680}"/>
          </ac:spMkLst>
        </pc:spChg>
        <pc:spChg chg="add del mod">
          <ac:chgData name="Michael Brent" userId="efbb700b7c4874dd" providerId="LiveId" clId="{2A78327B-6246-4478-B67A-35A83B8D44B6}" dt="2019-02-25T17:10:25.492" v="512" actId="478"/>
          <ac:spMkLst>
            <pc:docMk/>
            <pc:sldMk cId="2194676979" sldId="405"/>
            <ac:spMk id="7" creationId="{614A9664-A8FF-4A44-96BE-627F8B7A77C9}"/>
          </ac:spMkLst>
        </pc:spChg>
        <pc:spChg chg="add del mod">
          <ac:chgData name="Michael Brent" userId="efbb700b7c4874dd" providerId="LiveId" clId="{2A78327B-6246-4478-B67A-35A83B8D44B6}" dt="2019-02-25T18:58:10.406" v="1583" actId="478"/>
          <ac:spMkLst>
            <pc:docMk/>
            <pc:sldMk cId="2194676979" sldId="405"/>
            <ac:spMk id="12" creationId="{463443DD-0D1E-43A0-8FDF-0C61F705442D}"/>
          </ac:spMkLst>
        </pc:spChg>
        <pc:spChg chg="add del mod">
          <ac:chgData name="Michael Brent" userId="efbb700b7c4874dd" providerId="LiveId" clId="{2A78327B-6246-4478-B67A-35A83B8D44B6}" dt="2019-02-25T18:58:08.471" v="1582" actId="478"/>
          <ac:spMkLst>
            <pc:docMk/>
            <pc:sldMk cId="2194676979" sldId="405"/>
            <ac:spMk id="13" creationId="{965FCA62-BA3B-4896-A22D-D08FD0DE8151}"/>
          </ac:spMkLst>
        </pc:spChg>
        <pc:picChg chg="add del mod">
          <ac:chgData name="Michael Brent" userId="efbb700b7c4874dd" providerId="LiveId" clId="{2A78327B-6246-4478-B67A-35A83B8D44B6}" dt="2019-02-25T16:39:54.570" v="56"/>
          <ac:picMkLst>
            <pc:docMk/>
            <pc:sldMk cId="2194676979" sldId="405"/>
            <ac:picMk id="9" creationId="{F6151A14-7EB0-4787-A93C-C854F644A0D4}"/>
          </ac:picMkLst>
        </pc:picChg>
        <pc:picChg chg="add del mod">
          <ac:chgData name="Michael Brent" userId="efbb700b7c4874dd" providerId="LiveId" clId="{2A78327B-6246-4478-B67A-35A83B8D44B6}" dt="2019-02-25T16:40:53.192" v="99" actId="478"/>
          <ac:picMkLst>
            <pc:docMk/>
            <pc:sldMk cId="2194676979" sldId="405"/>
            <ac:picMk id="10" creationId="{04EC4092-ECDA-428C-BEBC-512789502972}"/>
          </ac:picMkLst>
        </pc:picChg>
        <pc:picChg chg="add mod ord">
          <ac:chgData name="Michael Brent" userId="efbb700b7c4874dd" providerId="LiveId" clId="{2A78327B-6246-4478-B67A-35A83B8D44B6}" dt="2019-02-25T17:05:25.278" v="392" actId="166"/>
          <ac:picMkLst>
            <pc:docMk/>
            <pc:sldMk cId="2194676979" sldId="405"/>
            <ac:picMk id="11" creationId="{B3623DB1-D709-4C45-9DEF-0E0F2570165A}"/>
          </ac:picMkLst>
        </pc:picChg>
      </pc:sldChg>
      <pc:sldChg chg="addSp delSp modSp add modAnim modNotesTx">
        <pc:chgData name="Michael Brent" userId="efbb700b7c4874dd" providerId="LiveId" clId="{2A78327B-6246-4478-B67A-35A83B8D44B6}" dt="2019-02-25T18:54:41.306" v="1293" actId="20577"/>
        <pc:sldMkLst>
          <pc:docMk/>
          <pc:sldMk cId="2223278893" sldId="406"/>
        </pc:sldMkLst>
        <pc:spChg chg="mod">
          <ac:chgData name="Michael Brent" userId="efbb700b7c4874dd" providerId="LiveId" clId="{2A78327B-6246-4478-B67A-35A83B8D44B6}" dt="2019-02-25T17:49:54.674" v="727" actId="20577"/>
          <ac:spMkLst>
            <pc:docMk/>
            <pc:sldMk cId="2223278893" sldId="406"/>
            <ac:spMk id="6" creationId="{FA36B658-3F68-473C-82D4-A91C84AF4680}"/>
          </ac:spMkLst>
        </pc:spChg>
        <pc:spChg chg="add mod">
          <ac:chgData name="Michael Brent" userId="efbb700b7c4874dd" providerId="LiveId" clId="{2A78327B-6246-4478-B67A-35A83B8D44B6}" dt="2019-02-25T18:16:14.533" v="822" actId="1035"/>
          <ac:spMkLst>
            <pc:docMk/>
            <pc:sldMk cId="2223278893" sldId="406"/>
            <ac:spMk id="8" creationId="{4FA26639-E8AD-4F88-A6F4-88678C15E568}"/>
          </ac:spMkLst>
        </pc:spChg>
        <pc:spChg chg="del mod">
          <ac:chgData name="Michael Brent" userId="efbb700b7c4874dd" providerId="LiveId" clId="{2A78327B-6246-4478-B67A-35A83B8D44B6}" dt="2019-02-25T18:04:01.148" v="766" actId="478"/>
          <ac:spMkLst>
            <pc:docMk/>
            <pc:sldMk cId="2223278893" sldId="406"/>
            <ac:spMk id="13" creationId="{965FCA62-BA3B-4896-A22D-D08FD0DE8151}"/>
          </ac:spMkLst>
        </pc:spChg>
        <pc:picChg chg="ord">
          <ac:chgData name="Michael Brent" userId="efbb700b7c4874dd" providerId="LiveId" clId="{2A78327B-6246-4478-B67A-35A83B8D44B6}" dt="2019-02-25T18:06:09.224" v="771" actId="166"/>
          <ac:picMkLst>
            <pc:docMk/>
            <pc:sldMk cId="2223278893" sldId="406"/>
            <ac:picMk id="11" creationId="{B3623DB1-D709-4C45-9DEF-0E0F2570165A}"/>
          </ac:picMkLst>
        </pc:picChg>
      </pc:sldChg>
      <pc:sldChg chg="modSp add modAnim modNotesTx">
        <pc:chgData name="Michael Brent" userId="efbb700b7c4874dd" providerId="LiveId" clId="{2A78327B-6246-4478-B67A-35A83B8D44B6}" dt="2019-02-25T18:55:38.081" v="1342" actId="20577"/>
        <pc:sldMkLst>
          <pc:docMk/>
          <pc:sldMk cId="2589587713" sldId="407"/>
        </pc:sldMkLst>
        <pc:spChg chg="mod">
          <ac:chgData name="Michael Brent" userId="efbb700b7c4874dd" providerId="LiveId" clId="{2A78327B-6246-4478-B67A-35A83B8D44B6}" dt="2019-02-25T18:24:00.890" v="837" actId="20577"/>
          <ac:spMkLst>
            <pc:docMk/>
            <pc:sldMk cId="2589587713" sldId="407"/>
            <ac:spMk id="6" creationId="{FA36B658-3F68-473C-82D4-A91C84AF4680}"/>
          </ac:spMkLst>
        </pc:spChg>
        <pc:spChg chg="mod">
          <ac:chgData name="Michael Brent" userId="efbb700b7c4874dd" providerId="LiveId" clId="{2A78327B-6246-4478-B67A-35A83B8D44B6}" dt="2019-02-25T18:18:16.942" v="826" actId="14100"/>
          <ac:spMkLst>
            <pc:docMk/>
            <pc:sldMk cId="2589587713" sldId="407"/>
            <ac:spMk id="13" creationId="{965FCA62-BA3B-4896-A22D-D08FD0DE8151}"/>
          </ac:spMkLst>
        </pc:spChg>
      </pc:sldChg>
      <pc:sldChg chg="modSp add modAnim modNotesTx">
        <pc:chgData name="Michael Brent" userId="efbb700b7c4874dd" providerId="LiveId" clId="{2A78327B-6246-4478-B67A-35A83B8D44B6}" dt="2019-02-25T18:55:49.812" v="1355" actId="20577"/>
        <pc:sldMkLst>
          <pc:docMk/>
          <pc:sldMk cId="3653559636" sldId="408"/>
        </pc:sldMkLst>
        <pc:spChg chg="mod">
          <ac:chgData name="Michael Brent" userId="efbb700b7c4874dd" providerId="LiveId" clId="{2A78327B-6246-4478-B67A-35A83B8D44B6}" dt="2019-02-25T18:52:14.927" v="1162" actId="20577"/>
          <ac:spMkLst>
            <pc:docMk/>
            <pc:sldMk cId="3653559636" sldId="408"/>
            <ac:spMk id="6" creationId="{FA36B658-3F68-473C-82D4-A91C84AF4680}"/>
          </ac:spMkLst>
        </pc:spChg>
        <pc:spChg chg="mod">
          <ac:chgData name="Michael Brent" userId="efbb700b7c4874dd" providerId="LiveId" clId="{2A78327B-6246-4478-B67A-35A83B8D44B6}" dt="2019-02-25T18:26:33.588" v="888" actId="1035"/>
          <ac:spMkLst>
            <pc:docMk/>
            <pc:sldMk cId="3653559636" sldId="408"/>
            <ac:spMk id="13" creationId="{965FCA62-BA3B-4896-A22D-D08FD0DE8151}"/>
          </ac:spMkLst>
        </pc:spChg>
        <pc:picChg chg="ord">
          <ac:chgData name="Michael Brent" userId="efbb700b7c4874dd" providerId="LiveId" clId="{2A78327B-6246-4478-B67A-35A83B8D44B6}" dt="2019-02-25T18:40:03.060" v="1087" actId="166"/>
          <ac:picMkLst>
            <pc:docMk/>
            <pc:sldMk cId="3653559636" sldId="408"/>
            <ac:picMk id="11" creationId="{B3623DB1-D709-4C45-9DEF-0E0F2570165A}"/>
          </ac:picMkLst>
        </pc:picChg>
      </pc:sldChg>
      <pc:sldChg chg="addSp delSp modSp add modAnim modNotesTx">
        <pc:chgData name="Michael Brent" userId="efbb700b7c4874dd" providerId="LiveId" clId="{2A78327B-6246-4478-B67A-35A83B8D44B6}" dt="2019-02-25T18:57:06.692" v="1557" actId="20577"/>
        <pc:sldMkLst>
          <pc:docMk/>
          <pc:sldMk cId="311254975" sldId="409"/>
        </pc:sldMkLst>
        <pc:spChg chg="mod">
          <ac:chgData name="Michael Brent" userId="efbb700b7c4874dd" providerId="LiveId" clId="{2A78327B-6246-4478-B67A-35A83B8D44B6}" dt="2019-02-25T18:52:25.938" v="1164" actId="20577"/>
          <ac:spMkLst>
            <pc:docMk/>
            <pc:sldMk cId="311254975" sldId="409"/>
            <ac:spMk id="6" creationId="{FA36B658-3F68-473C-82D4-A91C84AF4680}"/>
          </ac:spMkLst>
        </pc:spChg>
        <pc:spChg chg="add mod">
          <ac:chgData name="Michael Brent" userId="efbb700b7c4874dd" providerId="LiveId" clId="{2A78327B-6246-4478-B67A-35A83B8D44B6}" dt="2019-02-25T18:39:06.545" v="1084" actId="1035"/>
          <ac:spMkLst>
            <pc:docMk/>
            <pc:sldMk cId="311254975" sldId="409"/>
            <ac:spMk id="8" creationId="{0D4E081F-5B13-44C9-A264-29B55101F4EC}"/>
          </ac:spMkLst>
        </pc:spChg>
        <pc:spChg chg="del mod">
          <ac:chgData name="Michael Brent" userId="efbb700b7c4874dd" providerId="LiveId" clId="{2A78327B-6246-4478-B67A-35A83B8D44B6}" dt="2019-02-25T18:38:47.517" v="1034" actId="478"/>
          <ac:spMkLst>
            <pc:docMk/>
            <pc:sldMk cId="311254975" sldId="409"/>
            <ac:spMk id="13" creationId="{965FCA62-BA3B-4896-A22D-D08FD0DE8151}"/>
          </ac:spMkLst>
        </pc:spChg>
        <pc:picChg chg="ord">
          <ac:chgData name="Michael Brent" userId="efbb700b7c4874dd" providerId="LiveId" clId="{2A78327B-6246-4478-B67A-35A83B8D44B6}" dt="2019-02-25T18:39:55.830" v="1086" actId="166"/>
          <ac:picMkLst>
            <pc:docMk/>
            <pc:sldMk cId="311254975" sldId="409"/>
            <ac:picMk id="11" creationId="{B3623DB1-D709-4C45-9DEF-0E0F2570165A}"/>
          </ac:picMkLst>
        </pc:picChg>
      </pc:sldChg>
      <pc:sldChg chg="modSp add modAnim modNotesTx">
        <pc:chgData name="Michael Brent" userId="efbb700b7c4874dd" providerId="LiveId" clId="{2A78327B-6246-4478-B67A-35A83B8D44B6}" dt="2019-02-25T18:57:14.148" v="1577" actId="20577"/>
        <pc:sldMkLst>
          <pc:docMk/>
          <pc:sldMk cId="1652049010" sldId="410"/>
        </pc:sldMkLst>
        <pc:spChg chg="mod">
          <ac:chgData name="Michael Brent" userId="efbb700b7c4874dd" providerId="LiveId" clId="{2A78327B-6246-4478-B67A-35A83B8D44B6}" dt="2019-02-25T18:46:37.567" v="1145" actId="20577"/>
          <ac:spMkLst>
            <pc:docMk/>
            <pc:sldMk cId="1652049010" sldId="410"/>
            <ac:spMk id="6" creationId="{FA36B658-3F68-473C-82D4-A91C84AF4680}"/>
          </ac:spMkLst>
        </pc:spChg>
        <pc:spChg chg="mod">
          <ac:chgData name="Michael Brent" userId="efbb700b7c4874dd" providerId="LiveId" clId="{2A78327B-6246-4478-B67A-35A83B8D44B6}" dt="2019-02-25T18:48:15.676" v="1148" actId="14100"/>
          <ac:spMkLst>
            <pc:docMk/>
            <pc:sldMk cId="1652049010" sldId="410"/>
            <ac:spMk id="8" creationId="{0D4E081F-5B13-44C9-A264-29B55101F4EC}"/>
          </ac:spMkLst>
        </pc:spChg>
      </pc:sldChg>
      <pc:sldChg chg="add">
        <pc:chgData name="Michael Brent" userId="efbb700b7c4874dd" providerId="LiveId" clId="{2A78327B-6246-4478-B67A-35A83B8D44B6}" dt="2019-02-25T18:57:55.261" v="1578"/>
        <pc:sldMkLst>
          <pc:docMk/>
          <pc:sldMk cId="2942296466" sldId="411"/>
        </pc:sldMkLst>
      </pc:sldChg>
      <pc:sldChg chg="modSp add ord">
        <pc:chgData name="Michael Brent" userId="efbb700b7c4874dd" providerId="LiveId" clId="{2A78327B-6246-4478-B67A-35A83B8D44B6}" dt="2019-02-25T19:05:20.255" v="1910" actId="20577"/>
        <pc:sldMkLst>
          <pc:docMk/>
          <pc:sldMk cId="253562955" sldId="414"/>
        </pc:sldMkLst>
        <pc:spChg chg="mod">
          <ac:chgData name="Michael Brent" userId="efbb700b7c4874dd" providerId="LiveId" clId="{2A78327B-6246-4478-B67A-35A83B8D44B6}" dt="2019-02-25T19:05:06.343" v="1861" actId="20577"/>
          <ac:spMkLst>
            <pc:docMk/>
            <pc:sldMk cId="253562955" sldId="414"/>
            <ac:spMk id="2" creationId="{32654F63-B4A9-4740-A4E9-6626AB50535F}"/>
          </ac:spMkLst>
        </pc:spChg>
        <pc:spChg chg="mod">
          <ac:chgData name="Michael Brent" userId="efbb700b7c4874dd" providerId="LiveId" clId="{2A78327B-6246-4478-B67A-35A83B8D44B6}" dt="2019-02-25T19:05:20.255" v="1910" actId="20577"/>
          <ac:spMkLst>
            <pc:docMk/>
            <pc:sldMk cId="253562955" sldId="414"/>
            <ac:spMk id="3" creationId="{2697EF90-C261-47DF-A0E2-CB95AD668092}"/>
          </ac:spMkLst>
        </pc:spChg>
      </pc:sldChg>
      <pc:sldChg chg="modSp add">
        <pc:chgData name="Michael Brent" userId="efbb700b7c4874dd" providerId="LiveId" clId="{2A78327B-6246-4478-B67A-35A83B8D44B6}" dt="2019-02-25T19:28:40.323" v="2345" actId="20577"/>
        <pc:sldMkLst>
          <pc:docMk/>
          <pc:sldMk cId="3441304000" sldId="415"/>
        </pc:sldMkLst>
        <pc:spChg chg="mod">
          <ac:chgData name="Michael Brent" userId="efbb700b7c4874dd" providerId="LiveId" clId="{2A78327B-6246-4478-B67A-35A83B8D44B6}" dt="2019-02-25T19:04:52.461" v="1856" actId="20577"/>
          <ac:spMkLst>
            <pc:docMk/>
            <pc:sldMk cId="3441304000" sldId="415"/>
            <ac:spMk id="2" creationId="{32654F63-B4A9-4740-A4E9-6626AB50535F}"/>
          </ac:spMkLst>
        </pc:spChg>
        <pc:spChg chg="mod">
          <ac:chgData name="Michael Brent" userId="efbb700b7c4874dd" providerId="LiveId" clId="{2A78327B-6246-4478-B67A-35A83B8D44B6}" dt="2019-02-25T19:28:40.323" v="2345" actId="20577"/>
          <ac:spMkLst>
            <pc:docMk/>
            <pc:sldMk cId="3441304000" sldId="415"/>
            <ac:spMk id="3" creationId="{2697EF90-C261-47DF-A0E2-CB95AD668092}"/>
          </ac:spMkLst>
        </pc:spChg>
      </pc:sldChg>
      <pc:sldChg chg="addSp delSp modSp add">
        <pc:chgData name="Michael Brent" userId="efbb700b7c4874dd" providerId="LiveId" clId="{2A78327B-6246-4478-B67A-35A83B8D44B6}" dt="2019-02-25T19:32:34.592" v="2382" actId="114"/>
        <pc:sldMkLst>
          <pc:docMk/>
          <pc:sldMk cId="2469591967" sldId="416"/>
        </pc:sldMkLst>
        <pc:spChg chg="del">
          <ac:chgData name="Michael Brent" userId="efbb700b7c4874dd" providerId="LiveId" clId="{2A78327B-6246-4478-B67A-35A83B8D44B6}" dt="2019-02-25T19:30:00.916" v="2347"/>
          <ac:spMkLst>
            <pc:docMk/>
            <pc:sldMk cId="2469591967" sldId="416"/>
            <ac:spMk id="2" creationId="{7E6EC3BC-DDC8-4F27-A0D1-0430553663D9}"/>
          </ac:spMkLst>
        </pc:spChg>
        <pc:spChg chg="del">
          <ac:chgData name="Michael Brent" userId="efbb700b7c4874dd" providerId="LiveId" clId="{2A78327B-6246-4478-B67A-35A83B8D44B6}" dt="2019-02-25T19:30:00.916" v="2347"/>
          <ac:spMkLst>
            <pc:docMk/>
            <pc:sldMk cId="2469591967" sldId="416"/>
            <ac:spMk id="3" creationId="{D08151DA-B650-4676-A8B8-9BE8B82A8B54}"/>
          </ac:spMkLst>
        </pc:spChg>
        <pc:spChg chg="add mod">
          <ac:chgData name="Michael Brent" userId="efbb700b7c4874dd" providerId="LiveId" clId="{2A78327B-6246-4478-B67A-35A83B8D44B6}" dt="2019-02-25T19:32:34.592" v="2382" actId="114"/>
          <ac:spMkLst>
            <pc:docMk/>
            <pc:sldMk cId="2469591967" sldId="416"/>
            <ac:spMk id="4" creationId="{53004527-5968-4210-BB98-78FDE8A03735}"/>
          </ac:spMkLst>
        </pc:spChg>
        <pc:spChg chg="add mod">
          <ac:chgData name="Michael Brent" userId="efbb700b7c4874dd" providerId="LiveId" clId="{2A78327B-6246-4478-B67A-35A83B8D44B6}" dt="2019-02-25T19:32:24.045" v="2380" actId="1076"/>
          <ac:spMkLst>
            <pc:docMk/>
            <pc:sldMk cId="2469591967" sldId="416"/>
            <ac:spMk id="5" creationId="{867E4D72-5FD0-4699-B9B0-09A0A932266F}"/>
          </ac:spMkLst>
        </pc:spChg>
      </pc:sldChg>
      <pc:sldChg chg="modSp add modNotesTx">
        <pc:chgData name="Michael Brent" userId="efbb700b7c4874dd" providerId="LiveId" clId="{2A78327B-6246-4478-B67A-35A83B8D44B6}" dt="2019-02-25T19:50:54.238" v="3789" actId="20577"/>
        <pc:sldMkLst>
          <pc:docMk/>
          <pc:sldMk cId="206651720" sldId="417"/>
        </pc:sldMkLst>
        <pc:spChg chg="mod">
          <ac:chgData name="Michael Brent" userId="efbb700b7c4874dd" providerId="LiveId" clId="{2A78327B-6246-4478-B67A-35A83B8D44B6}" dt="2019-02-25T19:34:28.680" v="2467" actId="114"/>
          <ac:spMkLst>
            <pc:docMk/>
            <pc:sldMk cId="206651720" sldId="417"/>
            <ac:spMk id="4" creationId="{53004527-5968-4210-BB98-78FDE8A03735}"/>
          </ac:spMkLst>
        </pc:spChg>
        <pc:spChg chg="mod">
          <ac:chgData name="Michael Brent" userId="efbb700b7c4874dd" providerId="LiveId" clId="{2A78327B-6246-4478-B67A-35A83B8D44B6}" dt="2019-02-25T19:34:22.066" v="2465" actId="1076"/>
          <ac:spMkLst>
            <pc:docMk/>
            <pc:sldMk cId="206651720" sldId="417"/>
            <ac:spMk id="5" creationId="{867E4D72-5FD0-4699-B9B0-09A0A932266F}"/>
          </ac:spMkLst>
        </pc:spChg>
      </pc:sldChg>
      <pc:sldChg chg="addSp delSp modSp add modNotesTx">
        <pc:chgData name="Michael Brent" userId="efbb700b7c4874dd" providerId="LiveId" clId="{2A78327B-6246-4478-B67A-35A83B8D44B6}" dt="2019-02-25T19:43:37.546" v="3382" actId="20577"/>
        <pc:sldMkLst>
          <pc:docMk/>
          <pc:sldMk cId="2500800860" sldId="418"/>
        </pc:sldMkLst>
        <pc:spChg chg="del">
          <ac:chgData name="Michael Brent" userId="efbb700b7c4874dd" providerId="LiveId" clId="{2A78327B-6246-4478-B67A-35A83B8D44B6}" dt="2019-02-25T19:37:03.258" v="2540"/>
          <ac:spMkLst>
            <pc:docMk/>
            <pc:sldMk cId="2500800860" sldId="418"/>
            <ac:spMk id="2" creationId="{80B61882-CD36-4ED7-840A-F670461FCC74}"/>
          </ac:spMkLst>
        </pc:spChg>
        <pc:spChg chg="del">
          <ac:chgData name="Michael Brent" userId="efbb700b7c4874dd" providerId="LiveId" clId="{2A78327B-6246-4478-B67A-35A83B8D44B6}" dt="2019-02-25T19:37:03.258" v="2540"/>
          <ac:spMkLst>
            <pc:docMk/>
            <pc:sldMk cId="2500800860" sldId="418"/>
            <ac:spMk id="3" creationId="{20710234-E873-42E4-BDCC-9B00B5FB3FFD}"/>
          </ac:spMkLst>
        </pc:spChg>
        <pc:picChg chg="add mod">
          <ac:chgData name="Michael Brent" userId="efbb700b7c4874dd" providerId="LiveId" clId="{2A78327B-6246-4478-B67A-35A83B8D44B6}" dt="2019-02-25T19:39:32.081" v="2552" actId="1076"/>
          <ac:picMkLst>
            <pc:docMk/>
            <pc:sldMk cId="2500800860" sldId="418"/>
            <ac:picMk id="4" creationId="{4F723E55-3DD8-4F74-AE0A-F17A5AEC44B0}"/>
          </ac:picMkLst>
        </pc:picChg>
        <pc:picChg chg="add del">
          <ac:chgData name="Michael Brent" userId="efbb700b7c4874dd" providerId="LiveId" clId="{2A78327B-6246-4478-B67A-35A83B8D44B6}" dt="2019-02-25T19:39:27.391" v="2551" actId="478"/>
          <ac:picMkLst>
            <pc:docMk/>
            <pc:sldMk cId="2500800860" sldId="418"/>
            <ac:picMk id="5" creationId="{DAC614E9-F9D1-4BEA-A321-0138E776FBE4}"/>
          </ac:picMkLst>
        </pc:picChg>
      </pc:sldChg>
      <pc:sldChg chg="modSp add ord modNotesTx">
        <pc:chgData name="Michael Brent" userId="efbb700b7c4874dd" providerId="LiveId" clId="{2A78327B-6246-4478-B67A-35A83B8D44B6}" dt="2019-02-25T19:49:37.319" v="3562" actId="20577"/>
        <pc:sldMkLst>
          <pc:docMk/>
          <pc:sldMk cId="311622338" sldId="419"/>
        </pc:sldMkLst>
        <pc:spChg chg="mod">
          <ac:chgData name="Michael Brent" userId="efbb700b7c4874dd" providerId="LiveId" clId="{2A78327B-6246-4478-B67A-35A83B8D44B6}" dt="2019-02-25T19:49:37.319" v="3562" actId="20577"/>
          <ac:spMkLst>
            <pc:docMk/>
            <pc:sldMk cId="311622338" sldId="419"/>
            <ac:spMk id="3" creationId="{2697EF90-C261-47DF-A0E2-CB95AD668092}"/>
          </ac:spMkLst>
        </pc:spChg>
      </pc:sldChg>
    </pc:docChg>
  </pc:docChgLst>
  <pc:docChgLst>
    <pc:chgData name="Michael Brent" userId="efbb700b7c4874dd" providerId="LiveId" clId="{BCB476F7-29C4-43B1-9813-C166EF81F43A}"/>
    <pc:docChg chg="undo redo delSld modSld">
      <pc:chgData name="Michael Brent" userId="efbb700b7c4874dd" providerId="LiveId" clId="{BCB476F7-29C4-43B1-9813-C166EF81F43A}" dt="2019-02-28T17:13:09.125" v="74" actId="20577"/>
      <pc:docMkLst>
        <pc:docMk/>
      </pc:docMkLst>
      <pc:sldChg chg="modNotesTx">
        <pc:chgData name="Michael Brent" userId="efbb700b7c4874dd" providerId="LiveId" clId="{BCB476F7-29C4-43B1-9813-C166EF81F43A}" dt="2019-02-28T17:11:05.578" v="0" actId="6549"/>
        <pc:sldMkLst>
          <pc:docMk/>
          <pc:sldMk cId="1281413593" sldId="374"/>
        </pc:sldMkLst>
      </pc:sldChg>
      <pc:sldChg chg="del">
        <pc:chgData name="Michael Brent" userId="efbb700b7c4874dd" providerId="LiveId" clId="{BCB476F7-29C4-43B1-9813-C166EF81F43A}" dt="2019-02-28T17:11:21.631" v="2" actId="2696"/>
        <pc:sldMkLst>
          <pc:docMk/>
          <pc:sldMk cId="1334553327" sldId="393"/>
        </pc:sldMkLst>
      </pc:sldChg>
      <pc:sldChg chg="modNotesTx">
        <pc:chgData name="Michael Brent" userId="efbb700b7c4874dd" providerId="LiveId" clId="{BCB476F7-29C4-43B1-9813-C166EF81F43A}" dt="2019-02-28T17:11:10.998" v="1" actId="20577"/>
        <pc:sldMkLst>
          <pc:docMk/>
          <pc:sldMk cId="589965845" sldId="401"/>
        </pc:sldMkLst>
      </pc:sldChg>
      <pc:sldChg chg="modNotesTx">
        <pc:chgData name="Michael Brent" userId="efbb700b7c4874dd" providerId="LiveId" clId="{BCB476F7-29C4-43B1-9813-C166EF81F43A}" dt="2019-02-28T17:11:43.972" v="3" actId="20577"/>
        <pc:sldMkLst>
          <pc:docMk/>
          <pc:sldMk cId="2194676979" sldId="405"/>
        </pc:sldMkLst>
      </pc:sldChg>
      <pc:sldChg chg="modNotesTx">
        <pc:chgData name="Michael Brent" userId="efbb700b7c4874dd" providerId="LiveId" clId="{BCB476F7-29C4-43B1-9813-C166EF81F43A}" dt="2019-02-28T17:12:47.334" v="10" actId="6549"/>
        <pc:sldMkLst>
          <pc:docMk/>
          <pc:sldMk cId="3653559636" sldId="408"/>
        </pc:sldMkLst>
      </pc:sldChg>
      <pc:sldChg chg="modNotesTx">
        <pc:chgData name="Michael Brent" userId="efbb700b7c4874dd" providerId="LiveId" clId="{BCB476F7-29C4-43B1-9813-C166EF81F43A}" dt="2019-02-28T17:12:58.488" v="43" actId="20577"/>
        <pc:sldMkLst>
          <pc:docMk/>
          <pc:sldMk cId="311254975" sldId="409"/>
        </pc:sldMkLst>
      </pc:sldChg>
      <pc:sldChg chg="modNotesTx">
        <pc:chgData name="Michael Brent" userId="efbb700b7c4874dd" providerId="LiveId" clId="{BCB476F7-29C4-43B1-9813-C166EF81F43A}" dt="2019-02-28T17:13:09.125" v="74" actId="20577"/>
        <pc:sldMkLst>
          <pc:docMk/>
          <pc:sldMk cId="1652049010" sldId="410"/>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A229A0-45FD-4640-8766-9AD06CA1681D}" type="datetimeFigureOut">
              <a:rPr lang="en-US" smtClean="0"/>
              <a:t>2/28/2019</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FEDD683-D9E4-4E6B-8A2F-7E14A43DE7CA}" type="slidenum">
              <a:rPr lang="en-US" smtClean="0"/>
              <a:t>‹#›</a:t>
            </a:fld>
            <a:endParaRPr lang="en-US"/>
          </a:p>
        </p:txBody>
      </p:sp>
    </p:spTree>
    <p:extLst>
      <p:ext uri="{BB962C8B-B14F-4D97-AF65-F5344CB8AC3E}">
        <p14:creationId xmlns:p14="http://schemas.microsoft.com/office/powerpoint/2010/main" val="643467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5</a:t>
            </a:fld>
            <a:endParaRPr lang="en-US"/>
          </a:p>
        </p:txBody>
      </p:sp>
    </p:spTree>
    <p:extLst>
      <p:ext uri="{BB962C8B-B14F-4D97-AF65-F5344CB8AC3E}">
        <p14:creationId xmlns:p14="http://schemas.microsoft.com/office/powerpoint/2010/main" val="36415696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3:14-15 </a:t>
            </a:r>
            <a:r>
              <a:rPr lang="en-US" dirty="0" err="1"/>
              <a:t>Yaweh</a:t>
            </a:r>
            <a:r>
              <a:rPr lang="en-US" dirty="0"/>
              <a:t>. I am who I am. Gospel of John.</a:t>
            </a:r>
          </a:p>
          <a:p>
            <a:r>
              <a:rPr lang="en-US" dirty="0"/>
              <a:t>Next 4:1-3.</a:t>
            </a:r>
          </a:p>
        </p:txBody>
      </p:sp>
      <p:sp>
        <p:nvSpPr>
          <p:cNvPr id="4" name="Slide Number Placeholder 3"/>
          <p:cNvSpPr>
            <a:spLocks noGrp="1"/>
          </p:cNvSpPr>
          <p:nvPr>
            <p:ph type="sldNum" sz="quarter" idx="5"/>
          </p:nvPr>
        </p:nvSpPr>
        <p:spPr/>
        <p:txBody>
          <a:bodyPr/>
          <a:lstStyle/>
          <a:p>
            <a:fld id="{AFEDD683-D9E4-4E6B-8A2F-7E14A43DE7CA}" type="slidenum">
              <a:rPr lang="en-US" smtClean="0"/>
              <a:t>15</a:t>
            </a:fld>
            <a:endParaRPr lang="en-US"/>
          </a:p>
        </p:txBody>
      </p:sp>
    </p:spTree>
    <p:extLst>
      <p:ext uri="{BB962C8B-B14F-4D97-AF65-F5344CB8AC3E}">
        <p14:creationId xmlns:p14="http://schemas.microsoft.com/office/powerpoint/2010/main" val="194409538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4:10-11</a:t>
            </a:r>
          </a:p>
        </p:txBody>
      </p:sp>
      <p:sp>
        <p:nvSpPr>
          <p:cNvPr id="4" name="Slide Number Placeholder 3"/>
          <p:cNvSpPr>
            <a:spLocks noGrp="1"/>
          </p:cNvSpPr>
          <p:nvPr>
            <p:ph type="sldNum" sz="quarter" idx="5"/>
          </p:nvPr>
        </p:nvSpPr>
        <p:spPr/>
        <p:txBody>
          <a:bodyPr/>
          <a:lstStyle/>
          <a:p>
            <a:fld id="{AFEDD683-D9E4-4E6B-8A2F-7E14A43DE7CA}" type="slidenum">
              <a:rPr lang="en-US" smtClean="0"/>
              <a:t>16</a:t>
            </a:fld>
            <a:endParaRPr lang="en-US"/>
          </a:p>
        </p:txBody>
      </p:sp>
    </p:spTree>
    <p:extLst>
      <p:ext uri="{BB962C8B-B14F-4D97-AF65-F5344CB8AC3E}">
        <p14:creationId xmlns:p14="http://schemas.microsoft.com/office/powerpoint/2010/main" val="9493104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4:10-11</a:t>
            </a:r>
          </a:p>
          <a:p>
            <a:r>
              <a:rPr lang="en-US" dirty="0"/>
              <a:t>Good that Moses has learned humility after his first experience of trying to save the Jews, but…</a:t>
            </a:r>
          </a:p>
          <a:p>
            <a:r>
              <a:rPr lang="en-US" dirty="0"/>
              <a:t>A bit of blame on God. Nothing has changed God since we have been talking.</a:t>
            </a:r>
          </a:p>
          <a:p>
            <a:r>
              <a:rPr lang="en-US" dirty="0"/>
              <a:t>Next 13-14</a:t>
            </a: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17</a:t>
            </a:fld>
            <a:endParaRPr lang="en-US"/>
          </a:p>
        </p:txBody>
      </p:sp>
    </p:spTree>
    <p:extLst>
      <p:ext uri="{BB962C8B-B14F-4D97-AF65-F5344CB8AC3E}">
        <p14:creationId xmlns:p14="http://schemas.microsoft.com/office/powerpoint/2010/main" val="20952529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4:13-14</a:t>
            </a:r>
          </a:p>
          <a:p>
            <a:r>
              <a:rPr lang="en-US" dirty="0"/>
              <a:t>God’s anger burns.</a:t>
            </a:r>
          </a:p>
        </p:txBody>
      </p:sp>
      <p:sp>
        <p:nvSpPr>
          <p:cNvPr id="4" name="Slide Number Placeholder 3"/>
          <p:cNvSpPr>
            <a:spLocks noGrp="1"/>
          </p:cNvSpPr>
          <p:nvPr>
            <p:ph type="sldNum" sz="quarter" idx="5"/>
          </p:nvPr>
        </p:nvSpPr>
        <p:spPr/>
        <p:txBody>
          <a:bodyPr/>
          <a:lstStyle/>
          <a:p>
            <a:fld id="{AFEDD683-D9E4-4E6B-8A2F-7E14A43DE7CA}" type="slidenum">
              <a:rPr lang="en-US" smtClean="0"/>
              <a:t>18</a:t>
            </a:fld>
            <a:endParaRPr lang="en-US"/>
          </a:p>
        </p:txBody>
      </p:sp>
    </p:spTree>
    <p:extLst>
      <p:ext uri="{BB962C8B-B14F-4D97-AF65-F5344CB8AC3E}">
        <p14:creationId xmlns:p14="http://schemas.microsoft.com/office/powerpoint/2010/main" val="76254306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200" b="0" i="0" kern="1200" dirty="0">
                <a:solidFill>
                  <a:schemeClr val="tx1"/>
                </a:solidFill>
                <a:effectLst/>
                <a:latin typeface="Arial" charset="0"/>
                <a:ea typeface="+mn-ea"/>
                <a:cs typeface="+mn-cs"/>
              </a:rPr>
              <a:t>Deposition: Moses still has yet to go up and get the tablets. Where is he going to put them? Why two?</a:t>
            </a:r>
          </a:p>
          <a:p>
            <a:r>
              <a:rPr lang="en-US" sz="1200" b="0" i="0" kern="1200" dirty="0">
                <a:solidFill>
                  <a:schemeClr val="tx1"/>
                </a:solidFill>
                <a:effectLst/>
                <a:latin typeface="Arial" charset="0"/>
                <a:ea typeface="+mn-ea"/>
                <a:cs typeface="+mn-cs"/>
              </a:rPr>
              <a:t>Focus on 23:7-8 as cutting of covenant.</a:t>
            </a:r>
            <a:endParaRPr lang="en-US" b="0" i="0"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20</a:t>
            </a:fld>
            <a:endParaRPr lang="en-US"/>
          </a:p>
        </p:txBody>
      </p:sp>
    </p:spTree>
    <p:extLst>
      <p:ext uri="{BB962C8B-B14F-4D97-AF65-F5344CB8AC3E}">
        <p14:creationId xmlns:p14="http://schemas.microsoft.com/office/powerpoint/2010/main" val="22989674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Grace and truth realized. Does not mean that grace was not an integral part of the Old Covenant.</a:t>
            </a:r>
          </a:p>
          <a:p>
            <a:r>
              <a:rPr lang="en-US" dirty="0"/>
              <a:t>But grace and truth are realized in Jesus. He lives out the glory of God. When he is lifted up on the cross he does what must be done. Grace and truth work together. </a:t>
            </a:r>
          </a:p>
          <a:p>
            <a:r>
              <a:rPr lang="en-US" dirty="0"/>
              <a:t>Jesus reveals God through his righteous action, through the saving power of the cross. There we see love and justice kiss. Grace and truth. Its not just words for God. </a:t>
            </a:r>
            <a:r>
              <a:rPr lang="en-US"/>
              <a:t>Its action.</a:t>
            </a:r>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23</a:t>
            </a:fld>
            <a:endParaRPr lang="en-US"/>
          </a:p>
        </p:txBody>
      </p:sp>
    </p:spTree>
    <p:extLst>
      <p:ext uri="{BB962C8B-B14F-4D97-AF65-F5344CB8AC3E}">
        <p14:creationId xmlns:p14="http://schemas.microsoft.com/office/powerpoint/2010/main" val="23219891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Law on the outside. Presence of God on the outside. Law on our hearts. The presence of God dwelling in us. Does not mean things are going to be easy for us, but sure does give us an advantage they did not experience. </a:t>
            </a:r>
          </a:p>
          <a:p>
            <a:r>
              <a:rPr lang="en-US" dirty="0"/>
              <a:t>That’s getting ahead into the 2</a:t>
            </a:r>
            <a:r>
              <a:rPr lang="en-US" baseline="30000" dirty="0"/>
              <a:t>nd</a:t>
            </a:r>
            <a:r>
              <a:rPr lang="en-US" dirty="0"/>
              <a:t> Question of covenant, but I do not want to go there today. Will pick up with the 2</a:t>
            </a:r>
            <a:r>
              <a:rPr lang="en-US" baseline="30000" dirty="0"/>
              <a:t>nd</a:t>
            </a:r>
            <a:r>
              <a:rPr lang="en-US" dirty="0"/>
              <a:t> question of covenant in the morning.</a:t>
            </a:r>
          </a:p>
        </p:txBody>
      </p:sp>
      <p:sp>
        <p:nvSpPr>
          <p:cNvPr id="4" name="Slide Number Placeholder 3"/>
          <p:cNvSpPr>
            <a:spLocks noGrp="1"/>
          </p:cNvSpPr>
          <p:nvPr>
            <p:ph type="sldNum" sz="quarter" idx="5"/>
          </p:nvPr>
        </p:nvSpPr>
        <p:spPr/>
        <p:txBody>
          <a:bodyPr/>
          <a:lstStyle/>
          <a:p>
            <a:fld id="{AFEDD683-D9E4-4E6B-8A2F-7E14A43DE7CA}" type="slidenum">
              <a:rPr lang="en-US" smtClean="0"/>
              <a:t>24</a:t>
            </a:fld>
            <a:endParaRPr lang="en-US"/>
          </a:p>
        </p:txBody>
      </p:sp>
    </p:spTree>
    <p:extLst>
      <p:ext uri="{BB962C8B-B14F-4D97-AF65-F5344CB8AC3E}">
        <p14:creationId xmlns:p14="http://schemas.microsoft.com/office/powerpoint/2010/main" val="36607726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End with name of God; character of God as strength of the covenant. We rely on his name.</a:t>
            </a:r>
          </a:p>
        </p:txBody>
      </p:sp>
      <p:sp>
        <p:nvSpPr>
          <p:cNvPr id="4" name="Slide Number Placeholder 3"/>
          <p:cNvSpPr>
            <a:spLocks noGrp="1"/>
          </p:cNvSpPr>
          <p:nvPr>
            <p:ph type="sldNum" sz="quarter" idx="5"/>
          </p:nvPr>
        </p:nvSpPr>
        <p:spPr/>
        <p:txBody>
          <a:bodyPr/>
          <a:lstStyle/>
          <a:p>
            <a:fld id="{AFEDD683-D9E4-4E6B-8A2F-7E14A43DE7CA}" type="slidenum">
              <a:rPr lang="en-US" smtClean="0"/>
              <a:t>25</a:t>
            </a:fld>
            <a:endParaRPr lang="en-US"/>
          </a:p>
        </p:txBody>
      </p:sp>
    </p:spTree>
    <p:extLst>
      <p:ext uri="{BB962C8B-B14F-4D97-AF65-F5344CB8AC3E}">
        <p14:creationId xmlns:p14="http://schemas.microsoft.com/office/powerpoint/2010/main" val="22148902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6</a:t>
            </a:fld>
            <a:endParaRPr lang="en-US"/>
          </a:p>
        </p:txBody>
      </p:sp>
    </p:spTree>
    <p:extLst>
      <p:ext uri="{BB962C8B-B14F-4D97-AF65-F5344CB8AC3E}">
        <p14:creationId xmlns:p14="http://schemas.microsoft.com/office/powerpoint/2010/main" val="24304905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Question</a:t>
            </a:r>
            <a:r>
              <a:rPr lang="en-US" baseline="0" dirty="0"/>
              <a:t> 1: Law cannot make me acceptable. I can only be acceptable if it depends 100% on the grace of God.</a:t>
            </a:r>
          </a:p>
          <a:p>
            <a:r>
              <a:rPr lang="en-US" baseline="0" dirty="0"/>
              <a:t>Question 2: Law or stipulations or commandments, play an important role in living out my relationship with God. So both grace and law apply. The connection between love and obedience is made by Christ in John 14 and is a theme of Deuteronomy. This is not to say that this question is answered the same for those who were under the Mosaic covenant as for those now under the New Covenant. The covenant that God has established guides how we understand the relationship of law and grace in that covenant when answering the second question (regardless of the covenant, the first question is always answered by 100% grace).</a:t>
            </a:r>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7</a:t>
            </a:fld>
            <a:endParaRPr lang="en-US"/>
          </a:p>
        </p:txBody>
      </p:sp>
    </p:spTree>
    <p:extLst>
      <p:ext uri="{BB962C8B-B14F-4D97-AF65-F5344CB8AC3E}">
        <p14:creationId xmlns:p14="http://schemas.microsoft.com/office/powerpoint/2010/main" val="17882289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Question</a:t>
            </a:r>
            <a:r>
              <a:rPr lang="en-US" baseline="0" dirty="0"/>
              <a:t> 1: Law cannot make me acceptable. I can only be acceptable if it depends 100% on the grace of God.</a:t>
            </a:r>
          </a:p>
          <a:p>
            <a:r>
              <a:rPr lang="en-US" baseline="0" dirty="0"/>
              <a:t>Question 2: Law or stipulations or commandments, play an important role in living out my relationship with God. So both grace and law apply. The connection between love and obedience is made by Christ in John 14 and is a theme of Deuteronomy. This is not to say that this question is answered the same for those who were under the Mosaic covenant as for those now under the New Covenant. The covenant that God has established guides how we understand the relationship of law and grace in that covenant when answering the second question (regardless of the covenant, the first question is always answered by 100% grace).</a:t>
            </a:r>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8</a:t>
            </a:fld>
            <a:endParaRPr lang="en-US"/>
          </a:p>
        </p:txBody>
      </p:sp>
    </p:spTree>
    <p:extLst>
      <p:ext uri="{BB962C8B-B14F-4D97-AF65-F5344CB8AC3E}">
        <p14:creationId xmlns:p14="http://schemas.microsoft.com/office/powerpoint/2010/main" val="38945421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charset="0"/>
                <a:ea typeface="+mn-ea"/>
                <a:cs typeface="+mn-cs"/>
              </a:rPr>
              <a:t>C. The structure of a good story.</a:t>
            </a:r>
          </a:p>
          <a:p>
            <a:r>
              <a:rPr lang="en-US" sz="1200" kern="1200" dirty="0">
                <a:solidFill>
                  <a:schemeClr val="tx1"/>
                </a:solidFill>
                <a:effectLst/>
                <a:latin typeface="Arial" charset="0"/>
                <a:ea typeface="+mn-ea"/>
                <a:cs typeface="+mn-cs"/>
              </a:rPr>
              <a:t>Exposition – back story</a:t>
            </a:r>
          </a:p>
          <a:p>
            <a:r>
              <a:rPr lang="en-US" sz="1200" kern="1200" dirty="0">
                <a:solidFill>
                  <a:schemeClr val="tx1"/>
                </a:solidFill>
                <a:effectLst/>
                <a:latin typeface="Arial" charset="0"/>
                <a:ea typeface="+mn-ea"/>
                <a:cs typeface="+mn-cs"/>
              </a:rPr>
              <a:t>Rising Action</a:t>
            </a:r>
          </a:p>
          <a:p>
            <a:r>
              <a:rPr lang="en-US" sz="1200" kern="1200" dirty="0">
                <a:solidFill>
                  <a:schemeClr val="tx1"/>
                </a:solidFill>
                <a:effectLst/>
                <a:latin typeface="Arial" charset="0"/>
                <a:ea typeface="+mn-ea"/>
                <a:cs typeface="+mn-cs"/>
              </a:rPr>
              <a:t>Climax</a:t>
            </a:r>
          </a:p>
          <a:p>
            <a:r>
              <a:rPr lang="en-US" sz="1200" kern="1200" dirty="0">
                <a:solidFill>
                  <a:schemeClr val="tx1"/>
                </a:solidFill>
                <a:effectLst/>
                <a:latin typeface="Arial" charset="0"/>
                <a:ea typeface="+mn-ea"/>
                <a:cs typeface="+mn-cs"/>
              </a:rPr>
              <a:t>Falling action</a:t>
            </a:r>
          </a:p>
          <a:p>
            <a:r>
              <a:rPr lang="en-US" sz="1200" kern="1200" dirty="0">
                <a:solidFill>
                  <a:schemeClr val="tx1"/>
                </a:solidFill>
                <a:effectLst/>
                <a:latin typeface="Arial" charset="0"/>
                <a:ea typeface="+mn-ea"/>
                <a:cs typeface="+mn-cs"/>
              </a:rPr>
              <a:t>Resolution</a:t>
            </a:r>
          </a:p>
          <a:p>
            <a:endParaRPr lang="en-US" sz="1200" kern="1200" dirty="0">
              <a:solidFill>
                <a:schemeClr val="tx1"/>
              </a:solidFill>
              <a:effectLst/>
              <a:latin typeface="Arial" charset="0"/>
              <a:ea typeface="+mn-ea"/>
              <a:cs typeface="+mn-cs"/>
            </a:endParaRPr>
          </a:p>
          <a:p>
            <a:r>
              <a:rPr lang="en-US" sz="1200" kern="1200" dirty="0">
                <a:solidFill>
                  <a:schemeClr val="tx1"/>
                </a:solidFill>
                <a:effectLst/>
                <a:latin typeface="Arial" charset="0"/>
                <a:ea typeface="+mn-ea"/>
                <a:cs typeface="+mn-cs"/>
              </a:rPr>
              <a:t>There</a:t>
            </a:r>
            <a:r>
              <a:rPr lang="en-US" sz="1200" kern="1200" baseline="0" dirty="0">
                <a:solidFill>
                  <a:schemeClr val="tx1"/>
                </a:solidFill>
                <a:effectLst/>
                <a:latin typeface="Arial" charset="0"/>
                <a:ea typeface="+mn-ea"/>
                <a:cs typeface="+mn-cs"/>
              </a:rPr>
              <a:t> is a false climax to this story – back against the wall at the dead sea and the destruction of the Egyptian army.</a:t>
            </a:r>
            <a:endParaRPr lang="en-US" sz="1200" kern="1200" dirty="0">
              <a:solidFill>
                <a:schemeClr val="tx1"/>
              </a:solidFill>
              <a:effectLst/>
              <a:latin typeface="Arial" charset="0"/>
              <a:ea typeface="+mn-ea"/>
              <a:cs typeface="+mn-cs"/>
            </a:endParaRPr>
          </a:p>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9</a:t>
            </a:fld>
            <a:endParaRPr lang="en-US"/>
          </a:p>
        </p:txBody>
      </p:sp>
    </p:spTree>
    <p:extLst>
      <p:ext uri="{BB962C8B-B14F-4D97-AF65-F5344CB8AC3E}">
        <p14:creationId xmlns:p14="http://schemas.microsoft.com/office/powerpoint/2010/main" val="305774321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Pharaoh</a:t>
            </a:r>
            <a:r>
              <a:rPr lang="en-US" baseline="0" dirty="0"/>
              <a:t> is the external enemy.</a:t>
            </a:r>
          </a:p>
          <a:p>
            <a:r>
              <a:rPr lang="en-US" baseline="0" dirty="0"/>
              <a:t>But there is a more insidious enemy within.</a:t>
            </a:r>
          </a:p>
          <a:p>
            <a:r>
              <a:rPr lang="en-US" baseline="0" dirty="0"/>
              <a:t>It is hard to get Israel out of Egypt, but it is going to prove even harder to get Egypt our of Israel.</a:t>
            </a:r>
          </a:p>
          <a:p>
            <a:endParaRPr lang="en-US" baseline="0" dirty="0"/>
          </a:p>
          <a:p>
            <a:r>
              <a:rPr lang="en-US" baseline="0" dirty="0"/>
              <a:t>Exposition 1-4: Critical moment of the burning bush. This is going to change the course of the story.</a:t>
            </a:r>
          </a:p>
          <a:p>
            <a:r>
              <a:rPr lang="en-US" baseline="0" dirty="0"/>
              <a:t>Rising Action 5-13: Moses sets out and engages in a power confrontation with the gods of Egypt.</a:t>
            </a:r>
          </a:p>
          <a:p>
            <a:r>
              <a:rPr lang="en-US" baseline="0" dirty="0"/>
              <a:t>False climax: 13-14: The people have their backs up against the sea. They cross through and Egypt is swallowed up.</a:t>
            </a:r>
          </a:p>
          <a:p>
            <a:r>
              <a:rPr lang="en-US" baseline="0" dirty="0"/>
              <a:t>Falling/Rising Action: 15-31 Song of Miriam, short trip to Sinai, manna, water from the rock, fighting Amalekites, grumbling, all foreshadowing the book of Numbers. Cut covenant. Temple ?</a:t>
            </a:r>
          </a:p>
          <a:p>
            <a:r>
              <a:rPr lang="en-US" baseline="0" dirty="0"/>
              <a:t>Climax 32-33 Golden calf</a:t>
            </a:r>
          </a:p>
          <a:p>
            <a:r>
              <a:rPr lang="en-US" baseline="0" dirty="0"/>
              <a:t>Falling action 34-39</a:t>
            </a:r>
          </a:p>
          <a:p>
            <a:r>
              <a:rPr lang="en-US" baseline="0" dirty="0"/>
              <a:t>Temple 40</a:t>
            </a:r>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10</a:t>
            </a:fld>
            <a:endParaRPr lang="en-US"/>
          </a:p>
        </p:txBody>
      </p:sp>
    </p:spTree>
    <p:extLst>
      <p:ext uri="{BB962C8B-B14F-4D97-AF65-F5344CB8AC3E}">
        <p14:creationId xmlns:p14="http://schemas.microsoft.com/office/powerpoint/2010/main" val="13350593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11</a:t>
            </a:fld>
            <a:endParaRPr lang="en-US"/>
          </a:p>
        </p:txBody>
      </p:sp>
    </p:spTree>
    <p:extLst>
      <p:ext uri="{BB962C8B-B14F-4D97-AF65-F5344CB8AC3E}">
        <p14:creationId xmlns:p14="http://schemas.microsoft.com/office/powerpoint/2010/main" val="40823573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3:10 Moses asks the wrong question. Who am I?</a:t>
            </a:r>
          </a:p>
          <a:p>
            <a:r>
              <a:rPr lang="en-US" dirty="0"/>
              <a:t>Next 3:13.</a:t>
            </a:r>
          </a:p>
        </p:txBody>
      </p:sp>
      <p:sp>
        <p:nvSpPr>
          <p:cNvPr id="4" name="Slide Number Placeholder 3"/>
          <p:cNvSpPr>
            <a:spLocks noGrp="1"/>
          </p:cNvSpPr>
          <p:nvPr>
            <p:ph type="sldNum" sz="quarter" idx="5"/>
          </p:nvPr>
        </p:nvSpPr>
        <p:spPr/>
        <p:txBody>
          <a:bodyPr/>
          <a:lstStyle/>
          <a:p>
            <a:fld id="{AFEDD683-D9E4-4E6B-8A2F-7E14A43DE7CA}" type="slidenum">
              <a:rPr lang="en-US" smtClean="0"/>
              <a:t>13</a:t>
            </a:fld>
            <a:endParaRPr lang="en-US"/>
          </a:p>
        </p:txBody>
      </p:sp>
    </p:spTree>
    <p:extLst>
      <p:ext uri="{BB962C8B-B14F-4D97-AF65-F5344CB8AC3E}">
        <p14:creationId xmlns:p14="http://schemas.microsoft.com/office/powerpoint/2010/main" val="29036171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3:13 Moses asks the right question. Who are you?</a:t>
            </a:r>
          </a:p>
          <a:p>
            <a:r>
              <a:rPr lang="en-US" dirty="0"/>
              <a:t>Name is important.</a:t>
            </a:r>
          </a:p>
          <a:p>
            <a:r>
              <a:rPr lang="en-US" dirty="0"/>
              <a:t>Next 3:14-15</a:t>
            </a:r>
          </a:p>
        </p:txBody>
      </p:sp>
      <p:sp>
        <p:nvSpPr>
          <p:cNvPr id="4" name="Slide Number Placeholder 3"/>
          <p:cNvSpPr>
            <a:spLocks noGrp="1"/>
          </p:cNvSpPr>
          <p:nvPr>
            <p:ph type="sldNum" sz="quarter" idx="5"/>
          </p:nvPr>
        </p:nvSpPr>
        <p:spPr/>
        <p:txBody>
          <a:bodyPr/>
          <a:lstStyle/>
          <a:p>
            <a:fld id="{AFEDD683-D9E4-4E6B-8A2F-7E14A43DE7CA}" type="slidenum">
              <a:rPr lang="en-US" smtClean="0"/>
              <a:t>14</a:t>
            </a:fld>
            <a:endParaRPr lang="en-US"/>
          </a:p>
        </p:txBody>
      </p:sp>
    </p:spTree>
    <p:extLst>
      <p:ext uri="{BB962C8B-B14F-4D97-AF65-F5344CB8AC3E}">
        <p14:creationId xmlns:p14="http://schemas.microsoft.com/office/powerpoint/2010/main" val="412916403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051B8AF-8B96-40B1-B355-CEA468BB86FB}"/>
              </a:ext>
            </a:extLst>
          </p:cNvPr>
          <p:cNvSpPr/>
          <p:nvPr userDrawn="1"/>
        </p:nvSpPr>
        <p:spPr>
          <a:xfrm>
            <a:off x="-1" y="0"/>
            <a:ext cx="138883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DCA5DABF-B302-473F-943B-88F68721AF24}"/>
              </a:ext>
            </a:extLst>
          </p:cNvPr>
          <p:cNvGrpSpPr/>
          <p:nvPr userDrawn="1"/>
        </p:nvGrpSpPr>
        <p:grpSpPr>
          <a:xfrm>
            <a:off x="199413" y="5714103"/>
            <a:ext cx="914400" cy="914400"/>
            <a:chOff x="6773550" y="5489085"/>
            <a:chExt cx="914400" cy="914400"/>
          </a:xfrm>
        </p:grpSpPr>
        <p:sp>
          <p:nvSpPr>
            <p:cNvPr id="5" name="Oval 4">
              <a:extLst>
                <a:ext uri="{FF2B5EF4-FFF2-40B4-BE49-F238E27FC236}">
                  <a16:creationId xmlns:a16="http://schemas.microsoft.com/office/drawing/2014/main" id="{8EE360FC-C173-4C68-9A17-F791BFD931CC}"/>
                </a:ext>
              </a:extLst>
            </p:cNvPr>
            <p:cNvSpPr>
              <a:spLocks noChangeAspect="1"/>
            </p:cNvSpPr>
            <p:nvPr/>
          </p:nvSpPr>
          <p:spPr>
            <a:xfrm>
              <a:off x="6773550" y="5489085"/>
              <a:ext cx="914400" cy="91440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14513EAB-67A8-4E06-B4FD-08F5829C8039}"/>
                </a:ext>
              </a:extLst>
            </p:cNvPr>
            <p:cNvGrpSpPr>
              <a:grpSpLocks noChangeAspect="1"/>
            </p:cNvGrpSpPr>
            <p:nvPr/>
          </p:nvGrpSpPr>
          <p:grpSpPr>
            <a:xfrm>
              <a:off x="6910710" y="5674979"/>
              <a:ext cx="640080" cy="542612"/>
              <a:chOff x="2974230" y="2683117"/>
              <a:chExt cx="3280854" cy="2781263"/>
            </a:xfrm>
          </p:grpSpPr>
          <p:grpSp>
            <p:nvGrpSpPr>
              <p:cNvPr id="7" name="Group 6">
                <a:extLst>
                  <a:ext uri="{FF2B5EF4-FFF2-40B4-BE49-F238E27FC236}">
                    <a16:creationId xmlns:a16="http://schemas.microsoft.com/office/drawing/2014/main" id="{187F891C-0981-481A-BFC0-0D2AB401C35C}"/>
                  </a:ext>
                </a:extLst>
              </p:cNvPr>
              <p:cNvGrpSpPr/>
              <p:nvPr/>
            </p:nvGrpSpPr>
            <p:grpSpPr>
              <a:xfrm>
                <a:off x="4756784" y="2687026"/>
                <a:ext cx="1418380" cy="2676580"/>
                <a:chOff x="3222631" y="2483919"/>
                <a:chExt cx="1418380" cy="3122811"/>
              </a:xfrm>
              <a:solidFill>
                <a:srgbClr val="9CAA9D"/>
              </a:solidFill>
            </p:grpSpPr>
            <p:sp>
              <p:nvSpPr>
                <p:cNvPr id="22" name="Rectangle 21">
                  <a:extLst>
                    <a:ext uri="{FF2B5EF4-FFF2-40B4-BE49-F238E27FC236}">
                      <a16:creationId xmlns:a16="http://schemas.microsoft.com/office/drawing/2014/main" id="{38FFAA5D-40DB-48EA-AE49-64CF81B7D6F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150211FE-CC82-48C3-B3D8-1C4A386AB09C}"/>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D002A0F-725A-4066-BC7D-3CC3D70074D1}"/>
                  </a:ext>
                </a:extLst>
              </p:cNvPr>
              <p:cNvGrpSpPr/>
              <p:nvPr/>
            </p:nvGrpSpPr>
            <p:grpSpPr>
              <a:xfrm>
                <a:off x="4836704" y="2711015"/>
                <a:ext cx="1418380" cy="2753362"/>
                <a:chOff x="3222631" y="2488273"/>
                <a:chExt cx="1418380" cy="3212394"/>
              </a:xfrm>
            </p:grpSpPr>
            <p:sp>
              <p:nvSpPr>
                <p:cNvPr id="20" name="Rectangle 19">
                  <a:extLst>
                    <a:ext uri="{FF2B5EF4-FFF2-40B4-BE49-F238E27FC236}">
                      <a16:creationId xmlns:a16="http://schemas.microsoft.com/office/drawing/2014/main" id="{ECE2F753-EDA0-41E7-B0EC-E8BC8B77D89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D47E2F7-F2AB-497B-82D6-2C11B3A90834}"/>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9" name="Picture 8">
                <a:extLst>
                  <a:ext uri="{FF2B5EF4-FFF2-40B4-BE49-F238E27FC236}">
                    <a16:creationId xmlns:a16="http://schemas.microsoft.com/office/drawing/2014/main" id="{7A474D3E-A605-45A7-A551-70A8682A964B}"/>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10" name="Right Triangle 9">
                <a:extLst>
                  <a:ext uri="{FF2B5EF4-FFF2-40B4-BE49-F238E27FC236}">
                    <a16:creationId xmlns:a16="http://schemas.microsoft.com/office/drawing/2014/main" id="{9484614A-3BB4-4161-A4CE-EDDBFC6496F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96C9D368-FA4B-4267-B06B-05BE7AF13179}"/>
                  </a:ext>
                </a:extLst>
              </p:cNvPr>
              <p:cNvGrpSpPr/>
              <p:nvPr/>
            </p:nvGrpSpPr>
            <p:grpSpPr>
              <a:xfrm>
                <a:off x="2974230" y="2683117"/>
                <a:ext cx="1498300" cy="2781263"/>
                <a:chOff x="2974230" y="2683117"/>
                <a:chExt cx="1498300" cy="2781263"/>
              </a:xfrm>
            </p:grpSpPr>
            <p:grpSp>
              <p:nvGrpSpPr>
                <p:cNvPr id="12" name="Group 11">
                  <a:extLst>
                    <a:ext uri="{FF2B5EF4-FFF2-40B4-BE49-F238E27FC236}">
                      <a16:creationId xmlns:a16="http://schemas.microsoft.com/office/drawing/2014/main" id="{B05D0428-0A0A-4592-8E7F-B5467EF4BF93}"/>
                    </a:ext>
                  </a:extLst>
                </p:cNvPr>
                <p:cNvGrpSpPr/>
                <p:nvPr/>
              </p:nvGrpSpPr>
              <p:grpSpPr>
                <a:xfrm>
                  <a:off x="2978779" y="2683117"/>
                  <a:ext cx="1418380" cy="2680490"/>
                  <a:chOff x="3222631" y="2483919"/>
                  <a:chExt cx="1418380" cy="3127373"/>
                </a:xfrm>
                <a:solidFill>
                  <a:srgbClr val="9CAA9D"/>
                </a:solidFill>
              </p:grpSpPr>
              <p:sp>
                <p:nvSpPr>
                  <p:cNvPr id="18" name="Rectangle 17">
                    <a:extLst>
                      <a:ext uri="{FF2B5EF4-FFF2-40B4-BE49-F238E27FC236}">
                        <a16:creationId xmlns:a16="http://schemas.microsoft.com/office/drawing/2014/main" id="{28443C2C-4FA4-47C8-A096-A1B9946DA820}"/>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A1D773C0-4FF6-4A76-B30F-3EBC9FAD8376}"/>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0AC92C83-0232-4CF5-8D12-6B5946BBC346}"/>
                    </a:ext>
                  </a:extLst>
                </p:cNvPr>
                <p:cNvGrpSpPr/>
                <p:nvPr/>
              </p:nvGrpSpPr>
              <p:grpSpPr>
                <a:xfrm>
                  <a:off x="3054150" y="2696089"/>
                  <a:ext cx="1418380" cy="2768291"/>
                  <a:chOff x="3222631" y="2470855"/>
                  <a:chExt cx="1418380" cy="3229812"/>
                </a:xfrm>
              </p:grpSpPr>
              <p:sp>
                <p:nvSpPr>
                  <p:cNvPr id="16" name="Rectangle 15">
                    <a:extLst>
                      <a:ext uri="{FF2B5EF4-FFF2-40B4-BE49-F238E27FC236}">
                        <a16:creationId xmlns:a16="http://schemas.microsoft.com/office/drawing/2014/main" id="{6F2FB49C-286A-4D43-943E-EDBEABEB1EAA}"/>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D391CC12-B5F1-4FCE-9285-55B8E076D19E}"/>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4" name="Picture 13">
                  <a:extLst>
                    <a:ext uri="{FF2B5EF4-FFF2-40B4-BE49-F238E27FC236}">
                      <a16:creationId xmlns:a16="http://schemas.microsoft.com/office/drawing/2014/main" id="{BD9D1DCD-CBF0-47A2-A00E-BB8590A48499}"/>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15" name="Right Triangle 14">
                  <a:extLst>
                    <a:ext uri="{FF2B5EF4-FFF2-40B4-BE49-F238E27FC236}">
                      <a16:creationId xmlns:a16="http://schemas.microsoft.com/office/drawing/2014/main" id="{F24ADBD0-1D89-42D9-8B98-A1937E7A368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1515833" y="2563069"/>
            <a:ext cx="7407615" cy="1739347"/>
          </a:xfrm>
        </p:spPr>
        <p:txBody>
          <a:bodyPr>
            <a:normAutofit/>
          </a:bodyPr>
          <a:lstStyle>
            <a:lvl1pPr>
              <a:defRPr sz="6000"/>
            </a:lvl1pPr>
          </a:lstStyle>
          <a:p>
            <a:endParaRPr lang="en-US" dirty="0"/>
          </a:p>
        </p:txBody>
      </p:sp>
      <p:grpSp>
        <p:nvGrpSpPr>
          <p:cNvPr id="26" name="Group 25">
            <a:extLst>
              <a:ext uri="{FF2B5EF4-FFF2-40B4-BE49-F238E27FC236}">
                <a16:creationId xmlns:a16="http://schemas.microsoft.com/office/drawing/2014/main" id="{9DDDEDA3-858B-4A05-9FF6-A2C24CF5CE63}"/>
              </a:ext>
            </a:extLst>
          </p:cNvPr>
          <p:cNvGrpSpPr/>
          <p:nvPr userDrawn="1"/>
        </p:nvGrpSpPr>
        <p:grpSpPr>
          <a:xfrm>
            <a:off x="205350" y="3001626"/>
            <a:ext cx="914400" cy="914400"/>
            <a:chOff x="6773550" y="5470659"/>
            <a:chExt cx="914400" cy="914400"/>
          </a:xfrm>
        </p:grpSpPr>
        <p:sp>
          <p:nvSpPr>
            <p:cNvPr id="27" name="Oval 26">
              <a:extLst>
                <a:ext uri="{FF2B5EF4-FFF2-40B4-BE49-F238E27FC236}">
                  <a16:creationId xmlns:a16="http://schemas.microsoft.com/office/drawing/2014/main" id="{E13E11AB-08D9-41E8-95B9-72DBB2886B62}"/>
                </a:ext>
              </a:extLst>
            </p:cNvPr>
            <p:cNvSpPr>
              <a:spLocks noChangeAspect="1"/>
            </p:cNvSpPr>
            <p:nvPr/>
          </p:nvSpPr>
          <p:spPr>
            <a:xfrm>
              <a:off x="6773550" y="5470659"/>
              <a:ext cx="914400" cy="914400"/>
            </a:xfrm>
            <a:prstGeom prst="ellipse">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FA85B7A7-980D-4F13-A61E-84B2F6889E12}"/>
                </a:ext>
              </a:extLst>
            </p:cNvPr>
            <p:cNvGrpSpPr/>
            <p:nvPr/>
          </p:nvGrpSpPr>
          <p:grpSpPr>
            <a:xfrm>
              <a:off x="6995027" y="5563126"/>
              <a:ext cx="355438" cy="127038"/>
              <a:chOff x="3419473" y="2536756"/>
              <a:chExt cx="1421946" cy="508153"/>
            </a:xfrm>
          </p:grpSpPr>
          <p:grpSp>
            <p:nvGrpSpPr>
              <p:cNvPr id="155" name="Group 154">
                <a:extLst>
                  <a:ext uri="{FF2B5EF4-FFF2-40B4-BE49-F238E27FC236}">
                    <a16:creationId xmlns:a16="http://schemas.microsoft.com/office/drawing/2014/main" id="{9F4B80E1-FAFE-4D0D-A998-F4BD78A1694B}"/>
                  </a:ext>
                </a:extLst>
              </p:cNvPr>
              <p:cNvGrpSpPr/>
              <p:nvPr/>
            </p:nvGrpSpPr>
            <p:grpSpPr>
              <a:xfrm>
                <a:off x="3442574" y="2536756"/>
                <a:ext cx="1377723" cy="497348"/>
                <a:chOff x="3442574" y="2536756"/>
                <a:chExt cx="1377723" cy="497348"/>
              </a:xfrm>
            </p:grpSpPr>
            <p:grpSp>
              <p:nvGrpSpPr>
                <p:cNvPr id="158" name="Group 157">
                  <a:extLst>
                    <a:ext uri="{FF2B5EF4-FFF2-40B4-BE49-F238E27FC236}">
                      <a16:creationId xmlns:a16="http://schemas.microsoft.com/office/drawing/2014/main" id="{F11BE52B-8FA9-4777-B487-623ECF76F020}"/>
                    </a:ext>
                  </a:extLst>
                </p:cNvPr>
                <p:cNvGrpSpPr/>
                <p:nvPr/>
              </p:nvGrpSpPr>
              <p:grpSpPr>
                <a:xfrm flipH="1">
                  <a:off x="4535064" y="2536756"/>
                  <a:ext cx="279148" cy="491289"/>
                  <a:chOff x="3028950" y="1743386"/>
                  <a:chExt cx="279148" cy="491289"/>
                </a:xfrm>
              </p:grpSpPr>
              <p:sp>
                <p:nvSpPr>
                  <p:cNvPr id="165" name="Oval 164">
                    <a:extLst>
                      <a:ext uri="{FF2B5EF4-FFF2-40B4-BE49-F238E27FC236}">
                        <a16:creationId xmlns:a16="http://schemas.microsoft.com/office/drawing/2014/main" id="{DAB400ED-9364-4C5A-BF41-036DC14C3EEF}"/>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79328D7B-6BC4-4AD5-8B1D-A6220F94A80E}"/>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a:extLst>
                    <a:ext uri="{FF2B5EF4-FFF2-40B4-BE49-F238E27FC236}">
                      <a16:creationId xmlns:a16="http://schemas.microsoft.com/office/drawing/2014/main" id="{DC50F2DB-36B6-429A-AE76-68A7ADF27D9C}"/>
                    </a:ext>
                  </a:extLst>
                </p:cNvPr>
                <p:cNvGrpSpPr/>
                <p:nvPr/>
              </p:nvGrpSpPr>
              <p:grpSpPr>
                <a:xfrm>
                  <a:off x="3442574" y="2542862"/>
                  <a:ext cx="1377723" cy="491242"/>
                  <a:chOff x="3442574" y="2542862"/>
                  <a:chExt cx="1377723" cy="491242"/>
                </a:xfrm>
              </p:grpSpPr>
              <p:grpSp>
                <p:nvGrpSpPr>
                  <p:cNvPr id="160" name="Group 159">
                    <a:extLst>
                      <a:ext uri="{FF2B5EF4-FFF2-40B4-BE49-F238E27FC236}">
                        <a16:creationId xmlns:a16="http://schemas.microsoft.com/office/drawing/2014/main" id="{981CC8B6-7EBF-40CD-9B62-981D6EB13E93}"/>
                      </a:ext>
                    </a:extLst>
                  </p:cNvPr>
                  <p:cNvGrpSpPr/>
                  <p:nvPr/>
                </p:nvGrpSpPr>
                <p:grpSpPr>
                  <a:xfrm>
                    <a:off x="3442574" y="2542862"/>
                    <a:ext cx="230051" cy="482786"/>
                    <a:chOff x="3028950" y="1751889"/>
                    <a:chExt cx="230051" cy="482786"/>
                  </a:xfrm>
                </p:grpSpPr>
                <p:sp>
                  <p:nvSpPr>
                    <p:cNvPr id="163" name="Oval 162">
                      <a:extLst>
                        <a:ext uri="{FF2B5EF4-FFF2-40B4-BE49-F238E27FC236}">
                          <a16:creationId xmlns:a16="http://schemas.microsoft.com/office/drawing/2014/main" id="{01756AD4-41B5-48F6-A97B-107443F2A55B}"/>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a:extLst>
                        <a:ext uri="{FF2B5EF4-FFF2-40B4-BE49-F238E27FC236}">
                          <a16:creationId xmlns:a16="http://schemas.microsoft.com/office/drawing/2014/main" id="{144DDB46-4C0B-4A6B-9336-93CB10746647}"/>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Oval 160">
                    <a:extLst>
                      <a:ext uri="{FF2B5EF4-FFF2-40B4-BE49-F238E27FC236}">
                        <a16:creationId xmlns:a16="http://schemas.microsoft.com/office/drawing/2014/main" id="{AE6CED9D-B882-4360-832D-07C84D8179E2}"/>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8FC7481B-1887-4451-A755-3116EA887C2B}"/>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56" name="Oval 155">
                <a:extLst>
                  <a:ext uri="{FF2B5EF4-FFF2-40B4-BE49-F238E27FC236}">
                    <a16:creationId xmlns:a16="http://schemas.microsoft.com/office/drawing/2014/main" id="{B59DD979-BCC1-4DBA-A605-698CB71AF2D4}"/>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51F230CD-E3B3-4957-A9C6-F1A43517D54A}"/>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CFB2D93-92A9-4826-B485-251D6008C754}"/>
                </a:ext>
              </a:extLst>
            </p:cNvPr>
            <p:cNvGrpSpPr/>
            <p:nvPr/>
          </p:nvGrpSpPr>
          <p:grpSpPr>
            <a:xfrm>
              <a:off x="6789696" y="5887079"/>
              <a:ext cx="524669" cy="490043"/>
              <a:chOff x="6729221" y="5887079"/>
              <a:chExt cx="524669" cy="490043"/>
            </a:xfrm>
          </p:grpSpPr>
          <p:grpSp>
            <p:nvGrpSpPr>
              <p:cNvPr id="144" name="Group 143">
                <a:extLst>
                  <a:ext uri="{FF2B5EF4-FFF2-40B4-BE49-F238E27FC236}">
                    <a16:creationId xmlns:a16="http://schemas.microsoft.com/office/drawing/2014/main" id="{6CEB2950-E6E5-4BB4-9BE4-0A9A2EAE32CF}"/>
                  </a:ext>
                </a:extLst>
              </p:cNvPr>
              <p:cNvGrpSpPr>
                <a:grpSpLocks noChangeAspect="1"/>
              </p:cNvGrpSpPr>
              <p:nvPr/>
            </p:nvGrpSpPr>
            <p:grpSpPr>
              <a:xfrm flipH="1">
                <a:off x="6729221" y="5887079"/>
                <a:ext cx="524669" cy="490043"/>
                <a:chOff x="4031138" y="4120109"/>
                <a:chExt cx="1830338" cy="1709309"/>
              </a:xfrm>
            </p:grpSpPr>
            <p:sp>
              <p:nvSpPr>
                <p:cNvPr id="146" name="Freeform 980">
                  <a:extLst>
                    <a:ext uri="{FF2B5EF4-FFF2-40B4-BE49-F238E27FC236}">
                      <a16:creationId xmlns:a16="http://schemas.microsoft.com/office/drawing/2014/main" id="{45C192A1-6BC6-46BC-9D27-9E08C0151DC9}"/>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981">
                  <a:extLst>
                    <a:ext uri="{FF2B5EF4-FFF2-40B4-BE49-F238E27FC236}">
                      <a16:creationId xmlns:a16="http://schemas.microsoft.com/office/drawing/2014/main" id="{05FF421C-4483-4799-BAF4-09B5C21FC53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982">
                  <a:extLst>
                    <a:ext uri="{FF2B5EF4-FFF2-40B4-BE49-F238E27FC236}">
                      <a16:creationId xmlns:a16="http://schemas.microsoft.com/office/drawing/2014/main" id="{C38553F4-8C4E-463D-B1A5-F8373892CE5A}"/>
                    </a:ext>
                  </a:extLst>
                </p:cNvPr>
                <p:cNvSpPr/>
                <p:nvPr/>
              </p:nvSpPr>
              <p:spPr>
                <a:xfrm>
                  <a:off x="4330917" y="4551906"/>
                  <a:ext cx="1530559" cy="1021254"/>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 name="connsiteX0" fmla="*/ 349182 w 1949657"/>
                    <a:gd name="connsiteY0" fmla="*/ 193 h 1357383"/>
                    <a:gd name="connsiteX1" fmla="*/ 728397 w 1949657"/>
                    <a:gd name="connsiteY1" fmla="*/ 230141 h 1357383"/>
                    <a:gd name="connsiteX2" fmla="*/ 1325653 w 1949657"/>
                    <a:gd name="connsiteY2" fmla="*/ 276325 h 1357383"/>
                    <a:gd name="connsiteX3" fmla="*/ 1949643 w 1949657"/>
                    <a:gd name="connsiteY3" fmla="*/ 165754 h 1357383"/>
                    <a:gd name="connsiteX4" fmla="*/ 1674219 w 1949657"/>
                    <a:gd name="connsiteY4" fmla="*/ 1286809 h 1357383"/>
                    <a:gd name="connsiteX5" fmla="*/ 359720 w 1949657"/>
                    <a:gd name="connsiteY5" fmla="*/ 1165966 h 1357383"/>
                    <a:gd name="connsiteX6" fmla="*/ 269509 w 1949657"/>
                    <a:gd name="connsiteY6" fmla="*/ 498724 h 1357383"/>
                    <a:gd name="connsiteX7" fmla="*/ 492 w 1949657"/>
                    <a:gd name="connsiteY7" fmla="*/ 196290 h 1357383"/>
                    <a:gd name="connsiteX8" fmla="*/ 349182 w 1949657"/>
                    <a:gd name="connsiteY8" fmla="*/ 193 h 1357383"/>
                    <a:gd name="connsiteX0" fmla="*/ 349182 w 1949648"/>
                    <a:gd name="connsiteY0" fmla="*/ 193 h 1415742"/>
                    <a:gd name="connsiteX1" fmla="*/ 728397 w 1949648"/>
                    <a:gd name="connsiteY1" fmla="*/ 230141 h 1415742"/>
                    <a:gd name="connsiteX2" fmla="*/ 1325653 w 1949648"/>
                    <a:gd name="connsiteY2" fmla="*/ 276325 h 1415742"/>
                    <a:gd name="connsiteX3" fmla="*/ 1949643 w 1949648"/>
                    <a:gd name="connsiteY3" fmla="*/ 165754 h 1415742"/>
                    <a:gd name="connsiteX4" fmla="*/ 1256639 w 1949648"/>
                    <a:gd name="connsiteY4" fmla="*/ 1356716 h 1415742"/>
                    <a:gd name="connsiteX5" fmla="*/ 359720 w 1949648"/>
                    <a:gd name="connsiteY5" fmla="*/ 1165966 h 1415742"/>
                    <a:gd name="connsiteX6" fmla="*/ 269509 w 1949648"/>
                    <a:gd name="connsiteY6" fmla="*/ 498724 h 1415742"/>
                    <a:gd name="connsiteX7" fmla="*/ 492 w 1949648"/>
                    <a:gd name="connsiteY7" fmla="*/ 196290 h 1415742"/>
                    <a:gd name="connsiteX8" fmla="*/ 349182 w 1949648"/>
                    <a:gd name="connsiteY8" fmla="*/ 193 h 1415742"/>
                    <a:gd name="connsiteX0" fmla="*/ 349182 w 1949652"/>
                    <a:gd name="connsiteY0" fmla="*/ 193 h 1415742"/>
                    <a:gd name="connsiteX1" fmla="*/ 728397 w 1949652"/>
                    <a:gd name="connsiteY1" fmla="*/ 230141 h 1415742"/>
                    <a:gd name="connsiteX2" fmla="*/ 1325653 w 1949652"/>
                    <a:gd name="connsiteY2" fmla="*/ 276325 h 1415742"/>
                    <a:gd name="connsiteX3" fmla="*/ 1949643 w 1949652"/>
                    <a:gd name="connsiteY3" fmla="*/ 165754 h 1415742"/>
                    <a:gd name="connsiteX4" fmla="*/ 1256639 w 1949652"/>
                    <a:gd name="connsiteY4" fmla="*/ 1356716 h 1415742"/>
                    <a:gd name="connsiteX5" fmla="*/ 359720 w 1949652"/>
                    <a:gd name="connsiteY5" fmla="*/ 1165966 h 1415742"/>
                    <a:gd name="connsiteX6" fmla="*/ 269509 w 1949652"/>
                    <a:gd name="connsiteY6" fmla="*/ 498724 h 1415742"/>
                    <a:gd name="connsiteX7" fmla="*/ 492 w 1949652"/>
                    <a:gd name="connsiteY7" fmla="*/ 196290 h 1415742"/>
                    <a:gd name="connsiteX8" fmla="*/ 349182 w 1949652"/>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643" h="1415742">
                      <a:moveTo>
                        <a:pt x="349182" y="193"/>
                      </a:moveTo>
                      <a:cubicBezTo>
                        <a:pt x="470499" y="5835"/>
                        <a:pt x="613151" y="193109"/>
                        <a:pt x="728397" y="230141"/>
                      </a:cubicBezTo>
                      <a:cubicBezTo>
                        <a:pt x="843643" y="267173"/>
                        <a:pt x="1122112" y="287056"/>
                        <a:pt x="1325653" y="276325"/>
                      </a:cubicBezTo>
                      <a:cubicBezTo>
                        <a:pt x="1529194" y="265594"/>
                        <a:pt x="1755572" y="161774"/>
                        <a:pt x="1949643" y="165754"/>
                      </a:cubicBezTo>
                      <a:cubicBezTo>
                        <a:pt x="1775274" y="724901"/>
                        <a:pt x="1584788" y="1064200"/>
                        <a:pt x="1242529" y="1356716"/>
                      </a:cubicBezTo>
                      <a:cubicBezTo>
                        <a:pt x="1020044" y="1519519"/>
                        <a:pt x="521890" y="1308965"/>
                        <a:pt x="359720" y="1165966"/>
                      </a:cubicBezTo>
                      <a:cubicBezTo>
                        <a:pt x="197550" y="1022967"/>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983">
                  <a:extLst>
                    <a:ext uri="{FF2B5EF4-FFF2-40B4-BE49-F238E27FC236}">
                      <a16:creationId xmlns:a16="http://schemas.microsoft.com/office/drawing/2014/main" id="{757EBEBA-986A-4D4A-8D7D-733863F3582A}"/>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984">
                  <a:extLst>
                    <a:ext uri="{FF2B5EF4-FFF2-40B4-BE49-F238E27FC236}">
                      <a16:creationId xmlns:a16="http://schemas.microsoft.com/office/drawing/2014/main" id="{6B030AC3-1D1C-43F7-89F5-C4621B80633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6C7280C6-6BBD-4BA2-A616-64A9E2B87A4A}"/>
                    </a:ext>
                  </a:extLst>
                </p:cNvPr>
                <p:cNvSpPr/>
                <p:nvPr/>
              </p:nvSpPr>
              <p:spPr>
                <a:xfrm>
                  <a:off x="4452612" y="4460898"/>
                  <a:ext cx="63799" cy="956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57">
                  <a:extLst>
                    <a:ext uri="{FF2B5EF4-FFF2-40B4-BE49-F238E27FC236}">
                      <a16:creationId xmlns:a16="http://schemas.microsoft.com/office/drawing/2014/main" id="{0156B3B4-D120-4470-ACF7-DCFE13C7AF84}"/>
                    </a:ext>
                  </a:extLst>
                </p:cNvPr>
                <p:cNvSpPr/>
                <p:nvPr/>
              </p:nvSpPr>
              <p:spPr>
                <a:xfrm>
                  <a:off x="4554122" y="5320176"/>
                  <a:ext cx="178911" cy="50924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 name="connsiteX0" fmla="*/ 9965 w 206947"/>
                    <a:gd name="connsiteY0" fmla="*/ 3649 h 637640"/>
                    <a:gd name="connsiteX1" fmla="*/ 206947 w 206947"/>
                    <a:gd name="connsiteY1" fmla="*/ 0 h 637640"/>
                    <a:gd name="connsiteX2" fmla="*/ 133831 w 206947"/>
                    <a:gd name="connsiteY2" fmla="*/ 637640 h 637640"/>
                    <a:gd name="connsiteX3" fmla="*/ 0 w 206947"/>
                    <a:gd name="connsiteY3" fmla="*/ 604762 h 637640"/>
                    <a:gd name="connsiteX4" fmla="*/ 9965 w 206947"/>
                    <a:gd name="connsiteY4" fmla="*/ 3649 h 637640"/>
                    <a:gd name="connsiteX0" fmla="*/ 9965 w 206947"/>
                    <a:gd name="connsiteY0" fmla="*/ 3649 h 604762"/>
                    <a:gd name="connsiteX1" fmla="*/ 206947 w 206947"/>
                    <a:gd name="connsiteY1" fmla="*/ 0 h 604762"/>
                    <a:gd name="connsiteX2" fmla="*/ 153052 w 206947"/>
                    <a:gd name="connsiteY2" fmla="*/ 578458 h 604762"/>
                    <a:gd name="connsiteX3" fmla="*/ 0 w 206947"/>
                    <a:gd name="connsiteY3" fmla="*/ 604762 h 604762"/>
                    <a:gd name="connsiteX4" fmla="*/ 9965 w 206947"/>
                    <a:gd name="connsiteY4" fmla="*/ 3649 h 6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947" h="604762">
                      <a:moveTo>
                        <a:pt x="9965" y="3649"/>
                      </a:moveTo>
                      <a:lnTo>
                        <a:pt x="206947" y="0"/>
                      </a:lnTo>
                      <a:lnTo>
                        <a:pt x="153052" y="578458"/>
                      </a:lnTo>
                      <a:lnTo>
                        <a:pt x="0" y="604762"/>
                      </a:lnTo>
                      <a:lnTo>
                        <a:pt x="9965"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987">
                  <a:extLst>
                    <a:ext uri="{FF2B5EF4-FFF2-40B4-BE49-F238E27FC236}">
                      <a16:creationId xmlns:a16="http://schemas.microsoft.com/office/drawing/2014/main" id="{788FD5F5-4D4F-47AC-9479-31765576199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57">
                  <a:extLst>
                    <a:ext uri="{FF2B5EF4-FFF2-40B4-BE49-F238E27FC236}">
                      <a16:creationId xmlns:a16="http://schemas.microsoft.com/office/drawing/2014/main" id="{90EFD67E-DC42-4B94-9A69-A7D61C3CD631}"/>
                    </a:ext>
                  </a:extLst>
                </p:cNvPr>
                <p:cNvSpPr/>
                <p:nvPr/>
              </p:nvSpPr>
              <p:spPr>
                <a:xfrm>
                  <a:off x="4795296" y="5337767"/>
                  <a:ext cx="173974" cy="417907"/>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 name="connsiteX0" fmla="*/ 0 w 197345"/>
                    <a:gd name="connsiteY0" fmla="*/ 0 h 614725"/>
                    <a:gd name="connsiteX1" fmla="*/ 196980 w 197345"/>
                    <a:gd name="connsiteY1" fmla="*/ 42560 h 614725"/>
                    <a:gd name="connsiteX2" fmla="*/ 194833 w 197345"/>
                    <a:gd name="connsiteY2" fmla="*/ 614725 h 614725"/>
                    <a:gd name="connsiteX3" fmla="*/ 14402 w 197345"/>
                    <a:gd name="connsiteY3" fmla="*/ 496295 h 614725"/>
                    <a:gd name="connsiteX4" fmla="*/ 0 w 197345"/>
                    <a:gd name="connsiteY4" fmla="*/ 0 h 614725"/>
                    <a:gd name="connsiteX0" fmla="*/ 0 w 201235"/>
                    <a:gd name="connsiteY0" fmla="*/ 0 h 496295"/>
                    <a:gd name="connsiteX1" fmla="*/ 196980 w 201235"/>
                    <a:gd name="connsiteY1" fmla="*/ 42560 h 496295"/>
                    <a:gd name="connsiteX2" fmla="*/ 201235 w 201235"/>
                    <a:gd name="connsiteY2" fmla="*/ 456901 h 496295"/>
                    <a:gd name="connsiteX3" fmla="*/ 14402 w 201235"/>
                    <a:gd name="connsiteY3" fmla="*/ 496295 h 496295"/>
                    <a:gd name="connsiteX4" fmla="*/ 0 w 201235"/>
                    <a:gd name="connsiteY4" fmla="*/ 0 h 496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35" h="496295">
                      <a:moveTo>
                        <a:pt x="0" y="0"/>
                      </a:moveTo>
                      <a:lnTo>
                        <a:pt x="196980" y="42560"/>
                      </a:lnTo>
                      <a:cubicBezTo>
                        <a:pt x="198826" y="244680"/>
                        <a:pt x="199389" y="254781"/>
                        <a:pt x="201235" y="456901"/>
                      </a:cubicBezTo>
                      <a:lnTo>
                        <a:pt x="14402" y="496295"/>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Freeform 979">
                <a:extLst>
                  <a:ext uri="{FF2B5EF4-FFF2-40B4-BE49-F238E27FC236}">
                    <a16:creationId xmlns:a16="http://schemas.microsoft.com/office/drawing/2014/main" id="{1DFEE547-F64F-4040-962A-DD6ED54E348D}"/>
                  </a:ext>
                </a:extLst>
              </p:cNvPr>
              <p:cNvSpPr/>
              <p:nvPr/>
            </p:nvSpPr>
            <p:spPr>
              <a:xfrm flipH="1">
                <a:off x="7176480" y="6030253"/>
                <a:ext cx="66422" cy="4100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4155F340-7F66-46E4-8B2E-A60674D714FA}"/>
                </a:ext>
              </a:extLst>
            </p:cNvPr>
            <p:cNvGrpSpPr/>
            <p:nvPr/>
          </p:nvGrpSpPr>
          <p:grpSpPr>
            <a:xfrm>
              <a:off x="6965830" y="5670086"/>
              <a:ext cx="419991" cy="199148"/>
              <a:chOff x="3392451" y="3360550"/>
              <a:chExt cx="1680190" cy="796592"/>
            </a:xfrm>
          </p:grpSpPr>
          <p:sp>
            <p:nvSpPr>
              <p:cNvPr id="141" name="Rectangle 140">
                <a:extLst>
                  <a:ext uri="{FF2B5EF4-FFF2-40B4-BE49-F238E27FC236}">
                    <a16:creationId xmlns:a16="http://schemas.microsoft.com/office/drawing/2014/main" id="{7B8E89CE-6389-497A-BE4A-8057A4C87E8F}"/>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B314B8AA-ADAF-45CD-AD8E-74C2ED5FD99F}"/>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27C7E074-25D7-4DB5-8D2D-E3716CD0B542}"/>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a:extLst>
                <a:ext uri="{FF2B5EF4-FFF2-40B4-BE49-F238E27FC236}">
                  <a16:creationId xmlns:a16="http://schemas.microsoft.com/office/drawing/2014/main" id="{45C30F6A-10E3-4511-B745-78AC355A65A8}"/>
                </a:ext>
              </a:extLst>
            </p:cNvPr>
            <p:cNvSpPr/>
            <p:nvPr/>
          </p:nvSpPr>
          <p:spPr>
            <a:xfrm>
              <a:off x="6890114" y="5718375"/>
              <a:ext cx="571423" cy="1143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3F52CF00-1AE2-41B7-99D0-E84B313AC4AF}"/>
                </a:ext>
              </a:extLst>
            </p:cNvPr>
            <p:cNvSpPr/>
            <p:nvPr/>
          </p:nvSpPr>
          <p:spPr>
            <a:xfrm>
              <a:off x="6970113" y="5813623"/>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69C556E-D5B1-423D-8F02-4572642FFCDB}"/>
                </a:ext>
              </a:extLst>
            </p:cNvPr>
            <p:cNvSpPr/>
            <p:nvPr/>
          </p:nvSpPr>
          <p:spPr>
            <a:xfrm>
              <a:off x="6970113" y="5683961"/>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E169147D-0756-416A-ABFA-DAACC2C8EAE9}"/>
                </a:ext>
              </a:extLst>
            </p:cNvPr>
            <p:cNvSpPr/>
            <p:nvPr/>
          </p:nvSpPr>
          <p:spPr>
            <a:xfrm>
              <a:off x="7427468"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D17D229E-7FCE-412B-9164-DAEA88A97ADC}"/>
                </a:ext>
              </a:extLst>
            </p:cNvPr>
            <p:cNvSpPr/>
            <p:nvPr/>
          </p:nvSpPr>
          <p:spPr>
            <a:xfrm>
              <a:off x="6900044"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lowchart: Extract 35">
              <a:extLst>
                <a:ext uri="{FF2B5EF4-FFF2-40B4-BE49-F238E27FC236}">
                  <a16:creationId xmlns:a16="http://schemas.microsoft.com/office/drawing/2014/main" id="{4161AD2C-1F82-4A47-BBBD-935DACBF0D2E}"/>
                </a:ext>
              </a:extLst>
            </p:cNvPr>
            <p:cNvSpPr/>
            <p:nvPr/>
          </p:nvSpPr>
          <p:spPr>
            <a:xfrm rot="16200000">
              <a:off x="6851624"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lowchart: Extract 36">
              <a:extLst>
                <a:ext uri="{FF2B5EF4-FFF2-40B4-BE49-F238E27FC236}">
                  <a16:creationId xmlns:a16="http://schemas.microsoft.com/office/drawing/2014/main" id="{CA1B085B-5767-4BEF-B8C4-CC9FD77A44D9}"/>
                </a:ext>
              </a:extLst>
            </p:cNvPr>
            <p:cNvSpPr/>
            <p:nvPr/>
          </p:nvSpPr>
          <p:spPr>
            <a:xfrm rot="5400000" flipH="1">
              <a:off x="7456271"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ADE86E77-E81F-4933-90EC-1A125F21505D}"/>
                </a:ext>
              </a:extLst>
            </p:cNvPr>
            <p:cNvGrpSpPr/>
            <p:nvPr/>
          </p:nvGrpSpPr>
          <p:grpSpPr>
            <a:xfrm>
              <a:off x="7007122" y="5547875"/>
              <a:ext cx="176132" cy="70820"/>
              <a:chOff x="3467860" y="2630648"/>
              <a:chExt cx="704622" cy="283281"/>
            </a:xfrm>
          </p:grpSpPr>
          <p:sp>
            <p:nvSpPr>
              <p:cNvPr id="101" name="Freeform 935">
                <a:extLst>
                  <a:ext uri="{FF2B5EF4-FFF2-40B4-BE49-F238E27FC236}">
                    <a16:creationId xmlns:a16="http://schemas.microsoft.com/office/drawing/2014/main" id="{C2BEB312-8EC0-480F-A2B5-4E75882018EC}"/>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a:extLst>
                  <a:ext uri="{FF2B5EF4-FFF2-40B4-BE49-F238E27FC236}">
                    <a16:creationId xmlns:a16="http://schemas.microsoft.com/office/drawing/2014/main" id="{52057C60-25C9-4223-BE5C-984EFFCEEF37}"/>
                  </a:ext>
                </a:extLst>
              </p:cNvPr>
              <p:cNvGrpSpPr/>
              <p:nvPr/>
            </p:nvGrpSpPr>
            <p:grpSpPr>
              <a:xfrm>
                <a:off x="3870845" y="2741360"/>
                <a:ext cx="200412" cy="46251"/>
                <a:chOff x="3739675" y="2714693"/>
                <a:chExt cx="200412" cy="70335"/>
              </a:xfrm>
            </p:grpSpPr>
            <p:sp>
              <p:nvSpPr>
                <p:cNvPr id="139" name="Oval 138">
                  <a:extLst>
                    <a:ext uri="{FF2B5EF4-FFF2-40B4-BE49-F238E27FC236}">
                      <a16:creationId xmlns:a16="http://schemas.microsoft.com/office/drawing/2014/main" id="{E635287B-D5EF-405E-A4AA-86FC4710BB8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34397BE8-4903-4B5C-A997-AFF124382F6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3" name="Group 102">
                <a:extLst>
                  <a:ext uri="{FF2B5EF4-FFF2-40B4-BE49-F238E27FC236}">
                    <a16:creationId xmlns:a16="http://schemas.microsoft.com/office/drawing/2014/main" id="{C55E20C9-6064-4290-AAFD-033E16A09B70}"/>
                  </a:ext>
                </a:extLst>
              </p:cNvPr>
              <p:cNvGrpSpPr/>
              <p:nvPr/>
            </p:nvGrpSpPr>
            <p:grpSpPr>
              <a:xfrm>
                <a:off x="3894466" y="2661694"/>
                <a:ext cx="200412" cy="46251"/>
                <a:chOff x="3739675" y="2714693"/>
                <a:chExt cx="200412" cy="70335"/>
              </a:xfrm>
            </p:grpSpPr>
            <p:sp>
              <p:nvSpPr>
                <p:cNvPr id="137" name="Oval 136">
                  <a:extLst>
                    <a:ext uri="{FF2B5EF4-FFF2-40B4-BE49-F238E27FC236}">
                      <a16:creationId xmlns:a16="http://schemas.microsoft.com/office/drawing/2014/main" id="{94381206-3B41-4360-A09B-712CB3C767F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Oval 137">
                  <a:extLst>
                    <a:ext uri="{FF2B5EF4-FFF2-40B4-BE49-F238E27FC236}">
                      <a16:creationId xmlns:a16="http://schemas.microsoft.com/office/drawing/2014/main" id="{142CEA26-4EE7-4716-9228-DEFD6154102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4" name="Group 103">
                <a:extLst>
                  <a:ext uri="{FF2B5EF4-FFF2-40B4-BE49-F238E27FC236}">
                    <a16:creationId xmlns:a16="http://schemas.microsoft.com/office/drawing/2014/main" id="{961829AB-F3EC-4149-9D38-510EBCF84E90}"/>
                  </a:ext>
                </a:extLst>
              </p:cNvPr>
              <p:cNvGrpSpPr/>
              <p:nvPr/>
            </p:nvGrpSpPr>
            <p:grpSpPr>
              <a:xfrm>
                <a:off x="3840049" y="2787811"/>
                <a:ext cx="200412" cy="46251"/>
                <a:chOff x="3739675" y="2714693"/>
                <a:chExt cx="200412" cy="70335"/>
              </a:xfrm>
            </p:grpSpPr>
            <p:sp>
              <p:nvSpPr>
                <p:cNvPr id="135" name="Oval 134">
                  <a:extLst>
                    <a:ext uri="{FF2B5EF4-FFF2-40B4-BE49-F238E27FC236}">
                      <a16:creationId xmlns:a16="http://schemas.microsoft.com/office/drawing/2014/main" id="{7EBAA7E6-A593-4E6D-822E-B9F1E43D095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FB5FA78F-18DE-44C3-B727-DC9D28656AD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5" name="Group 104">
                <a:extLst>
                  <a:ext uri="{FF2B5EF4-FFF2-40B4-BE49-F238E27FC236}">
                    <a16:creationId xmlns:a16="http://schemas.microsoft.com/office/drawing/2014/main" id="{D7C21E44-B33B-4140-BA9C-5EC98A46CA5A}"/>
                  </a:ext>
                </a:extLst>
              </p:cNvPr>
              <p:cNvGrpSpPr/>
              <p:nvPr/>
            </p:nvGrpSpPr>
            <p:grpSpPr>
              <a:xfrm>
                <a:off x="3770943" y="2828260"/>
                <a:ext cx="200412" cy="46251"/>
                <a:chOff x="3739675" y="2714693"/>
                <a:chExt cx="200412" cy="70335"/>
              </a:xfrm>
            </p:grpSpPr>
            <p:sp>
              <p:nvSpPr>
                <p:cNvPr id="133" name="Oval 132">
                  <a:extLst>
                    <a:ext uri="{FF2B5EF4-FFF2-40B4-BE49-F238E27FC236}">
                      <a16:creationId xmlns:a16="http://schemas.microsoft.com/office/drawing/2014/main" id="{1E50831A-386D-430D-8F58-B46B4A909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Oval 133">
                  <a:extLst>
                    <a:ext uri="{FF2B5EF4-FFF2-40B4-BE49-F238E27FC236}">
                      <a16:creationId xmlns:a16="http://schemas.microsoft.com/office/drawing/2014/main" id="{BB7E76F2-3F60-4EE7-8564-EFF9A5A8FE1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6" name="Group 105">
                <a:extLst>
                  <a:ext uri="{FF2B5EF4-FFF2-40B4-BE49-F238E27FC236}">
                    <a16:creationId xmlns:a16="http://schemas.microsoft.com/office/drawing/2014/main" id="{A2D2E2CB-7419-45EF-8145-C1CDFDD0039E}"/>
                  </a:ext>
                </a:extLst>
              </p:cNvPr>
              <p:cNvGrpSpPr/>
              <p:nvPr/>
            </p:nvGrpSpPr>
            <p:grpSpPr>
              <a:xfrm>
                <a:off x="3702366" y="2790008"/>
                <a:ext cx="200412" cy="45719"/>
                <a:chOff x="3739675" y="2714693"/>
                <a:chExt cx="200412" cy="70335"/>
              </a:xfrm>
            </p:grpSpPr>
            <p:sp>
              <p:nvSpPr>
                <p:cNvPr id="131" name="Oval 130">
                  <a:extLst>
                    <a:ext uri="{FF2B5EF4-FFF2-40B4-BE49-F238E27FC236}">
                      <a16:creationId xmlns:a16="http://schemas.microsoft.com/office/drawing/2014/main" id="{6A7CC939-9FCD-4B70-B091-17E0E4C999E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Oval 131">
                  <a:extLst>
                    <a:ext uri="{FF2B5EF4-FFF2-40B4-BE49-F238E27FC236}">
                      <a16:creationId xmlns:a16="http://schemas.microsoft.com/office/drawing/2014/main" id="{17D37ED3-63A1-4FED-94B3-39A3E79660E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7" name="Group 106">
                <a:extLst>
                  <a:ext uri="{FF2B5EF4-FFF2-40B4-BE49-F238E27FC236}">
                    <a16:creationId xmlns:a16="http://schemas.microsoft.com/office/drawing/2014/main" id="{9B45F5EC-5BCB-4B38-828B-D6219F2EB484}"/>
                  </a:ext>
                </a:extLst>
              </p:cNvPr>
              <p:cNvGrpSpPr/>
              <p:nvPr/>
            </p:nvGrpSpPr>
            <p:grpSpPr>
              <a:xfrm>
                <a:off x="3660290" y="2835696"/>
                <a:ext cx="200412" cy="58765"/>
                <a:chOff x="3739675" y="2714693"/>
                <a:chExt cx="200412" cy="70335"/>
              </a:xfrm>
            </p:grpSpPr>
            <p:sp>
              <p:nvSpPr>
                <p:cNvPr id="129" name="Oval 128">
                  <a:extLst>
                    <a:ext uri="{FF2B5EF4-FFF2-40B4-BE49-F238E27FC236}">
                      <a16:creationId xmlns:a16="http://schemas.microsoft.com/office/drawing/2014/main" id="{F175B483-4869-43E4-9C1A-7A91C0412E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41AC6DF-2238-4478-9652-E565C408BE0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8" name="Group 107">
                <a:extLst>
                  <a:ext uri="{FF2B5EF4-FFF2-40B4-BE49-F238E27FC236}">
                    <a16:creationId xmlns:a16="http://schemas.microsoft.com/office/drawing/2014/main" id="{463F3A25-6B18-4EB7-8EF7-4E337547A7B1}"/>
                  </a:ext>
                </a:extLst>
              </p:cNvPr>
              <p:cNvGrpSpPr/>
              <p:nvPr/>
            </p:nvGrpSpPr>
            <p:grpSpPr>
              <a:xfrm>
                <a:off x="3537824" y="2854536"/>
                <a:ext cx="200412" cy="46251"/>
                <a:chOff x="3739675" y="2714693"/>
                <a:chExt cx="200412" cy="70335"/>
              </a:xfrm>
            </p:grpSpPr>
            <p:sp>
              <p:nvSpPr>
                <p:cNvPr id="127" name="Oval 126">
                  <a:extLst>
                    <a:ext uri="{FF2B5EF4-FFF2-40B4-BE49-F238E27FC236}">
                      <a16:creationId xmlns:a16="http://schemas.microsoft.com/office/drawing/2014/main" id="{2F18688D-4637-4070-8A46-2DE92CA5BE3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12D9842E-CA3A-45E3-BE2F-1A893498F89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9" name="Group 108">
                <a:extLst>
                  <a:ext uri="{FF2B5EF4-FFF2-40B4-BE49-F238E27FC236}">
                    <a16:creationId xmlns:a16="http://schemas.microsoft.com/office/drawing/2014/main" id="{AC866FE4-06A6-4DDB-A0C0-50AB897F33CC}"/>
                  </a:ext>
                </a:extLst>
              </p:cNvPr>
              <p:cNvGrpSpPr/>
              <p:nvPr/>
            </p:nvGrpSpPr>
            <p:grpSpPr>
              <a:xfrm>
                <a:off x="3571637" y="2809505"/>
                <a:ext cx="200412" cy="46251"/>
                <a:chOff x="3739675" y="2714693"/>
                <a:chExt cx="200412" cy="70335"/>
              </a:xfrm>
            </p:grpSpPr>
            <p:sp>
              <p:nvSpPr>
                <p:cNvPr id="125" name="Oval 124">
                  <a:extLst>
                    <a:ext uri="{FF2B5EF4-FFF2-40B4-BE49-F238E27FC236}">
                      <a16:creationId xmlns:a16="http://schemas.microsoft.com/office/drawing/2014/main" id="{5759FF31-5EAA-4A49-8FC2-F67C610378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Oval 125">
                  <a:extLst>
                    <a:ext uri="{FF2B5EF4-FFF2-40B4-BE49-F238E27FC236}">
                      <a16:creationId xmlns:a16="http://schemas.microsoft.com/office/drawing/2014/main" id="{17008596-1668-4793-95CB-AA3150773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0" name="Group 109">
                <a:extLst>
                  <a:ext uri="{FF2B5EF4-FFF2-40B4-BE49-F238E27FC236}">
                    <a16:creationId xmlns:a16="http://schemas.microsoft.com/office/drawing/2014/main" id="{54831E24-23EE-4262-AFCE-D54729572F2D}"/>
                  </a:ext>
                </a:extLst>
              </p:cNvPr>
              <p:cNvGrpSpPr/>
              <p:nvPr/>
            </p:nvGrpSpPr>
            <p:grpSpPr>
              <a:xfrm>
                <a:off x="3886556" y="2704368"/>
                <a:ext cx="200412" cy="46251"/>
                <a:chOff x="3739675" y="2714693"/>
                <a:chExt cx="200412" cy="70335"/>
              </a:xfrm>
            </p:grpSpPr>
            <p:sp>
              <p:nvSpPr>
                <p:cNvPr id="123" name="Oval 122">
                  <a:extLst>
                    <a:ext uri="{FF2B5EF4-FFF2-40B4-BE49-F238E27FC236}">
                      <a16:creationId xmlns:a16="http://schemas.microsoft.com/office/drawing/2014/main" id="{8868B777-1346-4E66-A79A-25E181B60E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Oval 123">
                  <a:extLst>
                    <a:ext uri="{FF2B5EF4-FFF2-40B4-BE49-F238E27FC236}">
                      <a16:creationId xmlns:a16="http://schemas.microsoft.com/office/drawing/2014/main" id="{9B6DFAEA-16E4-4EF3-9DA6-6B5D90853D9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1" name="Group 110">
                <a:extLst>
                  <a:ext uri="{FF2B5EF4-FFF2-40B4-BE49-F238E27FC236}">
                    <a16:creationId xmlns:a16="http://schemas.microsoft.com/office/drawing/2014/main" id="{E0D7A2D3-F70D-49BC-B030-9A6CF69FF63C}"/>
                  </a:ext>
                </a:extLst>
              </p:cNvPr>
              <p:cNvGrpSpPr/>
              <p:nvPr/>
            </p:nvGrpSpPr>
            <p:grpSpPr>
              <a:xfrm>
                <a:off x="3726645" y="2745098"/>
                <a:ext cx="200412" cy="46251"/>
                <a:chOff x="3739675" y="2714693"/>
                <a:chExt cx="200412" cy="70335"/>
              </a:xfrm>
            </p:grpSpPr>
            <p:sp>
              <p:nvSpPr>
                <p:cNvPr id="121" name="Oval 120">
                  <a:extLst>
                    <a:ext uri="{FF2B5EF4-FFF2-40B4-BE49-F238E27FC236}">
                      <a16:creationId xmlns:a16="http://schemas.microsoft.com/office/drawing/2014/main" id="{7704046A-C9DD-4AB1-B32E-73AE9E508B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338AC8F5-2A27-49DD-9C12-FE561D0E0E2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2" name="Group 111">
                <a:extLst>
                  <a:ext uri="{FF2B5EF4-FFF2-40B4-BE49-F238E27FC236}">
                    <a16:creationId xmlns:a16="http://schemas.microsoft.com/office/drawing/2014/main" id="{6F44FC54-A8C1-4199-A4BE-70CA082C2BF1}"/>
                  </a:ext>
                </a:extLst>
              </p:cNvPr>
              <p:cNvGrpSpPr/>
              <p:nvPr/>
            </p:nvGrpSpPr>
            <p:grpSpPr>
              <a:xfrm>
                <a:off x="3769057" y="2696995"/>
                <a:ext cx="200412" cy="46251"/>
                <a:chOff x="3739675" y="2714693"/>
                <a:chExt cx="200412" cy="70335"/>
              </a:xfrm>
            </p:grpSpPr>
            <p:sp>
              <p:nvSpPr>
                <p:cNvPr id="119" name="Oval 118">
                  <a:extLst>
                    <a:ext uri="{FF2B5EF4-FFF2-40B4-BE49-F238E27FC236}">
                      <a16:creationId xmlns:a16="http://schemas.microsoft.com/office/drawing/2014/main" id="{9896C733-FC77-4D73-8111-F7EA0074C91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Oval 119">
                  <a:extLst>
                    <a:ext uri="{FF2B5EF4-FFF2-40B4-BE49-F238E27FC236}">
                      <a16:creationId xmlns:a16="http://schemas.microsoft.com/office/drawing/2014/main" id="{064577EE-A108-46B9-94A9-529C9625A97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3" name="Group 112">
                <a:extLst>
                  <a:ext uri="{FF2B5EF4-FFF2-40B4-BE49-F238E27FC236}">
                    <a16:creationId xmlns:a16="http://schemas.microsoft.com/office/drawing/2014/main" id="{E6E807CE-2D22-4075-88FA-4A19E7665176}"/>
                  </a:ext>
                </a:extLst>
              </p:cNvPr>
              <p:cNvGrpSpPr/>
              <p:nvPr/>
            </p:nvGrpSpPr>
            <p:grpSpPr>
              <a:xfrm>
                <a:off x="3630410" y="2719623"/>
                <a:ext cx="200412" cy="46251"/>
                <a:chOff x="3739675" y="2714693"/>
                <a:chExt cx="200412" cy="70335"/>
              </a:xfrm>
            </p:grpSpPr>
            <p:sp>
              <p:nvSpPr>
                <p:cNvPr id="117" name="Oval 116">
                  <a:extLst>
                    <a:ext uri="{FF2B5EF4-FFF2-40B4-BE49-F238E27FC236}">
                      <a16:creationId xmlns:a16="http://schemas.microsoft.com/office/drawing/2014/main" id="{2CF28F8E-744F-40F9-A614-E2870D94564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Oval 117">
                  <a:extLst>
                    <a:ext uri="{FF2B5EF4-FFF2-40B4-BE49-F238E27FC236}">
                      <a16:creationId xmlns:a16="http://schemas.microsoft.com/office/drawing/2014/main" id="{6372A1AD-D212-404E-BDC2-F7017FEC9CE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4" name="Group 113">
                <a:extLst>
                  <a:ext uri="{FF2B5EF4-FFF2-40B4-BE49-F238E27FC236}">
                    <a16:creationId xmlns:a16="http://schemas.microsoft.com/office/drawing/2014/main" id="{A6CC1B44-C462-4D49-A3F2-2B00F29653CE}"/>
                  </a:ext>
                </a:extLst>
              </p:cNvPr>
              <p:cNvGrpSpPr/>
              <p:nvPr/>
            </p:nvGrpSpPr>
            <p:grpSpPr>
              <a:xfrm>
                <a:off x="3593942" y="2762460"/>
                <a:ext cx="200412" cy="46251"/>
                <a:chOff x="3739675" y="2714693"/>
                <a:chExt cx="200412" cy="70335"/>
              </a:xfrm>
            </p:grpSpPr>
            <p:sp>
              <p:nvSpPr>
                <p:cNvPr id="115" name="Oval 114">
                  <a:extLst>
                    <a:ext uri="{FF2B5EF4-FFF2-40B4-BE49-F238E27FC236}">
                      <a16:creationId xmlns:a16="http://schemas.microsoft.com/office/drawing/2014/main" id="{AB5B04EA-D3CF-47B0-9430-E193463C969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Oval 115">
                  <a:extLst>
                    <a:ext uri="{FF2B5EF4-FFF2-40B4-BE49-F238E27FC236}">
                      <a16:creationId xmlns:a16="http://schemas.microsoft.com/office/drawing/2014/main" id="{15EAA31B-D36F-4429-B64A-E13C9536E6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9" name="Group 38">
              <a:extLst>
                <a:ext uri="{FF2B5EF4-FFF2-40B4-BE49-F238E27FC236}">
                  <a16:creationId xmlns:a16="http://schemas.microsoft.com/office/drawing/2014/main" id="{FD83247B-8C78-4F9E-BA67-20D349A015AF}"/>
                </a:ext>
              </a:extLst>
            </p:cNvPr>
            <p:cNvGrpSpPr/>
            <p:nvPr/>
          </p:nvGrpSpPr>
          <p:grpSpPr>
            <a:xfrm>
              <a:off x="7161212" y="5548474"/>
              <a:ext cx="176132" cy="70820"/>
              <a:chOff x="4084304" y="2633045"/>
              <a:chExt cx="704622" cy="283281"/>
            </a:xfrm>
          </p:grpSpPr>
          <p:sp>
            <p:nvSpPr>
              <p:cNvPr id="61" name="Freeform 895">
                <a:extLst>
                  <a:ext uri="{FF2B5EF4-FFF2-40B4-BE49-F238E27FC236}">
                    <a16:creationId xmlns:a16="http://schemas.microsoft.com/office/drawing/2014/main" id="{4095713E-4600-4585-8068-C6A41AB5932C}"/>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a:extLst>
                  <a:ext uri="{FF2B5EF4-FFF2-40B4-BE49-F238E27FC236}">
                    <a16:creationId xmlns:a16="http://schemas.microsoft.com/office/drawing/2014/main" id="{3135FDDE-40F8-45A1-8633-479390FC8E76}"/>
                  </a:ext>
                </a:extLst>
              </p:cNvPr>
              <p:cNvGrpSpPr/>
              <p:nvPr/>
            </p:nvGrpSpPr>
            <p:grpSpPr>
              <a:xfrm flipH="1">
                <a:off x="4192614" y="2741875"/>
                <a:ext cx="200412" cy="46251"/>
                <a:chOff x="3739675" y="2714693"/>
                <a:chExt cx="200412" cy="70335"/>
              </a:xfrm>
            </p:grpSpPr>
            <p:sp>
              <p:nvSpPr>
                <p:cNvPr id="99" name="Oval 98">
                  <a:extLst>
                    <a:ext uri="{FF2B5EF4-FFF2-40B4-BE49-F238E27FC236}">
                      <a16:creationId xmlns:a16="http://schemas.microsoft.com/office/drawing/2014/main" id="{678D8E76-12C1-446B-8983-8915B8CD9A9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419C6AE-CAE5-4D2A-8002-ACAFC83B382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2">
                <a:extLst>
                  <a:ext uri="{FF2B5EF4-FFF2-40B4-BE49-F238E27FC236}">
                    <a16:creationId xmlns:a16="http://schemas.microsoft.com/office/drawing/2014/main" id="{75ECA26E-AE59-400B-BA1A-47BCB20F54EB}"/>
                  </a:ext>
                </a:extLst>
              </p:cNvPr>
              <p:cNvGrpSpPr/>
              <p:nvPr/>
            </p:nvGrpSpPr>
            <p:grpSpPr>
              <a:xfrm flipH="1">
                <a:off x="4168993" y="2662209"/>
                <a:ext cx="200412" cy="46251"/>
                <a:chOff x="3739675" y="2714693"/>
                <a:chExt cx="200412" cy="70335"/>
              </a:xfrm>
            </p:grpSpPr>
            <p:sp>
              <p:nvSpPr>
                <p:cNvPr id="97" name="Oval 96">
                  <a:extLst>
                    <a:ext uri="{FF2B5EF4-FFF2-40B4-BE49-F238E27FC236}">
                      <a16:creationId xmlns:a16="http://schemas.microsoft.com/office/drawing/2014/main" id="{717BB440-CE73-4343-AA6F-E937B3B7AFA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DDE29C7A-87A4-4926-BA23-CE1D140BA9C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3">
                <a:extLst>
                  <a:ext uri="{FF2B5EF4-FFF2-40B4-BE49-F238E27FC236}">
                    <a16:creationId xmlns:a16="http://schemas.microsoft.com/office/drawing/2014/main" id="{DF2754F3-0516-4CF3-B880-593DF0F74425}"/>
                  </a:ext>
                </a:extLst>
              </p:cNvPr>
              <p:cNvGrpSpPr/>
              <p:nvPr/>
            </p:nvGrpSpPr>
            <p:grpSpPr>
              <a:xfrm flipH="1">
                <a:off x="4223410" y="2788326"/>
                <a:ext cx="200412" cy="46251"/>
                <a:chOff x="3739675" y="2714693"/>
                <a:chExt cx="200412" cy="70335"/>
              </a:xfrm>
            </p:grpSpPr>
            <p:sp>
              <p:nvSpPr>
                <p:cNvPr id="95" name="Oval 94">
                  <a:extLst>
                    <a:ext uri="{FF2B5EF4-FFF2-40B4-BE49-F238E27FC236}">
                      <a16:creationId xmlns:a16="http://schemas.microsoft.com/office/drawing/2014/main" id="{9D26302E-33DB-4D97-A1F4-A0A0F321C4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0225D9B-8D55-4D65-8657-6C5BC57B2FE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4">
                <a:extLst>
                  <a:ext uri="{FF2B5EF4-FFF2-40B4-BE49-F238E27FC236}">
                    <a16:creationId xmlns:a16="http://schemas.microsoft.com/office/drawing/2014/main" id="{D11CED2A-AB9A-4C82-93F4-52492AB71FFF}"/>
                  </a:ext>
                </a:extLst>
              </p:cNvPr>
              <p:cNvGrpSpPr/>
              <p:nvPr/>
            </p:nvGrpSpPr>
            <p:grpSpPr>
              <a:xfrm flipH="1">
                <a:off x="4292516" y="2828775"/>
                <a:ext cx="200412" cy="46251"/>
                <a:chOff x="3739675" y="2714693"/>
                <a:chExt cx="200412" cy="70335"/>
              </a:xfrm>
            </p:grpSpPr>
            <p:sp>
              <p:nvSpPr>
                <p:cNvPr id="93" name="Oval 92">
                  <a:extLst>
                    <a:ext uri="{FF2B5EF4-FFF2-40B4-BE49-F238E27FC236}">
                      <a16:creationId xmlns:a16="http://schemas.microsoft.com/office/drawing/2014/main" id="{2D77A479-EB38-4F89-B548-A083A036665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775365ED-62CA-434A-802F-D867B69163E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5">
                <a:extLst>
                  <a:ext uri="{FF2B5EF4-FFF2-40B4-BE49-F238E27FC236}">
                    <a16:creationId xmlns:a16="http://schemas.microsoft.com/office/drawing/2014/main" id="{4FD50067-DC6D-4041-AB4B-A5C2C8E38BED}"/>
                  </a:ext>
                </a:extLst>
              </p:cNvPr>
              <p:cNvGrpSpPr/>
              <p:nvPr/>
            </p:nvGrpSpPr>
            <p:grpSpPr>
              <a:xfrm flipH="1">
                <a:off x="4361093" y="2790523"/>
                <a:ext cx="200412" cy="45719"/>
                <a:chOff x="3739675" y="2714693"/>
                <a:chExt cx="200412" cy="70335"/>
              </a:xfrm>
            </p:grpSpPr>
            <p:sp>
              <p:nvSpPr>
                <p:cNvPr id="91" name="Oval 90">
                  <a:extLst>
                    <a:ext uri="{FF2B5EF4-FFF2-40B4-BE49-F238E27FC236}">
                      <a16:creationId xmlns:a16="http://schemas.microsoft.com/office/drawing/2014/main" id="{A2B19505-EC51-4462-9F34-A72747AEDC6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F4D9ECBF-F3D3-412E-8060-29772B280DE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7" name="Group 66">
                <a:extLst>
                  <a:ext uri="{FF2B5EF4-FFF2-40B4-BE49-F238E27FC236}">
                    <a16:creationId xmlns:a16="http://schemas.microsoft.com/office/drawing/2014/main" id="{0716FCFA-447E-4554-9FDB-1FE299CF4B0E}"/>
                  </a:ext>
                </a:extLst>
              </p:cNvPr>
              <p:cNvGrpSpPr/>
              <p:nvPr/>
            </p:nvGrpSpPr>
            <p:grpSpPr>
              <a:xfrm flipH="1">
                <a:off x="4403169" y="2836211"/>
                <a:ext cx="200412" cy="58765"/>
                <a:chOff x="3739675" y="2714693"/>
                <a:chExt cx="200412" cy="70335"/>
              </a:xfrm>
            </p:grpSpPr>
            <p:sp>
              <p:nvSpPr>
                <p:cNvPr id="89" name="Oval 88">
                  <a:extLst>
                    <a:ext uri="{FF2B5EF4-FFF2-40B4-BE49-F238E27FC236}">
                      <a16:creationId xmlns:a16="http://schemas.microsoft.com/office/drawing/2014/main" id="{A1B5BCF5-3010-4356-8900-141C11213B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9BB757D4-7E87-491D-9614-26A792665AC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67">
                <a:extLst>
                  <a:ext uri="{FF2B5EF4-FFF2-40B4-BE49-F238E27FC236}">
                    <a16:creationId xmlns:a16="http://schemas.microsoft.com/office/drawing/2014/main" id="{979B7175-38ED-419D-B9DC-91C4F720571F}"/>
                  </a:ext>
                </a:extLst>
              </p:cNvPr>
              <p:cNvGrpSpPr/>
              <p:nvPr/>
            </p:nvGrpSpPr>
            <p:grpSpPr>
              <a:xfrm flipH="1">
                <a:off x="4525635" y="2855051"/>
                <a:ext cx="200412" cy="46251"/>
                <a:chOff x="3739675" y="2714693"/>
                <a:chExt cx="200412" cy="70335"/>
              </a:xfrm>
            </p:grpSpPr>
            <p:sp>
              <p:nvSpPr>
                <p:cNvPr id="87" name="Oval 86">
                  <a:extLst>
                    <a:ext uri="{FF2B5EF4-FFF2-40B4-BE49-F238E27FC236}">
                      <a16:creationId xmlns:a16="http://schemas.microsoft.com/office/drawing/2014/main" id="{DD1F0E06-DA57-4881-950E-4C861EB596D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89EEC802-793E-4905-9084-D6DABF1351D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oup 68">
                <a:extLst>
                  <a:ext uri="{FF2B5EF4-FFF2-40B4-BE49-F238E27FC236}">
                    <a16:creationId xmlns:a16="http://schemas.microsoft.com/office/drawing/2014/main" id="{9EC498B1-EF75-4ADD-837D-5844F619850B}"/>
                  </a:ext>
                </a:extLst>
              </p:cNvPr>
              <p:cNvGrpSpPr/>
              <p:nvPr/>
            </p:nvGrpSpPr>
            <p:grpSpPr>
              <a:xfrm flipH="1">
                <a:off x="4491822" y="2810020"/>
                <a:ext cx="200412" cy="46251"/>
                <a:chOff x="3739675" y="2714693"/>
                <a:chExt cx="200412" cy="70335"/>
              </a:xfrm>
            </p:grpSpPr>
            <p:sp>
              <p:nvSpPr>
                <p:cNvPr id="85" name="Oval 84">
                  <a:extLst>
                    <a:ext uri="{FF2B5EF4-FFF2-40B4-BE49-F238E27FC236}">
                      <a16:creationId xmlns:a16="http://schemas.microsoft.com/office/drawing/2014/main" id="{6ECA51CF-0F80-4AC9-BD15-0BFA3EB4BD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242966CA-2B80-4626-8704-340A9CF82C4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EAA0575D-9B2A-4B24-B364-DEC35F5442B1}"/>
                  </a:ext>
                </a:extLst>
              </p:cNvPr>
              <p:cNvGrpSpPr/>
              <p:nvPr/>
            </p:nvGrpSpPr>
            <p:grpSpPr>
              <a:xfrm flipH="1">
                <a:off x="4176903" y="2704883"/>
                <a:ext cx="200412" cy="46251"/>
                <a:chOff x="3739675" y="2714693"/>
                <a:chExt cx="200412" cy="70335"/>
              </a:xfrm>
            </p:grpSpPr>
            <p:sp>
              <p:nvSpPr>
                <p:cNvPr id="83" name="Oval 82">
                  <a:extLst>
                    <a:ext uri="{FF2B5EF4-FFF2-40B4-BE49-F238E27FC236}">
                      <a16:creationId xmlns:a16="http://schemas.microsoft.com/office/drawing/2014/main" id="{C4EC6996-03F9-492D-A38E-B43DBC78CE7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6FCD6CAC-F737-4288-9E2F-AA26F14D0D6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1" name="Group 70">
                <a:extLst>
                  <a:ext uri="{FF2B5EF4-FFF2-40B4-BE49-F238E27FC236}">
                    <a16:creationId xmlns:a16="http://schemas.microsoft.com/office/drawing/2014/main" id="{29AD1CFC-5034-4BAF-AB41-20A7BF4D1D46}"/>
                  </a:ext>
                </a:extLst>
              </p:cNvPr>
              <p:cNvGrpSpPr/>
              <p:nvPr/>
            </p:nvGrpSpPr>
            <p:grpSpPr>
              <a:xfrm flipH="1">
                <a:off x="4336814" y="2745613"/>
                <a:ext cx="200412" cy="46251"/>
                <a:chOff x="3739675" y="2714693"/>
                <a:chExt cx="200412" cy="70335"/>
              </a:xfrm>
            </p:grpSpPr>
            <p:sp>
              <p:nvSpPr>
                <p:cNvPr id="81" name="Oval 80">
                  <a:extLst>
                    <a:ext uri="{FF2B5EF4-FFF2-40B4-BE49-F238E27FC236}">
                      <a16:creationId xmlns:a16="http://schemas.microsoft.com/office/drawing/2014/main" id="{986D18FB-D78C-4C68-8ED4-EF94D67BE86F}"/>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Oval 81">
                  <a:extLst>
                    <a:ext uri="{FF2B5EF4-FFF2-40B4-BE49-F238E27FC236}">
                      <a16:creationId xmlns:a16="http://schemas.microsoft.com/office/drawing/2014/main" id="{84FF084B-1254-4D37-A572-48FEA7F77D1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2" name="Group 71">
                <a:extLst>
                  <a:ext uri="{FF2B5EF4-FFF2-40B4-BE49-F238E27FC236}">
                    <a16:creationId xmlns:a16="http://schemas.microsoft.com/office/drawing/2014/main" id="{FAFA58E8-F71C-48A2-8882-0271301F2CE1}"/>
                  </a:ext>
                </a:extLst>
              </p:cNvPr>
              <p:cNvGrpSpPr/>
              <p:nvPr/>
            </p:nvGrpSpPr>
            <p:grpSpPr>
              <a:xfrm flipH="1">
                <a:off x="4294402" y="2697510"/>
                <a:ext cx="200412" cy="46251"/>
                <a:chOff x="3739675" y="2714693"/>
                <a:chExt cx="200412" cy="70335"/>
              </a:xfrm>
            </p:grpSpPr>
            <p:sp>
              <p:nvSpPr>
                <p:cNvPr id="79" name="Oval 78">
                  <a:extLst>
                    <a:ext uri="{FF2B5EF4-FFF2-40B4-BE49-F238E27FC236}">
                      <a16:creationId xmlns:a16="http://schemas.microsoft.com/office/drawing/2014/main" id="{26C60D11-5D3E-491E-B7EF-2A5C16147A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4813D154-7BE5-4B90-99BB-498E2803E5C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44741E56-AE21-43C6-BD3B-AC9DA8C61199}"/>
                  </a:ext>
                </a:extLst>
              </p:cNvPr>
              <p:cNvGrpSpPr/>
              <p:nvPr/>
            </p:nvGrpSpPr>
            <p:grpSpPr>
              <a:xfrm flipH="1">
                <a:off x="4433049" y="2720138"/>
                <a:ext cx="200412" cy="46251"/>
                <a:chOff x="3739675" y="2714693"/>
                <a:chExt cx="200412" cy="70335"/>
              </a:xfrm>
            </p:grpSpPr>
            <p:sp>
              <p:nvSpPr>
                <p:cNvPr id="77" name="Oval 76">
                  <a:extLst>
                    <a:ext uri="{FF2B5EF4-FFF2-40B4-BE49-F238E27FC236}">
                      <a16:creationId xmlns:a16="http://schemas.microsoft.com/office/drawing/2014/main" id="{9906DC13-9704-468D-810D-D6AB75490FA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903DFEC1-EDBC-4D10-859C-F08C796F95E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 name="Group 73">
                <a:extLst>
                  <a:ext uri="{FF2B5EF4-FFF2-40B4-BE49-F238E27FC236}">
                    <a16:creationId xmlns:a16="http://schemas.microsoft.com/office/drawing/2014/main" id="{425C6635-A4AF-4503-A13C-3C1D1E6045BC}"/>
                  </a:ext>
                </a:extLst>
              </p:cNvPr>
              <p:cNvGrpSpPr/>
              <p:nvPr/>
            </p:nvGrpSpPr>
            <p:grpSpPr>
              <a:xfrm flipH="1">
                <a:off x="4469517" y="2762975"/>
                <a:ext cx="200412" cy="46251"/>
                <a:chOff x="3739675" y="2714693"/>
                <a:chExt cx="200412" cy="70335"/>
              </a:xfrm>
            </p:grpSpPr>
            <p:sp>
              <p:nvSpPr>
                <p:cNvPr id="75" name="Oval 74">
                  <a:extLst>
                    <a:ext uri="{FF2B5EF4-FFF2-40B4-BE49-F238E27FC236}">
                      <a16:creationId xmlns:a16="http://schemas.microsoft.com/office/drawing/2014/main" id="{57DEF41B-00E8-4867-AC07-E8D24FEEB1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C2B9C1AE-8A9C-424B-9A48-B2127ED8D4B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 name="Group 39">
              <a:extLst>
                <a:ext uri="{FF2B5EF4-FFF2-40B4-BE49-F238E27FC236}">
                  <a16:creationId xmlns:a16="http://schemas.microsoft.com/office/drawing/2014/main" id="{A0972FA8-AC54-4549-93D5-1287B0DF5FAD}"/>
                </a:ext>
              </a:extLst>
            </p:cNvPr>
            <p:cNvGrpSpPr>
              <a:grpSpLocks noChangeAspect="1"/>
            </p:cNvGrpSpPr>
            <p:nvPr/>
          </p:nvGrpSpPr>
          <p:grpSpPr>
            <a:xfrm>
              <a:off x="7295654" y="5737049"/>
              <a:ext cx="367490" cy="300645"/>
              <a:chOff x="3239896" y="3360550"/>
              <a:chExt cx="2601374" cy="2127909"/>
            </a:xfrm>
          </p:grpSpPr>
          <p:grpSp>
            <p:nvGrpSpPr>
              <p:cNvPr id="41" name="Group 40">
                <a:extLst>
                  <a:ext uri="{FF2B5EF4-FFF2-40B4-BE49-F238E27FC236}">
                    <a16:creationId xmlns:a16="http://schemas.microsoft.com/office/drawing/2014/main" id="{23E7010F-15EE-427F-AD3C-8D170EEE3B1F}"/>
                  </a:ext>
                </a:extLst>
              </p:cNvPr>
              <p:cNvGrpSpPr>
                <a:grpSpLocks noChangeAspect="1"/>
              </p:cNvGrpSpPr>
              <p:nvPr/>
            </p:nvGrpSpPr>
            <p:grpSpPr>
              <a:xfrm>
                <a:off x="3239896" y="3360550"/>
                <a:ext cx="2601374" cy="2044182"/>
                <a:chOff x="4031138" y="4120109"/>
                <a:chExt cx="2575023" cy="2023472"/>
              </a:xfrm>
            </p:grpSpPr>
            <p:sp>
              <p:nvSpPr>
                <p:cNvPr id="47" name="Freeform 881">
                  <a:extLst>
                    <a:ext uri="{FF2B5EF4-FFF2-40B4-BE49-F238E27FC236}">
                      <a16:creationId xmlns:a16="http://schemas.microsoft.com/office/drawing/2014/main" id="{80F27B28-3F07-4717-9591-AE74EDE2B36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882">
                  <a:extLst>
                    <a:ext uri="{FF2B5EF4-FFF2-40B4-BE49-F238E27FC236}">
                      <a16:creationId xmlns:a16="http://schemas.microsoft.com/office/drawing/2014/main" id="{86E879A3-81A9-4A34-93AD-653E5D1646C1}"/>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883">
                  <a:extLst>
                    <a:ext uri="{FF2B5EF4-FFF2-40B4-BE49-F238E27FC236}">
                      <a16:creationId xmlns:a16="http://schemas.microsoft.com/office/drawing/2014/main" id="{AF821D9E-3B56-403B-9C2F-02F2F257EE4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884">
                  <a:extLst>
                    <a:ext uri="{FF2B5EF4-FFF2-40B4-BE49-F238E27FC236}">
                      <a16:creationId xmlns:a16="http://schemas.microsoft.com/office/drawing/2014/main" id="{0354C73E-98E0-4FE8-88FC-4CC017A6AFC9}"/>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885">
                  <a:extLst>
                    <a:ext uri="{FF2B5EF4-FFF2-40B4-BE49-F238E27FC236}">
                      <a16:creationId xmlns:a16="http://schemas.microsoft.com/office/drawing/2014/main" id="{0E493EB3-0F58-436C-82B9-54809CC33D3B}"/>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886">
                  <a:extLst>
                    <a:ext uri="{FF2B5EF4-FFF2-40B4-BE49-F238E27FC236}">
                      <a16:creationId xmlns:a16="http://schemas.microsoft.com/office/drawing/2014/main" id="{19D65A2B-B0C8-4545-8496-147618720945}"/>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873A183-9E7A-4F5F-897D-2AE1FA65EFA1}"/>
                    </a:ext>
                  </a:extLst>
                </p:cNvPr>
                <p:cNvSpPr/>
                <p:nvPr/>
              </p:nvSpPr>
              <p:spPr>
                <a:xfrm>
                  <a:off x="4468904" y="4460901"/>
                  <a:ext cx="128145" cy="12812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7">
                  <a:extLst>
                    <a:ext uri="{FF2B5EF4-FFF2-40B4-BE49-F238E27FC236}">
                      <a16:creationId xmlns:a16="http://schemas.microsoft.com/office/drawing/2014/main" id="{B0C65E7A-10EE-4B15-B9DE-7E15F8131D1D}"/>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889">
                  <a:extLst>
                    <a:ext uri="{FF2B5EF4-FFF2-40B4-BE49-F238E27FC236}">
                      <a16:creationId xmlns:a16="http://schemas.microsoft.com/office/drawing/2014/main" id="{86980F37-5427-482C-8B81-465C0AF7487C}"/>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7">
                  <a:extLst>
                    <a:ext uri="{FF2B5EF4-FFF2-40B4-BE49-F238E27FC236}">
                      <a16:creationId xmlns:a16="http://schemas.microsoft.com/office/drawing/2014/main" id="{E7857112-A23C-4660-A485-9DC665119311}"/>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7">
                  <a:extLst>
                    <a:ext uri="{FF2B5EF4-FFF2-40B4-BE49-F238E27FC236}">
                      <a16:creationId xmlns:a16="http://schemas.microsoft.com/office/drawing/2014/main" id="{6336AF95-10FD-466A-B413-2C10422BBA98}"/>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45A9DAE7-D5B0-46EB-BE80-A00365076F82}"/>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893">
                  <a:extLst>
                    <a:ext uri="{FF2B5EF4-FFF2-40B4-BE49-F238E27FC236}">
                      <a16:creationId xmlns:a16="http://schemas.microsoft.com/office/drawing/2014/main" id="{80250A69-607F-40F3-9DA1-2577FAA87498}"/>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894">
                  <a:extLst>
                    <a:ext uri="{FF2B5EF4-FFF2-40B4-BE49-F238E27FC236}">
                      <a16:creationId xmlns:a16="http://schemas.microsoft.com/office/drawing/2014/main" id="{32A7E325-B760-4BFC-8A48-BD081BB4F235}"/>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ectangle 61">
                <a:extLst>
                  <a:ext uri="{FF2B5EF4-FFF2-40B4-BE49-F238E27FC236}">
                    <a16:creationId xmlns:a16="http://schemas.microsoft.com/office/drawing/2014/main" id="{5E27BAB6-7FE8-48C7-A9EE-AC325017AC2F}"/>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61">
                <a:extLst>
                  <a:ext uri="{FF2B5EF4-FFF2-40B4-BE49-F238E27FC236}">
                    <a16:creationId xmlns:a16="http://schemas.microsoft.com/office/drawing/2014/main" id="{0AF71D5E-95E6-4DA9-9991-6E97D4DA3F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61">
                <a:extLst>
                  <a:ext uri="{FF2B5EF4-FFF2-40B4-BE49-F238E27FC236}">
                    <a16:creationId xmlns:a16="http://schemas.microsoft.com/office/drawing/2014/main" id="{4C7073E7-B412-4B6A-B9AD-D93C114CF73B}"/>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61">
                <a:extLst>
                  <a:ext uri="{FF2B5EF4-FFF2-40B4-BE49-F238E27FC236}">
                    <a16:creationId xmlns:a16="http://schemas.microsoft.com/office/drawing/2014/main" id="{066F7F40-3487-470D-BAA8-07646AE5551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880">
                <a:extLst>
                  <a:ext uri="{FF2B5EF4-FFF2-40B4-BE49-F238E27FC236}">
                    <a16:creationId xmlns:a16="http://schemas.microsoft.com/office/drawing/2014/main" id="{37771860-C4DE-4F2E-8888-012B1701468D}"/>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166">
            <a:extLst>
              <a:ext uri="{FF2B5EF4-FFF2-40B4-BE49-F238E27FC236}">
                <a16:creationId xmlns:a16="http://schemas.microsoft.com/office/drawing/2014/main" id="{5E9AD1B4-819B-49A4-9504-43F8BF1CB7F7}"/>
              </a:ext>
            </a:extLst>
          </p:cNvPr>
          <p:cNvGrpSpPr/>
          <p:nvPr userDrawn="1"/>
        </p:nvGrpSpPr>
        <p:grpSpPr>
          <a:xfrm>
            <a:off x="205350" y="4356976"/>
            <a:ext cx="914400" cy="914400"/>
            <a:chOff x="6773550" y="5489085"/>
            <a:chExt cx="914400" cy="914400"/>
          </a:xfrm>
        </p:grpSpPr>
        <p:sp>
          <p:nvSpPr>
            <p:cNvPr id="168" name="Oval 167">
              <a:extLst>
                <a:ext uri="{FF2B5EF4-FFF2-40B4-BE49-F238E27FC236}">
                  <a16:creationId xmlns:a16="http://schemas.microsoft.com/office/drawing/2014/main" id="{6BA7C997-31A6-4739-8D57-5AFBFE233C47}"/>
                </a:ext>
              </a:extLst>
            </p:cNvPr>
            <p:cNvSpPr>
              <a:spLocks noChangeAspect="1"/>
            </p:cNvSpPr>
            <p:nvPr/>
          </p:nvSpPr>
          <p:spPr>
            <a:xfrm>
              <a:off x="6773550" y="5489085"/>
              <a:ext cx="914400" cy="914400"/>
            </a:xfrm>
            <a:prstGeom prst="ellipse">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26A64B9-1967-4FA2-B3B8-1A1BEB937CAC}"/>
                </a:ext>
              </a:extLst>
            </p:cNvPr>
            <p:cNvGrpSpPr/>
            <p:nvPr/>
          </p:nvGrpSpPr>
          <p:grpSpPr>
            <a:xfrm>
              <a:off x="6859558" y="5611680"/>
              <a:ext cx="742384" cy="742950"/>
              <a:chOff x="7596933" y="4494090"/>
              <a:chExt cx="742384" cy="742950"/>
            </a:xfrm>
          </p:grpSpPr>
          <p:sp>
            <p:nvSpPr>
              <p:cNvPr id="170" name="Heart 169">
                <a:extLst>
                  <a:ext uri="{FF2B5EF4-FFF2-40B4-BE49-F238E27FC236}">
                    <a16:creationId xmlns:a16="http://schemas.microsoft.com/office/drawing/2014/main" id="{F52CC439-29F3-4C6C-BE8F-1226F0A2CC2F}"/>
                  </a:ext>
                </a:extLst>
              </p:cNvPr>
              <p:cNvSpPr/>
              <p:nvPr/>
            </p:nvSpPr>
            <p:spPr>
              <a:xfrm>
                <a:off x="7596933" y="4494090"/>
                <a:ext cx="742384" cy="74295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005">
                <a:extLst>
                  <a:ext uri="{FF2B5EF4-FFF2-40B4-BE49-F238E27FC236}">
                    <a16:creationId xmlns:a16="http://schemas.microsoft.com/office/drawing/2014/main" id="{77A51B79-101A-4A8C-A3C2-1565C6529368}"/>
                  </a:ext>
                </a:extLst>
              </p:cNvPr>
              <p:cNvSpPr/>
              <p:nvPr/>
            </p:nvSpPr>
            <p:spPr>
              <a:xfrm>
                <a:off x="7825641" y="4518342"/>
                <a:ext cx="254794" cy="507847"/>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883E7C03-D247-47B0-8D0D-05EC52CF44D3}"/>
                  </a:ext>
                </a:extLst>
              </p:cNvPr>
              <p:cNvGrpSpPr/>
              <p:nvPr/>
            </p:nvGrpSpPr>
            <p:grpSpPr>
              <a:xfrm>
                <a:off x="7696528" y="4515333"/>
                <a:ext cx="516896" cy="668114"/>
                <a:chOff x="3455472" y="2704971"/>
                <a:chExt cx="2067584" cy="2672457"/>
              </a:xfrm>
            </p:grpSpPr>
            <p:sp>
              <p:nvSpPr>
                <p:cNvPr id="173" name="Rectangle 19">
                  <a:extLst>
                    <a:ext uri="{FF2B5EF4-FFF2-40B4-BE49-F238E27FC236}">
                      <a16:creationId xmlns:a16="http://schemas.microsoft.com/office/drawing/2014/main" id="{B8FD95D5-5E17-4B25-98BA-25B8EEF6AB5F}"/>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17">
                  <a:extLst>
                    <a:ext uri="{FF2B5EF4-FFF2-40B4-BE49-F238E27FC236}">
                      <a16:creationId xmlns:a16="http://schemas.microsoft.com/office/drawing/2014/main" id="{BFF0A401-4476-4B7B-A3E0-1CECE18A40D8}"/>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18">
                  <a:extLst>
                    <a:ext uri="{FF2B5EF4-FFF2-40B4-BE49-F238E27FC236}">
                      <a16:creationId xmlns:a16="http://schemas.microsoft.com/office/drawing/2014/main" id="{47F47C75-1BC4-4BD8-A990-75D40EEB2369}"/>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19">
                  <a:extLst>
                    <a:ext uri="{FF2B5EF4-FFF2-40B4-BE49-F238E27FC236}">
                      <a16:creationId xmlns:a16="http://schemas.microsoft.com/office/drawing/2014/main" id="{DF3B8778-ECB5-494D-98CE-9E7D8BEDFBC1}"/>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20">
                  <a:extLst>
                    <a:ext uri="{FF2B5EF4-FFF2-40B4-BE49-F238E27FC236}">
                      <a16:creationId xmlns:a16="http://schemas.microsoft.com/office/drawing/2014/main" id="{A0E0A1D2-044D-44F1-A247-B8D3DC752E32}"/>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21">
                  <a:extLst>
                    <a:ext uri="{FF2B5EF4-FFF2-40B4-BE49-F238E27FC236}">
                      <a16:creationId xmlns:a16="http://schemas.microsoft.com/office/drawing/2014/main" id="{D29BE72F-0853-4A5C-BFB6-A2FAF5E29693}"/>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22">
                  <a:extLst>
                    <a:ext uri="{FF2B5EF4-FFF2-40B4-BE49-F238E27FC236}">
                      <a16:creationId xmlns:a16="http://schemas.microsoft.com/office/drawing/2014/main" id="{095D234A-A880-4C9E-9C0B-AE79D7DEA2D4}"/>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014">
                  <a:extLst>
                    <a:ext uri="{FF2B5EF4-FFF2-40B4-BE49-F238E27FC236}">
                      <a16:creationId xmlns:a16="http://schemas.microsoft.com/office/drawing/2014/main" id="{847525B2-6110-40CA-90CD-7F2C60801091}"/>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015">
                  <a:extLst>
                    <a:ext uri="{FF2B5EF4-FFF2-40B4-BE49-F238E27FC236}">
                      <a16:creationId xmlns:a16="http://schemas.microsoft.com/office/drawing/2014/main" id="{0D73617E-1202-4AF5-A64C-CEBFC346D5F3}"/>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016">
                  <a:extLst>
                    <a:ext uri="{FF2B5EF4-FFF2-40B4-BE49-F238E27FC236}">
                      <a16:creationId xmlns:a16="http://schemas.microsoft.com/office/drawing/2014/main" id="{0E839A94-4CA5-4889-AB8C-C99627DF3AF7}"/>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a16="http://schemas.microsoft.com/office/drawing/2014/main" id="{3F71AE41-B379-4763-AADF-7D3E1865CA92}"/>
                    </a:ext>
                  </a:extLst>
                </p:cNvPr>
                <p:cNvGrpSpPr/>
                <p:nvPr/>
              </p:nvGrpSpPr>
              <p:grpSpPr>
                <a:xfrm flipH="1">
                  <a:off x="3455472" y="4060441"/>
                  <a:ext cx="1071563" cy="1272217"/>
                  <a:chOff x="4656281" y="4257611"/>
                  <a:chExt cx="1071563" cy="1272217"/>
                </a:xfrm>
              </p:grpSpPr>
              <p:sp>
                <p:nvSpPr>
                  <p:cNvPr id="184" name="Freeform 1018">
                    <a:extLst>
                      <a:ext uri="{FF2B5EF4-FFF2-40B4-BE49-F238E27FC236}">
                        <a16:creationId xmlns:a16="http://schemas.microsoft.com/office/drawing/2014/main" id="{2AE63AF3-CBC6-4210-B1C7-D12A4AE37F09}"/>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019">
                    <a:extLst>
                      <a:ext uri="{FF2B5EF4-FFF2-40B4-BE49-F238E27FC236}">
                        <a16:creationId xmlns:a16="http://schemas.microsoft.com/office/drawing/2014/main" id="{7A7E5B85-5F9B-4400-8959-7958368B1407}"/>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020">
                    <a:extLst>
                      <a:ext uri="{FF2B5EF4-FFF2-40B4-BE49-F238E27FC236}">
                        <a16:creationId xmlns:a16="http://schemas.microsoft.com/office/drawing/2014/main" id="{FC5F5DEA-8AC9-464F-ABB0-00D9B9DF1448}"/>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7" name="Group 186">
            <a:extLst>
              <a:ext uri="{FF2B5EF4-FFF2-40B4-BE49-F238E27FC236}">
                <a16:creationId xmlns:a16="http://schemas.microsoft.com/office/drawing/2014/main" id="{82E5F33C-96A6-4F4E-A84A-CAA6111EE64F}"/>
              </a:ext>
            </a:extLst>
          </p:cNvPr>
          <p:cNvGrpSpPr/>
          <p:nvPr userDrawn="1"/>
        </p:nvGrpSpPr>
        <p:grpSpPr>
          <a:xfrm>
            <a:off x="205350" y="293320"/>
            <a:ext cx="914400" cy="914400"/>
            <a:chOff x="6964355" y="5274417"/>
            <a:chExt cx="914400" cy="914400"/>
          </a:xfrm>
        </p:grpSpPr>
        <p:sp>
          <p:nvSpPr>
            <p:cNvPr id="188" name="Oval 187">
              <a:extLst>
                <a:ext uri="{FF2B5EF4-FFF2-40B4-BE49-F238E27FC236}">
                  <a16:creationId xmlns:a16="http://schemas.microsoft.com/office/drawing/2014/main" id="{852B1F10-ACB9-4E03-AE5E-841BF2DAF7B9}"/>
                </a:ext>
              </a:extLst>
            </p:cNvPr>
            <p:cNvSpPr/>
            <p:nvPr/>
          </p:nvSpPr>
          <p:spPr>
            <a:xfrm>
              <a:off x="6964355" y="5274417"/>
              <a:ext cx="914400" cy="914400"/>
            </a:xfrm>
            <a:prstGeom prst="ellipse">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a:extLst>
                <a:ext uri="{FF2B5EF4-FFF2-40B4-BE49-F238E27FC236}">
                  <a16:creationId xmlns:a16="http://schemas.microsoft.com/office/drawing/2014/main" id="{0F105DBF-36D9-43E4-9FD6-E1A4FD631221}"/>
                </a:ext>
              </a:extLst>
            </p:cNvPr>
            <p:cNvGrpSpPr/>
            <p:nvPr/>
          </p:nvGrpSpPr>
          <p:grpSpPr>
            <a:xfrm>
              <a:off x="7300703" y="5393665"/>
              <a:ext cx="468579" cy="741250"/>
              <a:chOff x="7344598" y="5349414"/>
              <a:chExt cx="468579" cy="741250"/>
            </a:xfrm>
          </p:grpSpPr>
          <p:grpSp>
            <p:nvGrpSpPr>
              <p:cNvPr id="199" name="Group 198">
                <a:extLst>
                  <a:ext uri="{FF2B5EF4-FFF2-40B4-BE49-F238E27FC236}">
                    <a16:creationId xmlns:a16="http://schemas.microsoft.com/office/drawing/2014/main" id="{5FA212EB-2CFF-408F-A48D-F7F98E1C4A2C}"/>
                  </a:ext>
                </a:extLst>
              </p:cNvPr>
              <p:cNvGrpSpPr>
                <a:grpSpLocks noChangeAspect="1"/>
              </p:cNvGrpSpPr>
              <p:nvPr/>
            </p:nvGrpSpPr>
            <p:grpSpPr>
              <a:xfrm rot="583919">
                <a:off x="7344598" y="5723175"/>
                <a:ext cx="385763" cy="367489"/>
                <a:chOff x="5396292" y="2252680"/>
                <a:chExt cx="2057400" cy="1959940"/>
              </a:xfrm>
            </p:grpSpPr>
            <p:sp>
              <p:nvSpPr>
                <p:cNvPr id="202" name="Trapezoid 201">
                  <a:extLst>
                    <a:ext uri="{FF2B5EF4-FFF2-40B4-BE49-F238E27FC236}">
                      <a16:creationId xmlns:a16="http://schemas.microsoft.com/office/drawing/2014/main" id="{8D9060C6-F717-4DC1-9356-F7E6124DB01B}"/>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lowchart: Direct Access Storage 202">
                  <a:extLst>
                    <a:ext uri="{FF2B5EF4-FFF2-40B4-BE49-F238E27FC236}">
                      <a16:creationId xmlns:a16="http://schemas.microsoft.com/office/drawing/2014/main" id="{BC432FF1-50C7-4A9A-93CC-5CD18A57F680}"/>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77B7700F-E58E-40AF-931C-495E54D1C0D6}"/>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lowchart: Direct Access Storage 204">
                  <a:extLst>
                    <a:ext uri="{FF2B5EF4-FFF2-40B4-BE49-F238E27FC236}">
                      <a16:creationId xmlns:a16="http://schemas.microsoft.com/office/drawing/2014/main" id="{69F01093-FD13-41D6-B3FA-C2FB765CE4AA}"/>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143">
                <a:extLst>
                  <a:ext uri="{FF2B5EF4-FFF2-40B4-BE49-F238E27FC236}">
                    <a16:creationId xmlns:a16="http://schemas.microsoft.com/office/drawing/2014/main" id="{D1ED5CD2-7C7A-4A5E-B939-A0339449D270}"/>
                  </a:ext>
                </a:extLst>
              </p:cNvPr>
              <p:cNvSpPr/>
              <p:nvPr/>
            </p:nvSpPr>
            <p:spPr>
              <a:xfrm>
                <a:off x="7408575" y="5349414"/>
                <a:ext cx="362312" cy="427148"/>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1144">
                <a:extLst>
                  <a:ext uri="{FF2B5EF4-FFF2-40B4-BE49-F238E27FC236}">
                    <a16:creationId xmlns:a16="http://schemas.microsoft.com/office/drawing/2014/main" id="{795ED3AB-5258-4EEF-B337-D975784D1361}"/>
                  </a:ext>
                </a:extLst>
              </p:cNvPr>
              <p:cNvSpPr/>
              <p:nvPr/>
            </p:nvSpPr>
            <p:spPr>
              <a:xfrm>
                <a:off x="7453097" y="5391452"/>
                <a:ext cx="360080" cy="385425"/>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a:extLst>
                <a:ext uri="{FF2B5EF4-FFF2-40B4-BE49-F238E27FC236}">
                  <a16:creationId xmlns:a16="http://schemas.microsoft.com/office/drawing/2014/main" id="{1433E14C-4536-46F6-9290-CD8CF8454FEC}"/>
                </a:ext>
              </a:extLst>
            </p:cNvPr>
            <p:cNvGrpSpPr/>
            <p:nvPr/>
          </p:nvGrpSpPr>
          <p:grpSpPr>
            <a:xfrm rot="21000000">
              <a:off x="7083628" y="5386860"/>
              <a:ext cx="239219" cy="704083"/>
              <a:chOff x="2885765" y="2470292"/>
              <a:chExt cx="956877" cy="2816332"/>
            </a:xfrm>
          </p:grpSpPr>
          <p:grpSp>
            <p:nvGrpSpPr>
              <p:cNvPr id="191" name="Group 190">
                <a:extLst>
                  <a:ext uri="{FF2B5EF4-FFF2-40B4-BE49-F238E27FC236}">
                    <a16:creationId xmlns:a16="http://schemas.microsoft.com/office/drawing/2014/main" id="{83B3EB11-37D3-444A-B4ED-A0C082BEC2D9}"/>
                  </a:ext>
                </a:extLst>
              </p:cNvPr>
              <p:cNvGrpSpPr/>
              <p:nvPr/>
            </p:nvGrpSpPr>
            <p:grpSpPr>
              <a:xfrm rot="21565419">
                <a:off x="2885765" y="3545129"/>
                <a:ext cx="822961" cy="1741495"/>
                <a:chOff x="2302669" y="3500438"/>
                <a:chExt cx="1371600" cy="2902493"/>
              </a:xfrm>
            </p:grpSpPr>
            <p:sp>
              <p:nvSpPr>
                <p:cNvPr id="195" name="Flowchart: Direct Access Storage 194">
                  <a:extLst>
                    <a:ext uri="{FF2B5EF4-FFF2-40B4-BE49-F238E27FC236}">
                      <a16:creationId xmlns:a16="http://schemas.microsoft.com/office/drawing/2014/main" id="{0ACEE64F-4758-4EFE-BDDE-D07BAC432367}"/>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lowchart: Direct Access Storage 195">
                  <a:extLst>
                    <a:ext uri="{FF2B5EF4-FFF2-40B4-BE49-F238E27FC236}">
                      <a16:creationId xmlns:a16="http://schemas.microsoft.com/office/drawing/2014/main" id="{6476E506-DF1B-4ED4-93D3-5925E68CAF6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Trapezoid 196">
                  <a:extLst>
                    <a:ext uri="{FF2B5EF4-FFF2-40B4-BE49-F238E27FC236}">
                      <a16:creationId xmlns:a16="http://schemas.microsoft.com/office/drawing/2014/main" id="{8F792D5B-1388-4422-9FC5-D7E4D4407A9B}"/>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39CA5B4B-B3F8-40A1-8460-F21ADFF567E3}"/>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2" name="Freeform 1135">
                <a:extLst>
                  <a:ext uri="{FF2B5EF4-FFF2-40B4-BE49-F238E27FC236}">
                    <a16:creationId xmlns:a16="http://schemas.microsoft.com/office/drawing/2014/main" id="{55312F18-5B6D-4CE6-B273-5FEBB864B27A}"/>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136">
                <a:extLst>
                  <a:ext uri="{FF2B5EF4-FFF2-40B4-BE49-F238E27FC236}">
                    <a16:creationId xmlns:a16="http://schemas.microsoft.com/office/drawing/2014/main" id="{E0C3E152-AD8F-424F-83C5-DE53647D3A58}"/>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137">
                <a:extLst>
                  <a:ext uri="{FF2B5EF4-FFF2-40B4-BE49-F238E27FC236}">
                    <a16:creationId xmlns:a16="http://schemas.microsoft.com/office/drawing/2014/main" id="{479773FE-C518-456C-8F07-DFE448E05CB4}"/>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6" name="Group 205">
            <a:extLst>
              <a:ext uri="{FF2B5EF4-FFF2-40B4-BE49-F238E27FC236}">
                <a16:creationId xmlns:a16="http://schemas.microsoft.com/office/drawing/2014/main" id="{F18D4929-5686-436D-9874-337AA7614BF2}"/>
              </a:ext>
            </a:extLst>
          </p:cNvPr>
          <p:cNvGrpSpPr/>
          <p:nvPr userDrawn="1"/>
        </p:nvGrpSpPr>
        <p:grpSpPr>
          <a:xfrm>
            <a:off x="205350" y="1648669"/>
            <a:ext cx="914400" cy="914400"/>
            <a:chOff x="6730551" y="5331853"/>
            <a:chExt cx="914400" cy="914400"/>
          </a:xfrm>
        </p:grpSpPr>
        <p:sp>
          <p:nvSpPr>
            <p:cNvPr id="207" name="Oval 206">
              <a:extLst>
                <a:ext uri="{FF2B5EF4-FFF2-40B4-BE49-F238E27FC236}">
                  <a16:creationId xmlns:a16="http://schemas.microsoft.com/office/drawing/2014/main" id="{4780559D-A02A-4D23-AA19-1F44D203CC58}"/>
                </a:ext>
              </a:extLst>
            </p:cNvPr>
            <p:cNvSpPr/>
            <p:nvPr/>
          </p:nvSpPr>
          <p:spPr>
            <a:xfrm>
              <a:off x="6730551" y="5331853"/>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8" name="Oval 207">
              <a:extLst>
                <a:ext uri="{FF2B5EF4-FFF2-40B4-BE49-F238E27FC236}">
                  <a16:creationId xmlns:a16="http://schemas.microsoft.com/office/drawing/2014/main" id="{5B78C5B2-7DC9-4D15-B3D4-CCF816A198F0}"/>
                </a:ext>
              </a:extLst>
            </p:cNvPr>
            <p:cNvSpPr/>
            <p:nvPr/>
          </p:nvSpPr>
          <p:spPr>
            <a:xfrm>
              <a:off x="6919461" y="6001777"/>
              <a:ext cx="535827" cy="239236"/>
            </a:xfrm>
            <a:prstGeom prst="ellipse">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09" name="Group 208">
              <a:extLst>
                <a:ext uri="{FF2B5EF4-FFF2-40B4-BE49-F238E27FC236}">
                  <a16:creationId xmlns:a16="http://schemas.microsoft.com/office/drawing/2014/main" id="{A4BDBFDD-92A9-4779-AEB6-2019D782E2BB}"/>
                </a:ext>
              </a:extLst>
            </p:cNvPr>
            <p:cNvGrpSpPr/>
            <p:nvPr/>
          </p:nvGrpSpPr>
          <p:grpSpPr>
            <a:xfrm>
              <a:off x="6844457" y="5396709"/>
              <a:ext cx="771691" cy="809009"/>
              <a:chOff x="5221712" y="5929078"/>
              <a:chExt cx="771691" cy="809009"/>
            </a:xfrm>
          </p:grpSpPr>
          <p:sp>
            <p:nvSpPr>
              <p:cNvPr id="210" name="Freeform 1156">
                <a:extLst>
                  <a:ext uri="{FF2B5EF4-FFF2-40B4-BE49-F238E27FC236}">
                    <a16:creationId xmlns:a16="http://schemas.microsoft.com/office/drawing/2014/main" id="{B68C03A1-3BB6-417E-8A3F-FAF9C9DC8AD2}"/>
                  </a:ext>
                </a:extLst>
              </p:cNvPr>
              <p:cNvSpPr/>
              <p:nvPr/>
            </p:nvSpPr>
            <p:spPr>
              <a:xfrm>
                <a:off x="5239860" y="5944132"/>
                <a:ext cx="710773" cy="688297"/>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11" name="Group 210">
                <a:extLst>
                  <a:ext uri="{FF2B5EF4-FFF2-40B4-BE49-F238E27FC236}">
                    <a16:creationId xmlns:a16="http://schemas.microsoft.com/office/drawing/2014/main" id="{CF9C5599-42AF-4968-B8F4-4A320C9C31BC}"/>
                  </a:ext>
                </a:extLst>
              </p:cNvPr>
              <p:cNvGrpSpPr/>
              <p:nvPr/>
            </p:nvGrpSpPr>
            <p:grpSpPr>
              <a:xfrm>
                <a:off x="5221712" y="5929078"/>
                <a:ext cx="771691" cy="809009"/>
                <a:chOff x="2785321" y="2284594"/>
                <a:chExt cx="3086767" cy="3236032"/>
              </a:xfrm>
            </p:grpSpPr>
            <p:sp>
              <p:nvSpPr>
                <p:cNvPr id="212" name="Freeform 1158">
                  <a:extLst>
                    <a:ext uri="{FF2B5EF4-FFF2-40B4-BE49-F238E27FC236}">
                      <a16:creationId xmlns:a16="http://schemas.microsoft.com/office/drawing/2014/main" id="{CD31AAF5-3316-4EB8-ABC2-385D0332A219}"/>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3" name="Freeform 1159">
                  <a:extLst>
                    <a:ext uri="{FF2B5EF4-FFF2-40B4-BE49-F238E27FC236}">
                      <a16:creationId xmlns:a16="http://schemas.microsoft.com/office/drawing/2014/main" id="{8BEAD71F-9CE0-444A-AC07-10DF35528BA9}"/>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214" name="Freeform 1160">
                  <a:extLst>
                    <a:ext uri="{FF2B5EF4-FFF2-40B4-BE49-F238E27FC236}">
                      <a16:creationId xmlns:a16="http://schemas.microsoft.com/office/drawing/2014/main" id="{3840CD19-1773-477F-82E1-992752E5F06F}"/>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5" name="Freeform 1161">
                  <a:extLst>
                    <a:ext uri="{FF2B5EF4-FFF2-40B4-BE49-F238E27FC236}">
                      <a16:creationId xmlns:a16="http://schemas.microsoft.com/office/drawing/2014/main" id="{973334D2-21FC-4163-BF2D-044E0A15888F}"/>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6" name="Freeform 1162">
                  <a:extLst>
                    <a:ext uri="{FF2B5EF4-FFF2-40B4-BE49-F238E27FC236}">
                      <a16:creationId xmlns:a16="http://schemas.microsoft.com/office/drawing/2014/main" id="{E867EE77-C612-448E-980C-5FD1E5973842}"/>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7" name="Freeform 1163">
                  <a:extLst>
                    <a:ext uri="{FF2B5EF4-FFF2-40B4-BE49-F238E27FC236}">
                      <a16:creationId xmlns:a16="http://schemas.microsoft.com/office/drawing/2014/main" id="{6558CB3C-03C6-411B-B39B-C4DD45240732}"/>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8" name="Freeform 1164">
                  <a:extLst>
                    <a:ext uri="{FF2B5EF4-FFF2-40B4-BE49-F238E27FC236}">
                      <a16:creationId xmlns:a16="http://schemas.microsoft.com/office/drawing/2014/main" id="{67F55B98-234D-4692-A8BF-929A9A53B97E}"/>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9" name="Freeform 1165">
                  <a:extLst>
                    <a:ext uri="{FF2B5EF4-FFF2-40B4-BE49-F238E27FC236}">
                      <a16:creationId xmlns:a16="http://schemas.microsoft.com/office/drawing/2014/main" id="{083333E4-7FBA-4F39-9B20-59FD3A40D3E5}"/>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0" name="Freeform 1166">
                  <a:extLst>
                    <a:ext uri="{FF2B5EF4-FFF2-40B4-BE49-F238E27FC236}">
                      <a16:creationId xmlns:a16="http://schemas.microsoft.com/office/drawing/2014/main" id="{CCE10C96-F323-4A07-9F31-5743450BF003}"/>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1" name="Freeform 1167">
                  <a:extLst>
                    <a:ext uri="{FF2B5EF4-FFF2-40B4-BE49-F238E27FC236}">
                      <a16:creationId xmlns:a16="http://schemas.microsoft.com/office/drawing/2014/main" id="{A30B9824-2ACA-413E-82BF-8C8F3177FF77}"/>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2" name="Freeform 1168">
                  <a:extLst>
                    <a:ext uri="{FF2B5EF4-FFF2-40B4-BE49-F238E27FC236}">
                      <a16:creationId xmlns:a16="http://schemas.microsoft.com/office/drawing/2014/main" id="{A80A66E2-5546-4718-9128-EA144794F4F7}"/>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3" name="Freeform 1169">
                  <a:extLst>
                    <a:ext uri="{FF2B5EF4-FFF2-40B4-BE49-F238E27FC236}">
                      <a16:creationId xmlns:a16="http://schemas.microsoft.com/office/drawing/2014/main" id="{381EA479-12A8-4DFE-9E61-B07A04F8389F}"/>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4" name="Freeform 1170">
                  <a:extLst>
                    <a:ext uri="{FF2B5EF4-FFF2-40B4-BE49-F238E27FC236}">
                      <a16:creationId xmlns:a16="http://schemas.microsoft.com/office/drawing/2014/main" id="{F78EF529-1AB2-4D11-8450-F3B0FDF983A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5" name="Freeform 1171">
                  <a:extLst>
                    <a:ext uri="{FF2B5EF4-FFF2-40B4-BE49-F238E27FC236}">
                      <a16:creationId xmlns:a16="http://schemas.microsoft.com/office/drawing/2014/main" id="{4D06606D-1039-41FD-A608-D5F74A129D5E}"/>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6" name="Freeform 1172">
                  <a:extLst>
                    <a:ext uri="{FF2B5EF4-FFF2-40B4-BE49-F238E27FC236}">
                      <a16:creationId xmlns:a16="http://schemas.microsoft.com/office/drawing/2014/main" id="{38F18A92-C89D-454F-BBCE-4B1EB015E14D}"/>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7" name="Freeform 1173">
                  <a:extLst>
                    <a:ext uri="{FF2B5EF4-FFF2-40B4-BE49-F238E27FC236}">
                      <a16:creationId xmlns:a16="http://schemas.microsoft.com/office/drawing/2014/main" id="{B0F8224C-753A-4786-892D-290306A90F9C}"/>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8" name="Freeform 1174">
                  <a:extLst>
                    <a:ext uri="{FF2B5EF4-FFF2-40B4-BE49-F238E27FC236}">
                      <a16:creationId xmlns:a16="http://schemas.microsoft.com/office/drawing/2014/main" id="{6B5040E2-7D3B-475A-8E8E-D526C906E662}"/>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9" name="Freeform 1175">
                  <a:extLst>
                    <a:ext uri="{FF2B5EF4-FFF2-40B4-BE49-F238E27FC236}">
                      <a16:creationId xmlns:a16="http://schemas.microsoft.com/office/drawing/2014/main" id="{205B77BF-47EB-4D58-943F-2DB73C463AA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0" name="Freeform 1176">
                  <a:extLst>
                    <a:ext uri="{FF2B5EF4-FFF2-40B4-BE49-F238E27FC236}">
                      <a16:creationId xmlns:a16="http://schemas.microsoft.com/office/drawing/2014/main" id="{21705963-91F5-40A4-AAEB-5CF16752B2C7}"/>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1" name="Freeform 1177">
                  <a:extLst>
                    <a:ext uri="{FF2B5EF4-FFF2-40B4-BE49-F238E27FC236}">
                      <a16:creationId xmlns:a16="http://schemas.microsoft.com/office/drawing/2014/main" id="{65745284-267E-47B8-B35A-6C0CEFE2D0A1}"/>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2" name="Freeform 1178">
                  <a:extLst>
                    <a:ext uri="{FF2B5EF4-FFF2-40B4-BE49-F238E27FC236}">
                      <a16:creationId xmlns:a16="http://schemas.microsoft.com/office/drawing/2014/main" id="{04EBAC66-8739-462A-B1AC-E8CE1461CCE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3" name="Freeform 1179">
                  <a:extLst>
                    <a:ext uri="{FF2B5EF4-FFF2-40B4-BE49-F238E27FC236}">
                      <a16:creationId xmlns:a16="http://schemas.microsoft.com/office/drawing/2014/main" id="{1C34035F-9D8A-465F-91F1-BEF77AD62043}"/>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4" name="Freeform 1180">
                  <a:extLst>
                    <a:ext uri="{FF2B5EF4-FFF2-40B4-BE49-F238E27FC236}">
                      <a16:creationId xmlns:a16="http://schemas.microsoft.com/office/drawing/2014/main" id="{BCC07B35-1498-4257-88F0-1EF8838AA159}"/>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5" name="Freeform 1181">
                  <a:extLst>
                    <a:ext uri="{FF2B5EF4-FFF2-40B4-BE49-F238E27FC236}">
                      <a16:creationId xmlns:a16="http://schemas.microsoft.com/office/drawing/2014/main" id="{278DDEC9-16F1-47F5-B163-2429237AD697}"/>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6" name="Freeform 1182">
                  <a:extLst>
                    <a:ext uri="{FF2B5EF4-FFF2-40B4-BE49-F238E27FC236}">
                      <a16:creationId xmlns:a16="http://schemas.microsoft.com/office/drawing/2014/main" id="{FDEAEE2F-9896-439F-9A81-935F5B001100}"/>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7" name="Freeform 1183">
                  <a:extLst>
                    <a:ext uri="{FF2B5EF4-FFF2-40B4-BE49-F238E27FC236}">
                      <a16:creationId xmlns:a16="http://schemas.microsoft.com/office/drawing/2014/main" id="{D1E3B4C6-2685-4396-BBE5-B5F20E349977}"/>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8" name="Freeform 1184">
                  <a:extLst>
                    <a:ext uri="{FF2B5EF4-FFF2-40B4-BE49-F238E27FC236}">
                      <a16:creationId xmlns:a16="http://schemas.microsoft.com/office/drawing/2014/main" id="{E657A0FD-6E4A-497F-A822-FE8EDB6CE859}"/>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9" name="Freeform 1185">
                  <a:extLst>
                    <a:ext uri="{FF2B5EF4-FFF2-40B4-BE49-F238E27FC236}">
                      <a16:creationId xmlns:a16="http://schemas.microsoft.com/office/drawing/2014/main" id="{6DC28E8F-DB6B-4EC9-8E95-4ABDA5752D01}"/>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0" name="Freeform 1186">
                  <a:extLst>
                    <a:ext uri="{FF2B5EF4-FFF2-40B4-BE49-F238E27FC236}">
                      <a16:creationId xmlns:a16="http://schemas.microsoft.com/office/drawing/2014/main" id="{A2FECB62-D204-446C-9B2E-13D0522FE5B3}"/>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1" name="Freeform 1187">
                  <a:extLst>
                    <a:ext uri="{FF2B5EF4-FFF2-40B4-BE49-F238E27FC236}">
                      <a16:creationId xmlns:a16="http://schemas.microsoft.com/office/drawing/2014/main" id="{93F122EC-9BEC-418D-B818-3ED19EDB2361}"/>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2" name="Freeform 1188">
                  <a:extLst>
                    <a:ext uri="{FF2B5EF4-FFF2-40B4-BE49-F238E27FC236}">
                      <a16:creationId xmlns:a16="http://schemas.microsoft.com/office/drawing/2014/main" id="{54A02E3C-0793-4ABF-98AC-369860462805}"/>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3" name="Freeform 1189">
                  <a:extLst>
                    <a:ext uri="{FF2B5EF4-FFF2-40B4-BE49-F238E27FC236}">
                      <a16:creationId xmlns:a16="http://schemas.microsoft.com/office/drawing/2014/main" id="{96364DF1-C7F4-4BEE-8826-70D097BD68EF}"/>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4" name="Freeform 1190">
                  <a:extLst>
                    <a:ext uri="{FF2B5EF4-FFF2-40B4-BE49-F238E27FC236}">
                      <a16:creationId xmlns:a16="http://schemas.microsoft.com/office/drawing/2014/main" id="{9E9217F8-A4E4-4B4B-B654-1C32EA7C5EA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5" name="Freeform 1191">
                  <a:extLst>
                    <a:ext uri="{FF2B5EF4-FFF2-40B4-BE49-F238E27FC236}">
                      <a16:creationId xmlns:a16="http://schemas.microsoft.com/office/drawing/2014/main" id="{3DD8BD60-4476-4E9A-8BFA-2324B61562BB}"/>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6" name="Freeform 1192">
                  <a:extLst>
                    <a:ext uri="{FF2B5EF4-FFF2-40B4-BE49-F238E27FC236}">
                      <a16:creationId xmlns:a16="http://schemas.microsoft.com/office/drawing/2014/main" id="{2E3472BC-6E3C-400B-A299-020E29BA24C1}"/>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7" name="Freeform 1193">
                  <a:extLst>
                    <a:ext uri="{FF2B5EF4-FFF2-40B4-BE49-F238E27FC236}">
                      <a16:creationId xmlns:a16="http://schemas.microsoft.com/office/drawing/2014/main" id="{0B9CDB25-A715-4BF8-9E2E-BD27F424EE2C}"/>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8" name="Freeform 1194">
                  <a:extLst>
                    <a:ext uri="{FF2B5EF4-FFF2-40B4-BE49-F238E27FC236}">
                      <a16:creationId xmlns:a16="http://schemas.microsoft.com/office/drawing/2014/main" id="{D78146E3-86E1-484C-8169-3915C9FE54CE}"/>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9" name="Freeform 1195">
                  <a:extLst>
                    <a:ext uri="{FF2B5EF4-FFF2-40B4-BE49-F238E27FC236}">
                      <a16:creationId xmlns:a16="http://schemas.microsoft.com/office/drawing/2014/main" id="{59E268D1-EC43-42A6-A3AA-A8358DF3E177}"/>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0" name="Freeform 1196">
                  <a:extLst>
                    <a:ext uri="{FF2B5EF4-FFF2-40B4-BE49-F238E27FC236}">
                      <a16:creationId xmlns:a16="http://schemas.microsoft.com/office/drawing/2014/main" id="{D1E2BD56-CF40-4076-8434-496E53930E21}"/>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1" name="Freeform 1197">
                  <a:extLst>
                    <a:ext uri="{FF2B5EF4-FFF2-40B4-BE49-F238E27FC236}">
                      <a16:creationId xmlns:a16="http://schemas.microsoft.com/office/drawing/2014/main" id="{8AD9D85D-046F-4873-8F5C-4502CFAB5CF9}"/>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2" name="Freeform 1198">
                  <a:extLst>
                    <a:ext uri="{FF2B5EF4-FFF2-40B4-BE49-F238E27FC236}">
                      <a16:creationId xmlns:a16="http://schemas.microsoft.com/office/drawing/2014/main" id="{12C2A366-6CCB-4C97-BC3C-B80B4447E54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3" name="Freeform 1199">
                  <a:extLst>
                    <a:ext uri="{FF2B5EF4-FFF2-40B4-BE49-F238E27FC236}">
                      <a16:creationId xmlns:a16="http://schemas.microsoft.com/office/drawing/2014/main" id="{8C33760E-F17E-4C8F-B4E0-254B6B351618}"/>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4" name="Freeform 1200">
                  <a:extLst>
                    <a:ext uri="{FF2B5EF4-FFF2-40B4-BE49-F238E27FC236}">
                      <a16:creationId xmlns:a16="http://schemas.microsoft.com/office/drawing/2014/main" id="{C5DF015F-6F92-41D3-8327-033FF490A0BC}"/>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5" name="Freeform 1201">
                  <a:extLst>
                    <a:ext uri="{FF2B5EF4-FFF2-40B4-BE49-F238E27FC236}">
                      <a16:creationId xmlns:a16="http://schemas.microsoft.com/office/drawing/2014/main" id="{4E12752D-DA48-4BFD-88A9-6AF95239CB68}"/>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6" name="Freeform 1202">
                  <a:extLst>
                    <a:ext uri="{FF2B5EF4-FFF2-40B4-BE49-F238E27FC236}">
                      <a16:creationId xmlns:a16="http://schemas.microsoft.com/office/drawing/2014/main" id="{118364F4-9AC4-4304-8EF5-612F4D28C649}"/>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7" name="Freeform 1203">
                  <a:extLst>
                    <a:ext uri="{FF2B5EF4-FFF2-40B4-BE49-F238E27FC236}">
                      <a16:creationId xmlns:a16="http://schemas.microsoft.com/office/drawing/2014/main" id="{D5BF6F96-EE7E-48E2-A55F-98F7C3D51753}"/>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8" name="Freeform 1204">
                  <a:extLst>
                    <a:ext uri="{FF2B5EF4-FFF2-40B4-BE49-F238E27FC236}">
                      <a16:creationId xmlns:a16="http://schemas.microsoft.com/office/drawing/2014/main" id="{00FE64D2-99F6-4F64-9F08-756E6AAC3CA8}"/>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9" name="Freeform 1205">
                  <a:extLst>
                    <a:ext uri="{FF2B5EF4-FFF2-40B4-BE49-F238E27FC236}">
                      <a16:creationId xmlns:a16="http://schemas.microsoft.com/office/drawing/2014/main" id="{66DBF258-98C9-4589-A9E9-D93F61AC3318}"/>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0" name="Freeform 1206">
                  <a:extLst>
                    <a:ext uri="{FF2B5EF4-FFF2-40B4-BE49-F238E27FC236}">
                      <a16:creationId xmlns:a16="http://schemas.microsoft.com/office/drawing/2014/main" id="{33D66712-6BF9-46A8-8F8F-B05234025023}"/>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1" name="Freeform 1207">
                  <a:extLst>
                    <a:ext uri="{FF2B5EF4-FFF2-40B4-BE49-F238E27FC236}">
                      <a16:creationId xmlns:a16="http://schemas.microsoft.com/office/drawing/2014/main" id="{8569C288-35E5-4596-A684-953FB412B3C5}"/>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2" name="Freeform 1208">
                  <a:extLst>
                    <a:ext uri="{FF2B5EF4-FFF2-40B4-BE49-F238E27FC236}">
                      <a16:creationId xmlns:a16="http://schemas.microsoft.com/office/drawing/2014/main" id="{7BB3DA98-9C0C-4D8E-99CB-CE44090ED19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3" name="Freeform 1209">
                  <a:extLst>
                    <a:ext uri="{FF2B5EF4-FFF2-40B4-BE49-F238E27FC236}">
                      <a16:creationId xmlns:a16="http://schemas.microsoft.com/office/drawing/2014/main" id="{5D07365B-99D6-49DD-AC84-8609225BF3B0}"/>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4" name="Freeform 1210">
                  <a:extLst>
                    <a:ext uri="{FF2B5EF4-FFF2-40B4-BE49-F238E27FC236}">
                      <a16:creationId xmlns:a16="http://schemas.microsoft.com/office/drawing/2014/main" id="{37E9E7FF-47BA-4EEA-BF85-33362D880F97}"/>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5" name="Freeform 1211">
                  <a:extLst>
                    <a:ext uri="{FF2B5EF4-FFF2-40B4-BE49-F238E27FC236}">
                      <a16:creationId xmlns:a16="http://schemas.microsoft.com/office/drawing/2014/main" id="{5711E0B5-8576-4D62-8588-0AB17AF6968B}"/>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6" name="Freeform 1212">
                  <a:extLst>
                    <a:ext uri="{FF2B5EF4-FFF2-40B4-BE49-F238E27FC236}">
                      <a16:creationId xmlns:a16="http://schemas.microsoft.com/office/drawing/2014/main" id="{807D0402-12A6-4DE4-B3F8-38ABD83FDAB1}"/>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7" name="Freeform 1213">
                  <a:extLst>
                    <a:ext uri="{FF2B5EF4-FFF2-40B4-BE49-F238E27FC236}">
                      <a16:creationId xmlns:a16="http://schemas.microsoft.com/office/drawing/2014/main" id="{1A3A7941-27E9-4943-9233-1ED30B7112D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8" name="Freeform 1214">
                  <a:extLst>
                    <a:ext uri="{FF2B5EF4-FFF2-40B4-BE49-F238E27FC236}">
                      <a16:creationId xmlns:a16="http://schemas.microsoft.com/office/drawing/2014/main" id="{E30D2F6E-2D9B-4572-BD98-38FEEFA8622A}"/>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9" name="Freeform 1215">
                  <a:extLst>
                    <a:ext uri="{FF2B5EF4-FFF2-40B4-BE49-F238E27FC236}">
                      <a16:creationId xmlns:a16="http://schemas.microsoft.com/office/drawing/2014/main" id="{BB0B0519-C608-4FE9-951D-39A758EB3E16}"/>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0" name="Freeform 1216">
                  <a:extLst>
                    <a:ext uri="{FF2B5EF4-FFF2-40B4-BE49-F238E27FC236}">
                      <a16:creationId xmlns:a16="http://schemas.microsoft.com/office/drawing/2014/main" id="{3291B776-781E-4A7B-9239-E268FF78E374}"/>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1" name="Freeform 1217">
                  <a:extLst>
                    <a:ext uri="{FF2B5EF4-FFF2-40B4-BE49-F238E27FC236}">
                      <a16:creationId xmlns:a16="http://schemas.microsoft.com/office/drawing/2014/main" id="{40DDEC82-5E4C-40FA-996B-97148D1FB9A5}"/>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2" name="Freeform 1218">
                  <a:extLst>
                    <a:ext uri="{FF2B5EF4-FFF2-40B4-BE49-F238E27FC236}">
                      <a16:creationId xmlns:a16="http://schemas.microsoft.com/office/drawing/2014/main" id="{6EDE3341-3A4E-4A53-9871-2B2B0E4A3864}"/>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3" name="Freeform 1219">
                  <a:extLst>
                    <a:ext uri="{FF2B5EF4-FFF2-40B4-BE49-F238E27FC236}">
                      <a16:creationId xmlns:a16="http://schemas.microsoft.com/office/drawing/2014/main" id="{1CBC98EA-1609-445D-8A95-4F7286396150}"/>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4" name="Freeform 1220">
                  <a:extLst>
                    <a:ext uri="{FF2B5EF4-FFF2-40B4-BE49-F238E27FC236}">
                      <a16:creationId xmlns:a16="http://schemas.microsoft.com/office/drawing/2014/main" id="{700F86F5-92CC-4B57-A02D-2ADFFD9A4B4F}"/>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5" name="Freeform 1221">
                  <a:extLst>
                    <a:ext uri="{FF2B5EF4-FFF2-40B4-BE49-F238E27FC236}">
                      <a16:creationId xmlns:a16="http://schemas.microsoft.com/office/drawing/2014/main" id="{EEC6E16C-573E-4B65-98E5-A7D8384F33DC}"/>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6" name="Freeform 1222">
                  <a:extLst>
                    <a:ext uri="{FF2B5EF4-FFF2-40B4-BE49-F238E27FC236}">
                      <a16:creationId xmlns:a16="http://schemas.microsoft.com/office/drawing/2014/main" id="{85D8F994-E306-40A3-BB63-02F7A8E5CA78}"/>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7" name="Freeform 1223">
                  <a:extLst>
                    <a:ext uri="{FF2B5EF4-FFF2-40B4-BE49-F238E27FC236}">
                      <a16:creationId xmlns:a16="http://schemas.microsoft.com/office/drawing/2014/main" id="{83BAA389-538E-478E-8FF6-5D5148E2A480}"/>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8" name="Freeform 1224">
                  <a:extLst>
                    <a:ext uri="{FF2B5EF4-FFF2-40B4-BE49-F238E27FC236}">
                      <a16:creationId xmlns:a16="http://schemas.microsoft.com/office/drawing/2014/main" id="{9900A1A2-2D5D-444F-BC7B-11D185889A70}"/>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9" name="Freeform 1225">
                  <a:extLst>
                    <a:ext uri="{FF2B5EF4-FFF2-40B4-BE49-F238E27FC236}">
                      <a16:creationId xmlns:a16="http://schemas.microsoft.com/office/drawing/2014/main" id="{E61927B7-0486-42A1-AE23-C11C7C51122E}"/>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0" name="Freeform 1226">
                  <a:extLst>
                    <a:ext uri="{FF2B5EF4-FFF2-40B4-BE49-F238E27FC236}">
                      <a16:creationId xmlns:a16="http://schemas.microsoft.com/office/drawing/2014/main" id="{FA1D608C-4C4A-4FE6-A4D9-8DE8E039D69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1" name="Freeform 1227">
                  <a:extLst>
                    <a:ext uri="{FF2B5EF4-FFF2-40B4-BE49-F238E27FC236}">
                      <a16:creationId xmlns:a16="http://schemas.microsoft.com/office/drawing/2014/main" id="{4F249809-FFE2-4EEB-9E3E-A5E6AAE10F79}"/>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2" name="Freeform 1228">
                  <a:extLst>
                    <a:ext uri="{FF2B5EF4-FFF2-40B4-BE49-F238E27FC236}">
                      <a16:creationId xmlns:a16="http://schemas.microsoft.com/office/drawing/2014/main" id="{DE2150A7-B5BC-4B59-8842-786A10C8F14E}"/>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3" name="Freeform 1229">
                  <a:extLst>
                    <a:ext uri="{FF2B5EF4-FFF2-40B4-BE49-F238E27FC236}">
                      <a16:creationId xmlns:a16="http://schemas.microsoft.com/office/drawing/2014/main" id="{B782DC1A-9706-4CC3-A67F-1B46A40398A7}"/>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4" name="Freeform 1230">
                  <a:extLst>
                    <a:ext uri="{FF2B5EF4-FFF2-40B4-BE49-F238E27FC236}">
                      <a16:creationId xmlns:a16="http://schemas.microsoft.com/office/drawing/2014/main" id="{4E19F362-E63E-4EF2-B763-74F6CCF9E832}"/>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5" name="Freeform 1231">
                  <a:extLst>
                    <a:ext uri="{FF2B5EF4-FFF2-40B4-BE49-F238E27FC236}">
                      <a16:creationId xmlns:a16="http://schemas.microsoft.com/office/drawing/2014/main" id="{A9452A1D-8279-45D7-B4AD-5003F0C72131}"/>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6" name="Freeform 1232">
                  <a:extLst>
                    <a:ext uri="{FF2B5EF4-FFF2-40B4-BE49-F238E27FC236}">
                      <a16:creationId xmlns:a16="http://schemas.microsoft.com/office/drawing/2014/main" id="{74CC237D-3828-401D-8C8A-4187DB229200}"/>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7" name="Freeform 1233">
                  <a:extLst>
                    <a:ext uri="{FF2B5EF4-FFF2-40B4-BE49-F238E27FC236}">
                      <a16:creationId xmlns:a16="http://schemas.microsoft.com/office/drawing/2014/main" id="{EA4C452F-D43E-4E2A-884F-F70E16C70C19}"/>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8" name="Freeform 1234">
                  <a:extLst>
                    <a:ext uri="{FF2B5EF4-FFF2-40B4-BE49-F238E27FC236}">
                      <a16:creationId xmlns:a16="http://schemas.microsoft.com/office/drawing/2014/main" id="{CBD6BD75-8E63-4196-8291-F46BB8FE8AC2}"/>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9" name="Freeform 1235">
                  <a:extLst>
                    <a:ext uri="{FF2B5EF4-FFF2-40B4-BE49-F238E27FC236}">
                      <a16:creationId xmlns:a16="http://schemas.microsoft.com/office/drawing/2014/main" id="{FC59A969-198F-41A4-8031-E22E3977FD2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0" name="Freeform 1236">
                  <a:extLst>
                    <a:ext uri="{FF2B5EF4-FFF2-40B4-BE49-F238E27FC236}">
                      <a16:creationId xmlns:a16="http://schemas.microsoft.com/office/drawing/2014/main" id="{E93470BA-86CD-4550-B638-ACF630074936}"/>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1" name="Freeform 1237">
                  <a:extLst>
                    <a:ext uri="{FF2B5EF4-FFF2-40B4-BE49-F238E27FC236}">
                      <a16:creationId xmlns:a16="http://schemas.microsoft.com/office/drawing/2014/main" id="{E3A775DB-87EB-41EE-9726-AA20C4A7E551}"/>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2" name="Freeform 1238">
                  <a:extLst>
                    <a:ext uri="{FF2B5EF4-FFF2-40B4-BE49-F238E27FC236}">
                      <a16:creationId xmlns:a16="http://schemas.microsoft.com/office/drawing/2014/main" id="{0277B83C-CFA8-4EE9-BFAA-A5014304F28F}"/>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3" name="Freeform 1239">
                  <a:extLst>
                    <a:ext uri="{FF2B5EF4-FFF2-40B4-BE49-F238E27FC236}">
                      <a16:creationId xmlns:a16="http://schemas.microsoft.com/office/drawing/2014/main" id="{EB76ADCA-B881-4B08-B94D-99005E8A245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4" name="Freeform 1240">
                  <a:extLst>
                    <a:ext uri="{FF2B5EF4-FFF2-40B4-BE49-F238E27FC236}">
                      <a16:creationId xmlns:a16="http://schemas.microsoft.com/office/drawing/2014/main" id="{D3D05312-E9D8-44E0-A25D-8AAD2DF4ECB6}"/>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5" name="Freeform 1241">
                  <a:extLst>
                    <a:ext uri="{FF2B5EF4-FFF2-40B4-BE49-F238E27FC236}">
                      <a16:creationId xmlns:a16="http://schemas.microsoft.com/office/drawing/2014/main" id="{2285A9F5-6E34-4515-97F1-4136908F7BB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6" name="Freeform 1242">
                  <a:extLst>
                    <a:ext uri="{FF2B5EF4-FFF2-40B4-BE49-F238E27FC236}">
                      <a16:creationId xmlns:a16="http://schemas.microsoft.com/office/drawing/2014/main" id="{30675E1C-8EE2-48EF-8C90-76278732266B}"/>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7" name="Freeform 1243">
                  <a:extLst>
                    <a:ext uri="{FF2B5EF4-FFF2-40B4-BE49-F238E27FC236}">
                      <a16:creationId xmlns:a16="http://schemas.microsoft.com/office/drawing/2014/main" id="{533576E4-91CA-48D3-8E9F-1B3E064872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8" name="Freeform 1244">
                  <a:extLst>
                    <a:ext uri="{FF2B5EF4-FFF2-40B4-BE49-F238E27FC236}">
                      <a16:creationId xmlns:a16="http://schemas.microsoft.com/office/drawing/2014/main" id="{51D48F68-1D10-49FF-A3CC-E2D88D02ACE1}"/>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9" name="Freeform 1245">
                  <a:extLst>
                    <a:ext uri="{FF2B5EF4-FFF2-40B4-BE49-F238E27FC236}">
                      <a16:creationId xmlns:a16="http://schemas.microsoft.com/office/drawing/2014/main" id="{0C17D871-E4A6-425D-8A7F-EDBFF807C928}"/>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0" name="Freeform 1246">
                  <a:extLst>
                    <a:ext uri="{FF2B5EF4-FFF2-40B4-BE49-F238E27FC236}">
                      <a16:creationId xmlns:a16="http://schemas.microsoft.com/office/drawing/2014/main" id="{D65251AC-D730-4F0E-953F-514888904F90}"/>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1" name="Freeform 1247">
                  <a:extLst>
                    <a:ext uri="{FF2B5EF4-FFF2-40B4-BE49-F238E27FC236}">
                      <a16:creationId xmlns:a16="http://schemas.microsoft.com/office/drawing/2014/main" id="{BF515258-72E4-4544-8B08-ED3E6F2B86CF}"/>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2" name="Freeform 1248">
                  <a:extLst>
                    <a:ext uri="{FF2B5EF4-FFF2-40B4-BE49-F238E27FC236}">
                      <a16:creationId xmlns:a16="http://schemas.microsoft.com/office/drawing/2014/main" id="{745C00A3-566C-4242-827C-C9B5294EB2C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3" name="Freeform 1249">
                  <a:extLst>
                    <a:ext uri="{FF2B5EF4-FFF2-40B4-BE49-F238E27FC236}">
                      <a16:creationId xmlns:a16="http://schemas.microsoft.com/office/drawing/2014/main" id="{D86D0A64-C52C-40B3-A21B-71FD1999DC3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4" name="Freeform 1250">
                  <a:extLst>
                    <a:ext uri="{FF2B5EF4-FFF2-40B4-BE49-F238E27FC236}">
                      <a16:creationId xmlns:a16="http://schemas.microsoft.com/office/drawing/2014/main" id="{EDF2ED3E-E5D6-4CD7-8584-9A99E7B73C5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5" name="Freeform 1251">
                  <a:extLst>
                    <a:ext uri="{FF2B5EF4-FFF2-40B4-BE49-F238E27FC236}">
                      <a16:creationId xmlns:a16="http://schemas.microsoft.com/office/drawing/2014/main" id="{13AFE30E-7CAA-45AB-9A1A-B203B1A9F0B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6" name="Freeform 1252">
                  <a:extLst>
                    <a:ext uri="{FF2B5EF4-FFF2-40B4-BE49-F238E27FC236}">
                      <a16:creationId xmlns:a16="http://schemas.microsoft.com/office/drawing/2014/main" id="{3602D8D3-1D74-4996-94A7-F3B3B857D1B9}"/>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07" name="Group 306">
                  <a:extLst>
                    <a:ext uri="{FF2B5EF4-FFF2-40B4-BE49-F238E27FC236}">
                      <a16:creationId xmlns:a16="http://schemas.microsoft.com/office/drawing/2014/main" id="{4E1D9872-1FC7-4950-9334-3A7366C5C2D6}"/>
                    </a:ext>
                  </a:extLst>
                </p:cNvPr>
                <p:cNvGrpSpPr/>
                <p:nvPr/>
              </p:nvGrpSpPr>
              <p:grpSpPr>
                <a:xfrm>
                  <a:off x="2802789" y="2441245"/>
                  <a:ext cx="3069299" cy="2879698"/>
                  <a:chOff x="2802789" y="2441245"/>
                  <a:chExt cx="3069299" cy="2879698"/>
                </a:xfrm>
              </p:grpSpPr>
              <p:grpSp>
                <p:nvGrpSpPr>
                  <p:cNvPr id="311" name="Group 310">
                    <a:extLst>
                      <a:ext uri="{FF2B5EF4-FFF2-40B4-BE49-F238E27FC236}">
                        <a16:creationId xmlns:a16="http://schemas.microsoft.com/office/drawing/2014/main" id="{5AB9CCEC-CE04-40CA-99C9-FC7BBF9BBDE5}"/>
                      </a:ext>
                    </a:extLst>
                  </p:cNvPr>
                  <p:cNvGrpSpPr/>
                  <p:nvPr/>
                </p:nvGrpSpPr>
                <p:grpSpPr>
                  <a:xfrm>
                    <a:off x="2802789" y="2441245"/>
                    <a:ext cx="3069299" cy="2879698"/>
                    <a:chOff x="2802789" y="2441245"/>
                    <a:chExt cx="3069299" cy="2879698"/>
                  </a:xfrm>
                </p:grpSpPr>
                <p:sp>
                  <p:nvSpPr>
                    <p:cNvPr id="315" name="Freeform 1261">
                      <a:extLst>
                        <a:ext uri="{FF2B5EF4-FFF2-40B4-BE49-F238E27FC236}">
                          <a16:creationId xmlns:a16="http://schemas.microsoft.com/office/drawing/2014/main" id="{CF5664E5-802E-451B-A438-ACC27CD33859}"/>
                        </a:ext>
                      </a:extLst>
                    </p:cNvPr>
                    <p:cNvSpPr/>
                    <p:nvPr/>
                  </p:nvSpPr>
                  <p:spPr>
                    <a:xfrm>
                      <a:off x="2802789" y="2441245"/>
                      <a:ext cx="2841635" cy="2789001"/>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5"/>
                        <a:gd name="connsiteY0" fmla="*/ 11 h 3323799"/>
                        <a:gd name="connsiteX1" fmla="*/ 1749287 w 3769115"/>
                        <a:gd name="connsiteY1" fmla="*/ 2138912 h 3323799"/>
                        <a:gd name="connsiteX2" fmla="*/ 0 w 3769115"/>
                        <a:gd name="connsiteY2" fmla="*/ 1089340 h 3323799"/>
                        <a:gd name="connsiteX3" fmla="*/ 1757239 w 3769115"/>
                        <a:gd name="connsiteY3" fmla="*/ 2345646 h 3323799"/>
                        <a:gd name="connsiteX4" fmla="*/ 47708 w 3769115"/>
                        <a:gd name="connsiteY4" fmla="*/ 3323656 h 3323799"/>
                        <a:gd name="connsiteX5" fmla="*/ 1900362 w 3769115"/>
                        <a:gd name="connsiteY5" fmla="*/ 2425159 h 3323799"/>
                        <a:gd name="connsiteX6" fmla="*/ 3394104 w 3769115"/>
                        <a:gd name="connsiteY6" fmla="*/ 3294783 h 3323799"/>
                        <a:gd name="connsiteX7" fmla="*/ 2027583 w 3769115"/>
                        <a:gd name="connsiteY7" fmla="*/ 2266133 h 3323799"/>
                        <a:gd name="connsiteX8" fmla="*/ 3768919 w 3769115"/>
                        <a:gd name="connsiteY8" fmla="*/ 1478954 h 3323799"/>
                        <a:gd name="connsiteX9" fmla="*/ 1900362 w 3769115"/>
                        <a:gd name="connsiteY9" fmla="*/ 2107107 h 3323799"/>
                        <a:gd name="connsiteX10" fmla="*/ 1852654 w 3769115"/>
                        <a:gd name="connsiteY10" fmla="*/ 11 h 3323799"/>
                        <a:gd name="connsiteX0" fmla="*/ 1852654 w 3769115"/>
                        <a:gd name="connsiteY0" fmla="*/ 11 h 3295362"/>
                        <a:gd name="connsiteX1" fmla="*/ 1749287 w 3769115"/>
                        <a:gd name="connsiteY1" fmla="*/ 2138912 h 3295362"/>
                        <a:gd name="connsiteX2" fmla="*/ 0 w 3769115"/>
                        <a:gd name="connsiteY2" fmla="*/ 1089340 h 3295362"/>
                        <a:gd name="connsiteX3" fmla="*/ 1757239 w 3769115"/>
                        <a:gd name="connsiteY3" fmla="*/ 2345646 h 3295362"/>
                        <a:gd name="connsiteX4" fmla="*/ 195359 w 3769115"/>
                        <a:gd name="connsiteY4" fmla="*/ 3267286 h 3295362"/>
                        <a:gd name="connsiteX5" fmla="*/ 1900362 w 3769115"/>
                        <a:gd name="connsiteY5" fmla="*/ 2425159 h 3295362"/>
                        <a:gd name="connsiteX6" fmla="*/ 3394104 w 3769115"/>
                        <a:gd name="connsiteY6" fmla="*/ 3294783 h 3295362"/>
                        <a:gd name="connsiteX7" fmla="*/ 2027583 w 3769115"/>
                        <a:gd name="connsiteY7" fmla="*/ 2266133 h 3295362"/>
                        <a:gd name="connsiteX8" fmla="*/ 3768919 w 3769115"/>
                        <a:gd name="connsiteY8" fmla="*/ 1478954 h 3295362"/>
                        <a:gd name="connsiteX9" fmla="*/ 1900362 w 3769115"/>
                        <a:gd name="connsiteY9" fmla="*/ 2107107 h 3295362"/>
                        <a:gd name="connsiteX10" fmla="*/ 1852654 w 3769115"/>
                        <a:gd name="connsiteY10" fmla="*/ 11 h 3295362"/>
                        <a:gd name="connsiteX0" fmla="*/ 1852654 w 3769115"/>
                        <a:gd name="connsiteY0" fmla="*/ 11 h 3295367"/>
                        <a:gd name="connsiteX1" fmla="*/ 1749287 w 3769115"/>
                        <a:gd name="connsiteY1" fmla="*/ 2138912 h 3295367"/>
                        <a:gd name="connsiteX2" fmla="*/ 0 w 3769115"/>
                        <a:gd name="connsiteY2" fmla="*/ 1089340 h 3295367"/>
                        <a:gd name="connsiteX3" fmla="*/ 1757239 w 3769115"/>
                        <a:gd name="connsiteY3" fmla="*/ 2345646 h 3295367"/>
                        <a:gd name="connsiteX4" fmla="*/ 163719 w 3769115"/>
                        <a:gd name="connsiteY4" fmla="*/ 3220311 h 3295367"/>
                        <a:gd name="connsiteX5" fmla="*/ 1900362 w 3769115"/>
                        <a:gd name="connsiteY5" fmla="*/ 2425159 h 3295367"/>
                        <a:gd name="connsiteX6" fmla="*/ 3394104 w 3769115"/>
                        <a:gd name="connsiteY6" fmla="*/ 3294783 h 3295367"/>
                        <a:gd name="connsiteX7" fmla="*/ 2027583 w 3769115"/>
                        <a:gd name="connsiteY7" fmla="*/ 2266133 h 3295367"/>
                        <a:gd name="connsiteX8" fmla="*/ 3768919 w 3769115"/>
                        <a:gd name="connsiteY8" fmla="*/ 1478954 h 3295367"/>
                        <a:gd name="connsiteX9" fmla="*/ 1900362 w 3769115"/>
                        <a:gd name="connsiteY9" fmla="*/ 2107107 h 3295367"/>
                        <a:gd name="connsiteX10" fmla="*/ 1852654 w 3769115"/>
                        <a:gd name="connsiteY10" fmla="*/ 11 h 329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5" h="3295367">
                          <a:moveTo>
                            <a:pt x="1852654" y="11"/>
                          </a:moveTo>
                          <a:cubicBezTo>
                            <a:pt x="1827475" y="5312"/>
                            <a:pt x="2058063" y="1957357"/>
                            <a:pt x="1749287" y="2138912"/>
                          </a:cubicBezTo>
                          <a:cubicBezTo>
                            <a:pt x="1440511" y="2320467"/>
                            <a:pt x="-1325" y="1054884"/>
                            <a:pt x="0" y="1089340"/>
                          </a:cubicBezTo>
                          <a:cubicBezTo>
                            <a:pt x="1325" y="1123796"/>
                            <a:pt x="1729953" y="1990484"/>
                            <a:pt x="1757239" y="2345646"/>
                          </a:cubicBezTo>
                          <a:cubicBezTo>
                            <a:pt x="1784525" y="2700808"/>
                            <a:pt x="139865" y="3207059"/>
                            <a:pt x="163719" y="3220311"/>
                          </a:cubicBezTo>
                          <a:cubicBezTo>
                            <a:pt x="187573" y="3233563"/>
                            <a:pt x="1361965" y="2412747"/>
                            <a:pt x="1900362" y="2425159"/>
                          </a:cubicBezTo>
                          <a:cubicBezTo>
                            <a:pt x="2438759" y="2437571"/>
                            <a:pt x="3372900" y="3321287"/>
                            <a:pt x="3394104" y="3294783"/>
                          </a:cubicBezTo>
                          <a:cubicBezTo>
                            <a:pt x="3415308" y="3268279"/>
                            <a:pt x="1965114" y="2568771"/>
                            <a:pt x="2027583" y="2266133"/>
                          </a:cubicBezTo>
                          <a:cubicBezTo>
                            <a:pt x="2090052" y="1963495"/>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6" name="Freeform 1262">
                      <a:extLst>
                        <a:ext uri="{FF2B5EF4-FFF2-40B4-BE49-F238E27FC236}">
                          <a16:creationId xmlns:a16="http://schemas.microsoft.com/office/drawing/2014/main" id="{3A522894-6899-4273-A27F-C442E5FF2503}"/>
                        </a:ext>
                      </a:extLst>
                    </p:cNvPr>
                    <p:cNvSpPr/>
                    <p:nvPr/>
                  </p:nvSpPr>
                  <p:spPr>
                    <a:xfrm rot="1877907">
                      <a:off x="3030452" y="2507877"/>
                      <a:ext cx="2841636" cy="2813066"/>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 name="connsiteX0" fmla="*/ 1852654 w 3769117"/>
                        <a:gd name="connsiteY0" fmla="*/ 11 h 3323802"/>
                        <a:gd name="connsiteX1" fmla="*/ 1749287 w 3769117"/>
                        <a:gd name="connsiteY1" fmla="*/ 2138912 h 3323802"/>
                        <a:gd name="connsiteX2" fmla="*/ 0 w 3769117"/>
                        <a:gd name="connsiteY2" fmla="*/ 1089340 h 3323802"/>
                        <a:gd name="connsiteX3" fmla="*/ 1757239 w 3769117"/>
                        <a:gd name="connsiteY3" fmla="*/ 2345646 h 3323802"/>
                        <a:gd name="connsiteX4" fmla="*/ 47708 w 3769117"/>
                        <a:gd name="connsiteY4" fmla="*/ 3323656 h 3323802"/>
                        <a:gd name="connsiteX5" fmla="*/ 1900362 w 3769117"/>
                        <a:gd name="connsiteY5" fmla="*/ 2425159 h 3323802"/>
                        <a:gd name="connsiteX6" fmla="*/ 3283587 w 3769117"/>
                        <a:gd name="connsiteY6" fmla="*/ 3221562 h 3323802"/>
                        <a:gd name="connsiteX7" fmla="*/ 2027583 w 3769117"/>
                        <a:gd name="connsiteY7" fmla="*/ 2266133 h 3323802"/>
                        <a:gd name="connsiteX8" fmla="*/ 3768919 w 3769117"/>
                        <a:gd name="connsiteY8" fmla="*/ 1478954 h 3323802"/>
                        <a:gd name="connsiteX9" fmla="*/ 1900362 w 3769117"/>
                        <a:gd name="connsiteY9" fmla="*/ 2107107 h 3323802"/>
                        <a:gd name="connsiteX10" fmla="*/ 1852654 w 3769117"/>
                        <a:gd name="connsiteY10" fmla="*/ 11 h 33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7" h="3323802">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61049" y="2442175"/>
                            <a:pt x="1900362" y="2425159"/>
                          </a:cubicBezTo>
                          <a:cubicBezTo>
                            <a:pt x="2439675" y="2408143"/>
                            <a:pt x="3262383" y="3248066"/>
                            <a:pt x="3283587" y="3221562"/>
                          </a:cubicBezTo>
                          <a:cubicBezTo>
                            <a:pt x="3304791" y="3195058"/>
                            <a:pt x="1946694" y="2556568"/>
                            <a:pt x="2027583" y="2266133"/>
                          </a:cubicBezTo>
                          <a:cubicBezTo>
                            <a:pt x="2108472" y="197569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312" name="Group 311">
                    <a:extLst>
                      <a:ext uri="{FF2B5EF4-FFF2-40B4-BE49-F238E27FC236}">
                        <a16:creationId xmlns:a16="http://schemas.microsoft.com/office/drawing/2014/main" id="{E474A84B-95A3-452F-9B11-A858924AC345}"/>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313" name="Freeform 1259">
                      <a:extLst>
                        <a:ext uri="{FF2B5EF4-FFF2-40B4-BE49-F238E27FC236}">
                          <a16:creationId xmlns:a16="http://schemas.microsoft.com/office/drawing/2014/main" id="{1A4894F0-3B24-4EF0-8CEF-D28B69725862}"/>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4" name="Freeform 1260">
                      <a:extLst>
                        <a:ext uri="{FF2B5EF4-FFF2-40B4-BE49-F238E27FC236}">
                          <a16:creationId xmlns:a16="http://schemas.microsoft.com/office/drawing/2014/main" id="{72AA8847-00CA-409A-A108-D6414EA68071}"/>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308" name="Freeform 1254">
                  <a:extLst>
                    <a:ext uri="{FF2B5EF4-FFF2-40B4-BE49-F238E27FC236}">
                      <a16:creationId xmlns:a16="http://schemas.microsoft.com/office/drawing/2014/main" id="{0663E815-0A02-4FE8-B935-2EAF1F36BDF5}"/>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9" name="Freeform 1255">
                  <a:extLst>
                    <a:ext uri="{FF2B5EF4-FFF2-40B4-BE49-F238E27FC236}">
                      <a16:creationId xmlns:a16="http://schemas.microsoft.com/office/drawing/2014/main" id="{624E2209-CE27-470F-A924-82004ED5CF5A}"/>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0" name="Freeform 1256">
                  <a:extLst>
                    <a:ext uri="{FF2B5EF4-FFF2-40B4-BE49-F238E27FC236}">
                      <a16:creationId xmlns:a16="http://schemas.microsoft.com/office/drawing/2014/main" id="{4AD97E32-D4F6-489B-B806-2FFE23F79C7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710000" y="3866400"/>
            <a:ext cx="6853238" cy="388938"/>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Tree>
    <p:extLst>
      <p:ext uri="{BB962C8B-B14F-4D97-AF65-F5344CB8AC3E}">
        <p14:creationId xmlns:p14="http://schemas.microsoft.com/office/powerpoint/2010/main" val="41731276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3" name="Title 1">
            <a:extLst>
              <a:ext uri="{FF2B5EF4-FFF2-40B4-BE49-F238E27FC236}">
                <a16:creationId xmlns:a16="http://schemas.microsoft.com/office/drawing/2014/main" id="{0E3B46DB-1113-435F-B8D0-E67A907BACCB}"/>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218CF4CE-5658-4FC6-BE80-DC7DAEBE4B9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6268C033-432E-4ECC-86B5-B5A30A276D4D}"/>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3768189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3B51EB3-8FBF-46EE-B122-6F53D6E43C71}"/>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EC2F5ED0-8648-4762-BF9A-37DE4635FB85}"/>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465C538B-2666-4455-9D2E-BF414FC50FF7}"/>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13564262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3F4AEB4A-60AA-4196-A93A-1AB0B89557E2}"/>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3B6366BD-DD29-46A4-8854-9B42EE9DEE6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3E27F718-86A9-4EC4-9A3C-DC575B4233D5}"/>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2015822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idx="1"/>
          </p:nvPr>
        </p:nvSpPr>
        <p:spPr>
          <a:xfrm>
            <a:off x="685019" y="2011680"/>
            <a:ext cx="7772400" cy="4490720"/>
          </a:xfrm>
          <a:prstGeom prst="rect">
            <a:avLst/>
          </a:prstGeo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33576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sz="half" idx="1"/>
          </p:nvPr>
        </p:nvSpPr>
        <p:spPr>
          <a:xfrm>
            <a:off x="685797"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02152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685800"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p:cNvSpPr>
            <a:spLocks noGrp="1"/>
          </p:cNvSpPr>
          <p:nvPr>
            <p:ph sz="half" idx="2"/>
          </p:nvPr>
        </p:nvSpPr>
        <p:spPr>
          <a:xfrm>
            <a:off x="685800" y="2656566"/>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800428"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p:cNvSpPr>
            <a:spLocks noGrp="1"/>
          </p:cNvSpPr>
          <p:nvPr>
            <p:ph sz="quarter" idx="4"/>
          </p:nvPr>
        </p:nvSpPr>
        <p:spPr>
          <a:xfrm>
            <a:off x="4800428" y="2656564"/>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04704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5273348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39939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9BC820A5-7D60-4C69-B1E3-2AADEEF3FE54}"/>
              </a:ext>
            </a:extLst>
          </p:cNvPr>
          <p:cNvSpPr txBox="1"/>
          <p:nvPr userDrawn="1"/>
        </p:nvSpPr>
        <p:spPr>
          <a:xfrm>
            <a:off x="685019" y="648037"/>
            <a:ext cx="7712881" cy="707886"/>
          </a:xfrm>
          <a:prstGeom prst="rect">
            <a:avLst/>
          </a:prstGeom>
          <a:noFill/>
        </p:spPr>
        <p:txBody>
          <a:bodyPr wrap="none" rtlCol="0">
            <a:spAutoFit/>
          </a:bodyPr>
          <a:lstStyle/>
          <a:p>
            <a:r>
              <a:rPr lang="en-US" sz="4000" cap="all" baseline="0" dirty="0">
                <a:solidFill>
                  <a:schemeClr val="accent2"/>
                </a:solidFill>
                <a:latin typeface="+mj-lt"/>
              </a:rPr>
              <a:t>The 1</a:t>
            </a:r>
            <a:r>
              <a:rPr lang="en-US" sz="4000" cap="all" baseline="30000" dirty="0">
                <a:solidFill>
                  <a:schemeClr val="accent2"/>
                </a:solidFill>
                <a:latin typeface="+mj-lt"/>
              </a:rPr>
              <a:t>st</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1267639A-15CA-48F0-8478-3906444F2EFB}"/>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Tree>
    <p:extLst>
      <p:ext uri="{BB962C8B-B14F-4D97-AF65-F5344CB8AC3E}">
        <p14:creationId xmlns:p14="http://schemas.microsoft.com/office/powerpoint/2010/main" val="14260926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
        <p:nvSpPr>
          <p:cNvPr id="11" name="TextBox 10">
            <a:extLst>
              <a:ext uri="{FF2B5EF4-FFF2-40B4-BE49-F238E27FC236}">
                <a16:creationId xmlns:a16="http://schemas.microsoft.com/office/drawing/2014/main" id="{9927C253-631A-491F-B1E7-BF48F0F02508}"/>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
        <p:nvSpPr>
          <p:cNvPr id="12" name="TextBox 11">
            <a:extLst>
              <a:ext uri="{FF2B5EF4-FFF2-40B4-BE49-F238E27FC236}">
                <a16:creationId xmlns:a16="http://schemas.microsoft.com/office/drawing/2014/main" id="{4DCBB5E5-357D-44B0-8DA7-9D0AD31F20DA}"/>
              </a:ext>
            </a:extLst>
          </p:cNvPr>
          <p:cNvSpPr txBox="1"/>
          <p:nvPr userDrawn="1"/>
        </p:nvSpPr>
        <p:spPr>
          <a:xfrm>
            <a:off x="1169260" y="3766310"/>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9070849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665999" y="2167200"/>
            <a:ext cx="8211600" cy="1738800"/>
          </a:xfrm>
        </p:spPr>
        <p:txBody>
          <a:bodyPr>
            <a:normAutofit/>
          </a:bodyPr>
          <a:lstStyle>
            <a:lvl1pPr>
              <a:defRPr sz="6000"/>
            </a:lvl1pPr>
          </a:lstStyle>
          <a:p>
            <a:endParaRPr lang="en-US" dirty="0"/>
          </a:p>
        </p:txBody>
      </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144800" y="3538800"/>
            <a:ext cx="6858000" cy="1310400"/>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
        <p:nvSpPr>
          <p:cNvPr id="318" name="Rectangle 317">
            <a:extLst>
              <a:ext uri="{FF2B5EF4-FFF2-40B4-BE49-F238E27FC236}">
                <a16:creationId xmlns:a16="http://schemas.microsoft.com/office/drawing/2014/main" id="{9517653F-90D7-47B7-AC4F-5EE8EB5165BD}"/>
              </a:ext>
            </a:extLst>
          </p:cNvPr>
          <p:cNvSpPr/>
          <p:nvPr userDrawn="1"/>
        </p:nvSpPr>
        <p:spPr>
          <a:xfrm>
            <a:off x="391344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9" name="Group 318">
            <a:extLst>
              <a:ext uri="{FF2B5EF4-FFF2-40B4-BE49-F238E27FC236}">
                <a16:creationId xmlns:a16="http://schemas.microsoft.com/office/drawing/2014/main" id="{EC41D333-7D3A-48F1-B19C-A7294A7C52A7}"/>
              </a:ext>
            </a:extLst>
          </p:cNvPr>
          <p:cNvGrpSpPr/>
          <p:nvPr userDrawn="1"/>
        </p:nvGrpSpPr>
        <p:grpSpPr>
          <a:xfrm>
            <a:off x="4142041" y="5482218"/>
            <a:ext cx="914400" cy="914400"/>
            <a:chOff x="2708842" y="2171311"/>
            <a:chExt cx="3658094" cy="3657600"/>
          </a:xfrm>
        </p:grpSpPr>
        <p:sp>
          <p:nvSpPr>
            <p:cNvPr id="320" name="Rectangle 319">
              <a:extLst>
                <a:ext uri="{FF2B5EF4-FFF2-40B4-BE49-F238E27FC236}">
                  <a16:creationId xmlns:a16="http://schemas.microsoft.com/office/drawing/2014/main" id="{2AB13C4B-E407-48EC-9B39-F790609CDBF3}"/>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1" name="Group 320">
              <a:extLst>
                <a:ext uri="{FF2B5EF4-FFF2-40B4-BE49-F238E27FC236}">
                  <a16:creationId xmlns:a16="http://schemas.microsoft.com/office/drawing/2014/main" id="{0C6571C7-B6BA-4CF9-89D5-D4BE3AE5016E}"/>
                </a:ext>
              </a:extLst>
            </p:cNvPr>
            <p:cNvGrpSpPr/>
            <p:nvPr/>
          </p:nvGrpSpPr>
          <p:grpSpPr>
            <a:xfrm>
              <a:off x="3419473" y="2536756"/>
              <a:ext cx="1421946" cy="508153"/>
              <a:chOff x="3419473" y="2536756"/>
              <a:chExt cx="1421946" cy="508153"/>
            </a:xfrm>
          </p:grpSpPr>
          <p:grpSp>
            <p:nvGrpSpPr>
              <p:cNvPr id="447" name="Group 446">
                <a:extLst>
                  <a:ext uri="{FF2B5EF4-FFF2-40B4-BE49-F238E27FC236}">
                    <a16:creationId xmlns:a16="http://schemas.microsoft.com/office/drawing/2014/main" id="{66F99316-CE2C-4141-9AB7-0C6E09C57F92}"/>
                  </a:ext>
                </a:extLst>
              </p:cNvPr>
              <p:cNvGrpSpPr/>
              <p:nvPr/>
            </p:nvGrpSpPr>
            <p:grpSpPr>
              <a:xfrm>
                <a:off x="3442574" y="2536756"/>
                <a:ext cx="1377723" cy="497348"/>
                <a:chOff x="3442574" y="2536756"/>
                <a:chExt cx="1377723" cy="497348"/>
              </a:xfrm>
            </p:grpSpPr>
            <p:grpSp>
              <p:nvGrpSpPr>
                <p:cNvPr id="450" name="Group 449">
                  <a:extLst>
                    <a:ext uri="{FF2B5EF4-FFF2-40B4-BE49-F238E27FC236}">
                      <a16:creationId xmlns:a16="http://schemas.microsoft.com/office/drawing/2014/main" id="{AC2E0B9C-C749-4ACD-A690-73A11E2E08A5}"/>
                    </a:ext>
                  </a:extLst>
                </p:cNvPr>
                <p:cNvGrpSpPr/>
                <p:nvPr/>
              </p:nvGrpSpPr>
              <p:grpSpPr>
                <a:xfrm flipH="1">
                  <a:off x="4535064" y="2536756"/>
                  <a:ext cx="279148" cy="491289"/>
                  <a:chOff x="3028950" y="1743386"/>
                  <a:chExt cx="279148" cy="491289"/>
                </a:xfrm>
              </p:grpSpPr>
              <p:sp>
                <p:nvSpPr>
                  <p:cNvPr id="457" name="Oval 456">
                    <a:extLst>
                      <a:ext uri="{FF2B5EF4-FFF2-40B4-BE49-F238E27FC236}">
                        <a16:creationId xmlns:a16="http://schemas.microsoft.com/office/drawing/2014/main" id="{3BFBE054-A045-4088-BB7C-2AF1BDA6B970}"/>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457">
                    <a:extLst>
                      <a:ext uri="{FF2B5EF4-FFF2-40B4-BE49-F238E27FC236}">
                        <a16:creationId xmlns:a16="http://schemas.microsoft.com/office/drawing/2014/main" id="{08132833-AC0A-41AD-8DC2-8B74D5F3206D}"/>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1" name="Group 450">
                  <a:extLst>
                    <a:ext uri="{FF2B5EF4-FFF2-40B4-BE49-F238E27FC236}">
                      <a16:creationId xmlns:a16="http://schemas.microsoft.com/office/drawing/2014/main" id="{0B8739E2-F5DD-4A4C-97AA-927B2038C4A8}"/>
                    </a:ext>
                  </a:extLst>
                </p:cNvPr>
                <p:cNvGrpSpPr/>
                <p:nvPr/>
              </p:nvGrpSpPr>
              <p:grpSpPr>
                <a:xfrm>
                  <a:off x="3442574" y="2542862"/>
                  <a:ext cx="1377723" cy="491242"/>
                  <a:chOff x="3442574" y="2542862"/>
                  <a:chExt cx="1377723" cy="491242"/>
                </a:xfrm>
              </p:grpSpPr>
              <p:grpSp>
                <p:nvGrpSpPr>
                  <p:cNvPr id="452" name="Group 451">
                    <a:extLst>
                      <a:ext uri="{FF2B5EF4-FFF2-40B4-BE49-F238E27FC236}">
                        <a16:creationId xmlns:a16="http://schemas.microsoft.com/office/drawing/2014/main" id="{E152EF88-FF00-4BD2-A634-5C7E3E43DD1D}"/>
                      </a:ext>
                    </a:extLst>
                  </p:cNvPr>
                  <p:cNvGrpSpPr/>
                  <p:nvPr/>
                </p:nvGrpSpPr>
                <p:grpSpPr>
                  <a:xfrm>
                    <a:off x="3442574" y="2542862"/>
                    <a:ext cx="230051" cy="482786"/>
                    <a:chOff x="3028950" y="1751889"/>
                    <a:chExt cx="230051" cy="482786"/>
                  </a:xfrm>
                </p:grpSpPr>
                <p:sp>
                  <p:nvSpPr>
                    <p:cNvPr id="455" name="Oval 454">
                      <a:extLst>
                        <a:ext uri="{FF2B5EF4-FFF2-40B4-BE49-F238E27FC236}">
                          <a16:creationId xmlns:a16="http://schemas.microsoft.com/office/drawing/2014/main" id="{74921431-A289-4FCE-A7A2-5AC859DAEE26}"/>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94D4736C-E9E0-4F07-8128-346C110903C4}"/>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3" name="Oval 452">
                    <a:extLst>
                      <a:ext uri="{FF2B5EF4-FFF2-40B4-BE49-F238E27FC236}">
                        <a16:creationId xmlns:a16="http://schemas.microsoft.com/office/drawing/2014/main" id="{655AEC4E-75A9-4B36-B23B-E83EC507B5D8}"/>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453">
                    <a:extLst>
                      <a:ext uri="{FF2B5EF4-FFF2-40B4-BE49-F238E27FC236}">
                        <a16:creationId xmlns:a16="http://schemas.microsoft.com/office/drawing/2014/main" id="{E70850BD-25CF-4244-9632-E2CE8E45C2A2}"/>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48" name="Oval 447">
                <a:extLst>
                  <a:ext uri="{FF2B5EF4-FFF2-40B4-BE49-F238E27FC236}">
                    <a16:creationId xmlns:a16="http://schemas.microsoft.com/office/drawing/2014/main" id="{EE0090BA-6ACD-44F3-9B50-FDB3B092F3C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CC91141D-7455-4CE2-AC02-C4B6E904640F}"/>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77975A44-EC66-4EEC-BBBE-6849F50A5404}"/>
                </a:ext>
              </a:extLst>
            </p:cNvPr>
            <p:cNvGrpSpPr>
              <a:grpSpLocks noChangeAspect="1"/>
            </p:cNvGrpSpPr>
            <p:nvPr/>
          </p:nvGrpSpPr>
          <p:grpSpPr>
            <a:xfrm flipH="1">
              <a:off x="2708842" y="3832567"/>
              <a:ext cx="1851004" cy="1991922"/>
              <a:chOff x="4031138" y="4120109"/>
              <a:chExt cx="1614114" cy="1736998"/>
            </a:xfrm>
          </p:grpSpPr>
          <p:sp>
            <p:nvSpPr>
              <p:cNvPr id="438" name="Freeform 838">
                <a:extLst>
                  <a:ext uri="{FF2B5EF4-FFF2-40B4-BE49-F238E27FC236}">
                    <a16:creationId xmlns:a16="http://schemas.microsoft.com/office/drawing/2014/main" id="{753A8330-55BE-4554-8143-C8DCAD12BF64}"/>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839">
                <a:extLst>
                  <a:ext uri="{FF2B5EF4-FFF2-40B4-BE49-F238E27FC236}">
                    <a16:creationId xmlns:a16="http://schemas.microsoft.com/office/drawing/2014/main" id="{475327DB-3102-4AD5-A912-7EDB02C95ED0}"/>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840">
                <a:extLst>
                  <a:ext uri="{FF2B5EF4-FFF2-40B4-BE49-F238E27FC236}">
                    <a16:creationId xmlns:a16="http://schemas.microsoft.com/office/drawing/2014/main" id="{C921AD1D-3994-428B-9DE0-B1352816B701}"/>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841">
                <a:extLst>
                  <a:ext uri="{FF2B5EF4-FFF2-40B4-BE49-F238E27FC236}">
                    <a16:creationId xmlns:a16="http://schemas.microsoft.com/office/drawing/2014/main" id="{2731A2A3-29A7-4FB3-84A1-17F904DE58D7}"/>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Freeform 842">
                <a:extLst>
                  <a:ext uri="{FF2B5EF4-FFF2-40B4-BE49-F238E27FC236}">
                    <a16:creationId xmlns:a16="http://schemas.microsoft.com/office/drawing/2014/main" id="{BC462CDC-F7EC-47F3-AD70-5210B0F91CA2}"/>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a:extLst>
                  <a:ext uri="{FF2B5EF4-FFF2-40B4-BE49-F238E27FC236}">
                    <a16:creationId xmlns:a16="http://schemas.microsoft.com/office/drawing/2014/main" id="{34B691FD-562C-4F23-8B6D-DDDE5071251B}"/>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Rectangle 57">
                <a:extLst>
                  <a:ext uri="{FF2B5EF4-FFF2-40B4-BE49-F238E27FC236}">
                    <a16:creationId xmlns:a16="http://schemas.microsoft.com/office/drawing/2014/main" id="{7F4B633B-BD9A-4D8A-B30B-473A876FC854}"/>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845">
                <a:extLst>
                  <a:ext uri="{FF2B5EF4-FFF2-40B4-BE49-F238E27FC236}">
                    <a16:creationId xmlns:a16="http://schemas.microsoft.com/office/drawing/2014/main" id="{96414FD3-5867-4F5B-AB56-4889BBD52A8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Rectangle 57">
                <a:extLst>
                  <a:ext uri="{FF2B5EF4-FFF2-40B4-BE49-F238E27FC236}">
                    <a16:creationId xmlns:a16="http://schemas.microsoft.com/office/drawing/2014/main" id="{A8619AD1-ADFB-45DB-8941-F5497D88FEC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3" name="Freeform 723">
              <a:extLst>
                <a:ext uri="{FF2B5EF4-FFF2-40B4-BE49-F238E27FC236}">
                  <a16:creationId xmlns:a16="http://schemas.microsoft.com/office/drawing/2014/main" id="{7FA91189-949D-4C7B-B6D2-093A1AD0FC5C}"/>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a:extLst>
                <a:ext uri="{FF2B5EF4-FFF2-40B4-BE49-F238E27FC236}">
                  <a16:creationId xmlns:a16="http://schemas.microsoft.com/office/drawing/2014/main" id="{6FEB8A1D-0802-427F-9D43-378F5AF7DFF8}"/>
                </a:ext>
              </a:extLst>
            </p:cNvPr>
            <p:cNvGrpSpPr/>
            <p:nvPr/>
          </p:nvGrpSpPr>
          <p:grpSpPr>
            <a:xfrm>
              <a:off x="3302671" y="2964597"/>
              <a:ext cx="1680190" cy="796592"/>
              <a:chOff x="3392451" y="3360550"/>
              <a:chExt cx="1680190" cy="796592"/>
            </a:xfrm>
          </p:grpSpPr>
          <p:sp>
            <p:nvSpPr>
              <p:cNvPr id="435" name="Rectangle 434">
                <a:extLst>
                  <a:ext uri="{FF2B5EF4-FFF2-40B4-BE49-F238E27FC236}">
                    <a16:creationId xmlns:a16="http://schemas.microsoft.com/office/drawing/2014/main" id="{50A6E3C4-779E-484A-A479-FF7ABA809588}"/>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a:extLst>
                  <a:ext uri="{FF2B5EF4-FFF2-40B4-BE49-F238E27FC236}">
                    <a16:creationId xmlns:a16="http://schemas.microsoft.com/office/drawing/2014/main" id="{1743B4CA-8A68-463E-AC81-42C36E47F82E}"/>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a:extLst>
                  <a:ext uri="{FF2B5EF4-FFF2-40B4-BE49-F238E27FC236}">
                    <a16:creationId xmlns:a16="http://schemas.microsoft.com/office/drawing/2014/main" id="{F6A3E25E-43F0-4A95-AF09-E476D17FBC16}"/>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5" name="Rectangle 324">
              <a:extLst>
                <a:ext uri="{FF2B5EF4-FFF2-40B4-BE49-F238E27FC236}">
                  <a16:creationId xmlns:a16="http://schemas.microsoft.com/office/drawing/2014/main" id="{1D456784-4E37-4F0C-8EDA-5CB14E5BF529}"/>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Rectangle 325">
              <a:extLst>
                <a:ext uri="{FF2B5EF4-FFF2-40B4-BE49-F238E27FC236}">
                  <a16:creationId xmlns:a16="http://schemas.microsoft.com/office/drawing/2014/main" id="{1BE21D45-ADE7-4628-AEE3-1FCBDC949249}"/>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Rectangle 326">
              <a:extLst>
                <a:ext uri="{FF2B5EF4-FFF2-40B4-BE49-F238E27FC236}">
                  <a16:creationId xmlns:a16="http://schemas.microsoft.com/office/drawing/2014/main" id="{506AC21D-E9B9-49EA-BA0D-47FB9E113E97}"/>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68D1680E-4A27-46AD-B79F-EC6534A2984A}"/>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a:extLst>
                <a:ext uri="{FF2B5EF4-FFF2-40B4-BE49-F238E27FC236}">
                  <a16:creationId xmlns:a16="http://schemas.microsoft.com/office/drawing/2014/main" id="{1BBA1D63-8FD2-485F-A35A-3274B5A50B3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lowchart: Extract 329">
              <a:extLst>
                <a:ext uri="{FF2B5EF4-FFF2-40B4-BE49-F238E27FC236}">
                  <a16:creationId xmlns:a16="http://schemas.microsoft.com/office/drawing/2014/main" id="{5920A726-B59D-444D-9061-849DD5139A93}"/>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lowchart: Extract 330">
              <a:extLst>
                <a:ext uri="{FF2B5EF4-FFF2-40B4-BE49-F238E27FC236}">
                  <a16:creationId xmlns:a16="http://schemas.microsoft.com/office/drawing/2014/main" id="{6A8BE61C-CD01-4354-BE80-6B96B864E6F9}"/>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2" name="Group 331">
              <a:extLst>
                <a:ext uri="{FF2B5EF4-FFF2-40B4-BE49-F238E27FC236}">
                  <a16:creationId xmlns:a16="http://schemas.microsoft.com/office/drawing/2014/main" id="{CCD70464-343E-4AD3-8325-38C1F53EA0B6}"/>
                </a:ext>
              </a:extLst>
            </p:cNvPr>
            <p:cNvGrpSpPr/>
            <p:nvPr/>
          </p:nvGrpSpPr>
          <p:grpSpPr>
            <a:xfrm>
              <a:off x="3467860" y="2475753"/>
              <a:ext cx="704622" cy="283281"/>
              <a:chOff x="3467860" y="2630648"/>
              <a:chExt cx="704622" cy="283281"/>
            </a:xfrm>
          </p:grpSpPr>
          <p:sp>
            <p:nvSpPr>
              <p:cNvPr id="395" name="Freeform 795">
                <a:extLst>
                  <a:ext uri="{FF2B5EF4-FFF2-40B4-BE49-F238E27FC236}">
                    <a16:creationId xmlns:a16="http://schemas.microsoft.com/office/drawing/2014/main" id="{8FF87125-1CAC-4917-99BF-D075FB44ADD2}"/>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6" name="Group 395">
                <a:extLst>
                  <a:ext uri="{FF2B5EF4-FFF2-40B4-BE49-F238E27FC236}">
                    <a16:creationId xmlns:a16="http://schemas.microsoft.com/office/drawing/2014/main" id="{DABC6A28-74C0-4B52-915A-F8916826F682}"/>
                  </a:ext>
                </a:extLst>
              </p:cNvPr>
              <p:cNvGrpSpPr/>
              <p:nvPr/>
            </p:nvGrpSpPr>
            <p:grpSpPr>
              <a:xfrm>
                <a:off x="3870845" y="2741360"/>
                <a:ext cx="200412" cy="46251"/>
                <a:chOff x="3739675" y="2714693"/>
                <a:chExt cx="200412" cy="70335"/>
              </a:xfrm>
            </p:grpSpPr>
            <p:sp>
              <p:nvSpPr>
                <p:cNvPr id="433" name="Oval 432">
                  <a:extLst>
                    <a:ext uri="{FF2B5EF4-FFF2-40B4-BE49-F238E27FC236}">
                      <a16:creationId xmlns:a16="http://schemas.microsoft.com/office/drawing/2014/main" id="{889F3DEF-2562-4AEC-A48F-46734F50DBB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4" name="Oval 433">
                  <a:extLst>
                    <a:ext uri="{FF2B5EF4-FFF2-40B4-BE49-F238E27FC236}">
                      <a16:creationId xmlns:a16="http://schemas.microsoft.com/office/drawing/2014/main" id="{C871464E-FC9B-42AD-A2D3-E033F5F0012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7" name="Group 396">
                <a:extLst>
                  <a:ext uri="{FF2B5EF4-FFF2-40B4-BE49-F238E27FC236}">
                    <a16:creationId xmlns:a16="http://schemas.microsoft.com/office/drawing/2014/main" id="{70950B73-ADBF-43BD-8D88-4A2920CCA694}"/>
                  </a:ext>
                </a:extLst>
              </p:cNvPr>
              <p:cNvGrpSpPr/>
              <p:nvPr/>
            </p:nvGrpSpPr>
            <p:grpSpPr>
              <a:xfrm>
                <a:off x="3894466" y="2661694"/>
                <a:ext cx="200412" cy="46251"/>
                <a:chOff x="3739675" y="2714693"/>
                <a:chExt cx="200412" cy="70335"/>
              </a:xfrm>
            </p:grpSpPr>
            <p:sp>
              <p:nvSpPr>
                <p:cNvPr id="431" name="Oval 430">
                  <a:extLst>
                    <a:ext uri="{FF2B5EF4-FFF2-40B4-BE49-F238E27FC236}">
                      <a16:creationId xmlns:a16="http://schemas.microsoft.com/office/drawing/2014/main" id="{39ED7790-4C16-4C33-98CB-0FB1595074C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2" name="Oval 431">
                  <a:extLst>
                    <a:ext uri="{FF2B5EF4-FFF2-40B4-BE49-F238E27FC236}">
                      <a16:creationId xmlns:a16="http://schemas.microsoft.com/office/drawing/2014/main" id="{C4493530-C6B7-4600-9AD3-3D2B641646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8" name="Group 397">
                <a:extLst>
                  <a:ext uri="{FF2B5EF4-FFF2-40B4-BE49-F238E27FC236}">
                    <a16:creationId xmlns:a16="http://schemas.microsoft.com/office/drawing/2014/main" id="{379C7DF7-6693-4A3A-9183-5C1B29A370E4}"/>
                  </a:ext>
                </a:extLst>
              </p:cNvPr>
              <p:cNvGrpSpPr/>
              <p:nvPr/>
            </p:nvGrpSpPr>
            <p:grpSpPr>
              <a:xfrm>
                <a:off x="3840049" y="2787811"/>
                <a:ext cx="200412" cy="46251"/>
                <a:chOff x="3739675" y="2714693"/>
                <a:chExt cx="200412" cy="70335"/>
              </a:xfrm>
            </p:grpSpPr>
            <p:sp>
              <p:nvSpPr>
                <p:cNvPr id="429" name="Oval 428">
                  <a:extLst>
                    <a:ext uri="{FF2B5EF4-FFF2-40B4-BE49-F238E27FC236}">
                      <a16:creationId xmlns:a16="http://schemas.microsoft.com/office/drawing/2014/main" id="{FA14A57A-0AB7-4574-82BB-9DB496C8505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0" name="Oval 429">
                  <a:extLst>
                    <a:ext uri="{FF2B5EF4-FFF2-40B4-BE49-F238E27FC236}">
                      <a16:creationId xmlns:a16="http://schemas.microsoft.com/office/drawing/2014/main" id="{53266284-5609-4709-9332-DDD2FA5519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9" name="Group 398">
                <a:extLst>
                  <a:ext uri="{FF2B5EF4-FFF2-40B4-BE49-F238E27FC236}">
                    <a16:creationId xmlns:a16="http://schemas.microsoft.com/office/drawing/2014/main" id="{F31C865F-E310-438C-BE64-5B791FD4F03F}"/>
                  </a:ext>
                </a:extLst>
              </p:cNvPr>
              <p:cNvGrpSpPr/>
              <p:nvPr/>
            </p:nvGrpSpPr>
            <p:grpSpPr>
              <a:xfrm>
                <a:off x="3770943" y="2828260"/>
                <a:ext cx="200412" cy="46251"/>
                <a:chOff x="3739675" y="2714693"/>
                <a:chExt cx="200412" cy="70335"/>
              </a:xfrm>
            </p:grpSpPr>
            <p:sp>
              <p:nvSpPr>
                <p:cNvPr id="427" name="Oval 426">
                  <a:extLst>
                    <a:ext uri="{FF2B5EF4-FFF2-40B4-BE49-F238E27FC236}">
                      <a16:creationId xmlns:a16="http://schemas.microsoft.com/office/drawing/2014/main" id="{51A3E797-C6F0-4143-9646-66584E9A2E7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8" name="Oval 427">
                  <a:extLst>
                    <a:ext uri="{FF2B5EF4-FFF2-40B4-BE49-F238E27FC236}">
                      <a16:creationId xmlns:a16="http://schemas.microsoft.com/office/drawing/2014/main" id="{D9791059-5EB1-466C-A5F5-43CC65C43FE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0" name="Group 399">
                <a:extLst>
                  <a:ext uri="{FF2B5EF4-FFF2-40B4-BE49-F238E27FC236}">
                    <a16:creationId xmlns:a16="http://schemas.microsoft.com/office/drawing/2014/main" id="{D86AD9CB-B7FA-423A-A0D2-14ADD1492E3F}"/>
                  </a:ext>
                </a:extLst>
              </p:cNvPr>
              <p:cNvGrpSpPr/>
              <p:nvPr/>
            </p:nvGrpSpPr>
            <p:grpSpPr>
              <a:xfrm>
                <a:off x="3702366" y="2790008"/>
                <a:ext cx="200412" cy="45719"/>
                <a:chOff x="3739675" y="2714693"/>
                <a:chExt cx="200412" cy="70335"/>
              </a:xfrm>
            </p:grpSpPr>
            <p:sp>
              <p:nvSpPr>
                <p:cNvPr id="425" name="Oval 424">
                  <a:extLst>
                    <a:ext uri="{FF2B5EF4-FFF2-40B4-BE49-F238E27FC236}">
                      <a16:creationId xmlns:a16="http://schemas.microsoft.com/office/drawing/2014/main" id="{D91BE9BF-6BF1-4CAD-A98A-EED1A784B90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6" name="Oval 425">
                  <a:extLst>
                    <a:ext uri="{FF2B5EF4-FFF2-40B4-BE49-F238E27FC236}">
                      <a16:creationId xmlns:a16="http://schemas.microsoft.com/office/drawing/2014/main" id="{33606381-6851-4CFE-AEBE-2BE83C28C3D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1" name="Group 400">
                <a:extLst>
                  <a:ext uri="{FF2B5EF4-FFF2-40B4-BE49-F238E27FC236}">
                    <a16:creationId xmlns:a16="http://schemas.microsoft.com/office/drawing/2014/main" id="{E13C39B4-6385-4D25-A957-71E6BBF0A46C}"/>
                  </a:ext>
                </a:extLst>
              </p:cNvPr>
              <p:cNvGrpSpPr/>
              <p:nvPr/>
            </p:nvGrpSpPr>
            <p:grpSpPr>
              <a:xfrm>
                <a:off x="3660290" y="2835696"/>
                <a:ext cx="200412" cy="58765"/>
                <a:chOff x="3739675" y="2714693"/>
                <a:chExt cx="200412" cy="70335"/>
              </a:xfrm>
            </p:grpSpPr>
            <p:sp>
              <p:nvSpPr>
                <p:cNvPr id="423" name="Oval 422">
                  <a:extLst>
                    <a:ext uri="{FF2B5EF4-FFF2-40B4-BE49-F238E27FC236}">
                      <a16:creationId xmlns:a16="http://schemas.microsoft.com/office/drawing/2014/main" id="{487F3B6C-D29C-451F-9FA9-5B98E68A2DF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4" name="Oval 423">
                  <a:extLst>
                    <a:ext uri="{FF2B5EF4-FFF2-40B4-BE49-F238E27FC236}">
                      <a16:creationId xmlns:a16="http://schemas.microsoft.com/office/drawing/2014/main" id="{2E270796-8EC5-43C5-B14C-69B91CA7632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2" name="Group 401">
                <a:extLst>
                  <a:ext uri="{FF2B5EF4-FFF2-40B4-BE49-F238E27FC236}">
                    <a16:creationId xmlns:a16="http://schemas.microsoft.com/office/drawing/2014/main" id="{560DBEBE-1D00-4F13-8638-96F469CED5E3}"/>
                  </a:ext>
                </a:extLst>
              </p:cNvPr>
              <p:cNvGrpSpPr/>
              <p:nvPr/>
            </p:nvGrpSpPr>
            <p:grpSpPr>
              <a:xfrm>
                <a:off x="3537824" y="2854536"/>
                <a:ext cx="200412" cy="46251"/>
                <a:chOff x="3739675" y="2714693"/>
                <a:chExt cx="200412" cy="70335"/>
              </a:xfrm>
            </p:grpSpPr>
            <p:sp>
              <p:nvSpPr>
                <p:cNvPr id="421" name="Oval 420">
                  <a:extLst>
                    <a:ext uri="{FF2B5EF4-FFF2-40B4-BE49-F238E27FC236}">
                      <a16:creationId xmlns:a16="http://schemas.microsoft.com/office/drawing/2014/main" id="{EDE5783A-2240-4902-A269-DD5E4D6A45A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Oval 421">
                  <a:extLst>
                    <a:ext uri="{FF2B5EF4-FFF2-40B4-BE49-F238E27FC236}">
                      <a16:creationId xmlns:a16="http://schemas.microsoft.com/office/drawing/2014/main" id="{0164808E-BDB8-45B4-A5F3-37C611AE407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3" name="Group 402">
                <a:extLst>
                  <a:ext uri="{FF2B5EF4-FFF2-40B4-BE49-F238E27FC236}">
                    <a16:creationId xmlns:a16="http://schemas.microsoft.com/office/drawing/2014/main" id="{B8C2D0E0-75A4-484E-8131-66C00AC6678D}"/>
                  </a:ext>
                </a:extLst>
              </p:cNvPr>
              <p:cNvGrpSpPr/>
              <p:nvPr/>
            </p:nvGrpSpPr>
            <p:grpSpPr>
              <a:xfrm>
                <a:off x="3571637" y="2809505"/>
                <a:ext cx="200412" cy="46251"/>
                <a:chOff x="3739675" y="2714693"/>
                <a:chExt cx="200412" cy="70335"/>
              </a:xfrm>
            </p:grpSpPr>
            <p:sp>
              <p:nvSpPr>
                <p:cNvPr id="419" name="Oval 418">
                  <a:extLst>
                    <a:ext uri="{FF2B5EF4-FFF2-40B4-BE49-F238E27FC236}">
                      <a16:creationId xmlns:a16="http://schemas.microsoft.com/office/drawing/2014/main" id="{C2EA299E-754F-4BD0-BAE5-98800A4DDA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Oval 419">
                  <a:extLst>
                    <a:ext uri="{FF2B5EF4-FFF2-40B4-BE49-F238E27FC236}">
                      <a16:creationId xmlns:a16="http://schemas.microsoft.com/office/drawing/2014/main" id="{9DF543BC-4448-4493-A83E-1C6F24856A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4" name="Group 403">
                <a:extLst>
                  <a:ext uri="{FF2B5EF4-FFF2-40B4-BE49-F238E27FC236}">
                    <a16:creationId xmlns:a16="http://schemas.microsoft.com/office/drawing/2014/main" id="{12521BB5-FFED-4C97-A618-2D7806AA5F03}"/>
                  </a:ext>
                </a:extLst>
              </p:cNvPr>
              <p:cNvGrpSpPr/>
              <p:nvPr/>
            </p:nvGrpSpPr>
            <p:grpSpPr>
              <a:xfrm>
                <a:off x="3886556" y="2704368"/>
                <a:ext cx="200412" cy="46251"/>
                <a:chOff x="3739675" y="2714693"/>
                <a:chExt cx="200412" cy="70335"/>
              </a:xfrm>
            </p:grpSpPr>
            <p:sp>
              <p:nvSpPr>
                <p:cNvPr id="417" name="Oval 416">
                  <a:extLst>
                    <a:ext uri="{FF2B5EF4-FFF2-40B4-BE49-F238E27FC236}">
                      <a16:creationId xmlns:a16="http://schemas.microsoft.com/office/drawing/2014/main" id="{0DBA15AB-D706-4DB5-B431-7982173094E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8" name="Oval 417">
                  <a:extLst>
                    <a:ext uri="{FF2B5EF4-FFF2-40B4-BE49-F238E27FC236}">
                      <a16:creationId xmlns:a16="http://schemas.microsoft.com/office/drawing/2014/main" id="{F798D02F-D3D9-4ED0-8947-5A6BC6D05E1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5" name="Group 404">
                <a:extLst>
                  <a:ext uri="{FF2B5EF4-FFF2-40B4-BE49-F238E27FC236}">
                    <a16:creationId xmlns:a16="http://schemas.microsoft.com/office/drawing/2014/main" id="{86267527-BE2F-4742-8BCE-0FC3124BA65E}"/>
                  </a:ext>
                </a:extLst>
              </p:cNvPr>
              <p:cNvGrpSpPr/>
              <p:nvPr/>
            </p:nvGrpSpPr>
            <p:grpSpPr>
              <a:xfrm>
                <a:off x="3726645" y="2745098"/>
                <a:ext cx="200412" cy="46251"/>
                <a:chOff x="3739675" y="2714693"/>
                <a:chExt cx="200412" cy="70335"/>
              </a:xfrm>
            </p:grpSpPr>
            <p:sp>
              <p:nvSpPr>
                <p:cNvPr id="415" name="Oval 414">
                  <a:extLst>
                    <a:ext uri="{FF2B5EF4-FFF2-40B4-BE49-F238E27FC236}">
                      <a16:creationId xmlns:a16="http://schemas.microsoft.com/office/drawing/2014/main" id="{44F9A1A5-9152-4D5A-9E79-86768EC3BB4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6" name="Oval 415">
                  <a:extLst>
                    <a:ext uri="{FF2B5EF4-FFF2-40B4-BE49-F238E27FC236}">
                      <a16:creationId xmlns:a16="http://schemas.microsoft.com/office/drawing/2014/main" id="{D492E460-1519-46E4-A09A-2013CAC5F3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6" name="Group 405">
                <a:extLst>
                  <a:ext uri="{FF2B5EF4-FFF2-40B4-BE49-F238E27FC236}">
                    <a16:creationId xmlns:a16="http://schemas.microsoft.com/office/drawing/2014/main" id="{C63C3575-6786-4C93-BC78-249F731DCEB0}"/>
                  </a:ext>
                </a:extLst>
              </p:cNvPr>
              <p:cNvGrpSpPr/>
              <p:nvPr/>
            </p:nvGrpSpPr>
            <p:grpSpPr>
              <a:xfrm>
                <a:off x="3769057" y="2696995"/>
                <a:ext cx="200412" cy="46251"/>
                <a:chOff x="3739675" y="2714693"/>
                <a:chExt cx="200412" cy="70335"/>
              </a:xfrm>
            </p:grpSpPr>
            <p:sp>
              <p:nvSpPr>
                <p:cNvPr id="413" name="Oval 412">
                  <a:extLst>
                    <a:ext uri="{FF2B5EF4-FFF2-40B4-BE49-F238E27FC236}">
                      <a16:creationId xmlns:a16="http://schemas.microsoft.com/office/drawing/2014/main" id="{2B08AA40-A769-4153-9DE5-CC52CB6BFED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Oval 413">
                  <a:extLst>
                    <a:ext uri="{FF2B5EF4-FFF2-40B4-BE49-F238E27FC236}">
                      <a16:creationId xmlns:a16="http://schemas.microsoft.com/office/drawing/2014/main" id="{4125FE68-45E4-40A2-8D59-D6DB0255FD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7" name="Group 406">
                <a:extLst>
                  <a:ext uri="{FF2B5EF4-FFF2-40B4-BE49-F238E27FC236}">
                    <a16:creationId xmlns:a16="http://schemas.microsoft.com/office/drawing/2014/main" id="{5420445E-9D67-4D68-BE95-A968F9A72AEA}"/>
                  </a:ext>
                </a:extLst>
              </p:cNvPr>
              <p:cNvGrpSpPr/>
              <p:nvPr/>
            </p:nvGrpSpPr>
            <p:grpSpPr>
              <a:xfrm>
                <a:off x="3630410" y="2719623"/>
                <a:ext cx="200412" cy="46251"/>
                <a:chOff x="3739675" y="2714693"/>
                <a:chExt cx="200412" cy="70335"/>
              </a:xfrm>
            </p:grpSpPr>
            <p:sp>
              <p:nvSpPr>
                <p:cNvPr id="411" name="Oval 410">
                  <a:extLst>
                    <a:ext uri="{FF2B5EF4-FFF2-40B4-BE49-F238E27FC236}">
                      <a16:creationId xmlns:a16="http://schemas.microsoft.com/office/drawing/2014/main" id="{08BDB2FA-FB34-4856-B3F9-6A8EB4A4552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Oval 411">
                  <a:extLst>
                    <a:ext uri="{FF2B5EF4-FFF2-40B4-BE49-F238E27FC236}">
                      <a16:creationId xmlns:a16="http://schemas.microsoft.com/office/drawing/2014/main" id="{8B4E1A7D-E78B-433A-85CC-D3C11A320BA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8" name="Group 407">
                <a:extLst>
                  <a:ext uri="{FF2B5EF4-FFF2-40B4-BE49-F238E27FC236}">
                    <a16:creationId xmlns:a16="http://schemas.microsoft.com/office/drawing/2014/main" id="{B1CBCA25-477A-4BC6-8538-D4B0058B2DB8}"/>
                  </a:ext>
                </a:extLst>
              </p:cNvPr>
              <p:cNvGrpSpPr/>
              <p:nvPr/>
            </p:nvGrpSpPr>
            <p:grpSpPr>
              <a:xfrm>
                <a:off x="3593942" y="2762460"/>
                <a:ext cx="200412" cy="46251"/>
                <a:chOff x="3739675" y="2714693"/>
                <a:chExt cx="200412" cy="70335"/>
              </a:xfrm>
            </p:grpSpPr>
            <p:sp>
              <p:nvSpPr>
                <p:cNvPr id="409" name="Oval 408">
                  <a:extLst>
                    <a:ext uri="{FF2B5EF4-FFF2-40B4-BE49-F238E27FC236}">
                      <a16:creationId xmlns:a16="http://schemas.microsoft.com/office/drawing/2014/main" id="{BA3B91D7-AB9A-4447-B6E4-FE9C3149A5F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0" name="Oval 409">
                  <a:extLst>
                    <a:ext uri="{FF2B5EF4-FFF2-40B4-BE49-F238E27FC236}">
                      <a16:creationId xmlns:a16="http://schemas.microsoft.com/office/drawing/2014/main" id="{03BA3C8F-04AF-4C65-A3A1-185E063EDB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3" name="Group 332">
              <a:extLst>
                <a:ext uri="{FF2B5EF4-FFF2-40B4-BE49-F238E27FC236}">
                  <a16:creationId xmlns:a16="http://schemas.microsoft.com/office/drawing/2014/main" id="{649CF135-31DD-4A7C-BAE9-EE66A62F518D}"/>
                </a:ext>
              </a:extLst>
            </p:cNvPr>
            <p:cNvGrpSpPr/>
            <p:nvPr/>
          </p:nvGrpSpPr>
          <p:grpSpPr>
            <a:xfrm>
              <a:off x="4084304" y="2478150"/>
              <a:ext cx="704622" cy="283281"/>
              <a:chOff x="4084304" y="2633045"/>
              <a:chExt cx="704622" cy="283281"/>
            </a:xfrm>
          </p:grpSpPr>
          <p:sp>
            <p:nvSpPr>
              <p:cNvPr id="355" name="Freeform 755">
                <a:extLst>
                  <a:ext uri="{FF2B5EF4-FFF2-40B4-BE49-F238E27FC236}">
                    <a16:creationId xmlns:a16="http://schemas.microsoft.com/office/drawing/2014/main" id="{D43186D5-B86F-4F07-A777-EFFBD094BF56}"/>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355">
                <a:extLst>
                  <a:ext uri="{FF2B5EF4-FFF2-40B4-BE49-F238E27FC236}">
                    <a16:creationId xmlns:a16="http://schemas.microsoft.com/office/drawing/2014/main" id="{3BE18409-872F-41B5-B653-AA7B95C933C0}"/>
                  </a:ext>
                </a:extLst>
              </p:cNvPr>
              <p:cNvGrpSpPr/>
              <p:nvPr/>
            </p:nvGrpSpPr>
            <p:grpSpPr>
              <a:xfrm flipH="1">
                <a:off x="4192614" y="2741875"/>
                <a:ext cx="200412" cy="46251"/>
                <a:chOff x="3739675" y="2714693"/>
                <a:chExt cx="200412" cy="70335"/>
              </a:xfrm>
            </p:grpSpPr>
            <p:sp>
              <p:nvSpPr>
                <p:cNvPr id="393" name="Oval 392">
                  <a:extLst>
                    <a:ext uri="{FF2B5EF4-FFF2-40B4-BE49-F238E27FC236}">
                      <a16:creationId xmlns:a16="http://schemas.microsoft.com/office/drawing/2014/main" id="{08E29721-C703-408F-A928-E6638C9D0BC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4" name="Oval 393">
                  <a:extLst>
                    <a:ext uri="{FF2B5EF4-FFF2-40B4-BE49-F238E27FC236}">
                      <a16:creationId xmlns:a16="http://schemas.microsoft.com/office/drawing/2014/main" id="{B12D75A9-7276-44A6-9BE6-02026FB360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7" name="Group 356">
                <a:extLst>
                  <a:ext uri="{FF2B5EF4-FFF2-40B4-BE49-F238E27FC236}">
                    <a16:creationId xmlns:a16="http://schemas.microsoft.com/office/drawing/2014/main" id="{7C0D9B20-ECF9-4704-9B36-9D9457721941}"/>
                  </a:ext>
                </a:extLst>
              </p:cNvPr>
              <p:cNvGrpSpPr/>
              <p:nvPr/>
            </p:nvGrpSpPr>
            <p:grpSpPr>
              <a:xfrm flipH="1">
                <a:off x="4168993" y="2662209"/>
                <a:ext cx="200412" cy="46251"/>
                <a:chOff x="3739675" y="2714693"/>
                <a:chExt cx="200412" cy="70335"/>
              </a:xfrm>
            </p:grpSpPr>
            <p:sp>
              <p:nvSpPr>
                <p:cNvPr id="391" name="Oval 390">
                  <a:extLst>
                    <a:ext uri="{FF2B5EF4-FFF2-40B4-BE49-F238E27FC236}">
                      <a16:creationId xmlns:a16="http://schemas.microsoft.com/office/drawing/2014/main" id="{953A3097-AFBA-4CF6-B5D7-D705C16ECE4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2" name="Oval 391">
                  <a:extLst>
                    <a:ext uri="{FF2B5EF4-FFF2-40B4-BE49-F238E27FC236}">
                      <a16:creationId xmlns:a16="http://schemas.microsoft.com/office/drawing/2014/main" id="{44C1FECE-A6AC-4136-87AF-8F339EB460F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8" name="Group 357">
                <a:extLst>
                  <a:ext uri="{FF2B5EF4-FFF2-40B4-BE49-F238E27FC236}">
                    <a16:creationId xmlns:a16="http://schemas.microsoft.com/office/drawing/2014/main" id="{22326FCD-374F-4CF0-9295-97CA27225A48}"/>
                  </a:ext>
                </a:extLst>
              </p:cNvPr>
              <p:cNvGrpSpPr/>
              <p:nvPr/>
            </p:nvGrpSpPr>
            <p:grpSpPr>
              <a:xfrm flipH="1">
                <a:off x="4223410" y="2788326"/>
                <a:ext cx="200412" cy="46251"/>
                <a:chOff x="3739675" y="2714693"/>
                <a:chExt cx="200412" cy="70335"/>
              </a:xfrm>
            </p:grpSpPr>
            <p:sp>
              <p:nvSpPr>
                <p:cNvPr id="389" name="Oval 388">
                  <a:extLst>
                    <a:ext uri="{FF2B5EF4-FFF2-40B4-BE49-F238E27FC236}">
                      <a16:creationId xmlns:a16="http://schemas.microsoft.com/office/drawing/2014/main" id="{036D1645-AFAE-451F-A5B8-86869CA04FD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0" name="Oval 389">
                  <a:extLst>
                    <a:ext uri="{FF2B5EF4-FFF2-40B4-BE49-F238E27FC236}">
                      <a16:creationId xmlns:a16="http://schemas.microsoft.com/office/drawing/2014/main" id="{CF1385C0-C964-4AA6-980E-FEAE3005DF6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9" name="Group 358">
                <a:extLst>
                  <a:ext uri="{FF2B5EF4-FFF2-40B4-BE49-F238E27FC236}">
                    <a16:creationId xmlns:a16="http://schemas.microsoft.com/office/drawing/2014/main" id="{FDB42265-836D-4DFF-B4FB-E6474A8B5099}"/>
                  </a:ext>
                </a:extLst>
              </p:cNvPr>
              <p:cNvGrpSpPr/>
              <p:nvPr/>
            </p:nvGrpSpPr>
            <p:grpSpPr>
              <a:xfrm flipH="1">
                <a:off x="4292516" y="2828775"/>
                <a:ext cx="200412" cy="46251"/>
                <a:chOff x="3739675" y="2714693"/>
                <a:chExt cx="200412" cy="70335"/>
              </a:xfrm>
            </p:grpSpPr>
            <p:sp>
              <p:nvSpPr>
                <p:cNvPr id="387" name="Oval 386">
                  <a:extLst>
                    <a:ext uri="{FF2B5EF4-FFF2-40B4-BE49-F238E27FC236}">
                      <a16:creationId xmlns:a16="http://schemas.microsoft.com/office/drawing/2014/main" id="{E3D882ED-018C-4DCB-8059-82FBCE16B9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8" name="Oval 387">
                  <a:extLst>
                    <a:ext uri="{FF2B5EF4-FFF2-40B4-BE49-F238E27FC236}">
                      <a16:creationId xmlns:a16="http://schemas.microsoft.com/office/drawing/2014/main" id="{9DB9784E-4825-4B76-A295-8AC0D67250B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0" name="Group 359">
                <a:extLst>
                  <a:ext uri="{FF2B5EF4-FFF2-40B4-BE49-F238E27FC236}">
                    <a16:creationId xmlns:a16="http://schemas.microsoft.com/office/drawing/2014/main" id="{CEF3D4B3-A9D8-4200-B042-44CAAD0CCDC7}"/>
                  </a:ext>
                </a:extLst>
              </p:cNvPr>
              <p:cNvGrpSpPr/>
              <p:nvPr/>
            </p:nvGrpSpPr>
            <p:grpSpPr>
              <a:xfrm flipH="1">
                <a:off x="4361093" y="2790523"/>
                <a:ext cx="200412" cy="45719"/>
                <a:chOff x="3739675" y="2714693"/>
                <a:chExt cx="200412" cy="70335"/>
              </a:xfrm>
            </p:grpSpPr>
            <p:sp>
              <p:nvSpPr>
                <p:cNvPr id="385" name="Oval 384">
                  <a:extLst>
                    <a:ext uri="{FF2B5EF4-FFF2-40B4-BE49-F238E27FC236}">
                      <a16:creationId xmlns:a16="http://schemas.microsoft.com/office/drawing/2014/main" id="{8458946F-65F3-4B1B-B25E-8BD12B8F4AD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Oval 385">
                  <a:extLst>
                    <a:ext uri="{FF2B5EF4-FFF2-40B4-BE49-F238E27FC236}">
                      <a16:creationId xmlns:a16="http://schemas.microsoft.com/office/drawing/2014/main" id="{D464CAB8-A5BA-4C44-AE65-2960A39229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1" name="Group 360">
                <a:extLst>
                  <a:ext uri="{FF2B5EF4-FFF2-40B4-BE49-F238E27FC236}">
                    <a16:creationId xmlns:a16="http://schemas.microsoft.com/office/drawing/2014/main" id="{7890D6E8-089C-4347-9C38-B2C65A7F3DFB}"/>
                  </a:ext>
                </a:extLst>
              </p:cNvPr>
              <p:cNvGrpSpPr/>
              <p:nvPr/>
            </p:nvGrpSpPr>
            <p:grpSpPr>
              <a:xfrm flipH="1">
                <a:off x="4403169" y="2836211"/>
                <a:ext cx="200412" cy="58765"/>
                <a:chOff x="3739675" y="2714693"/>
                <a:chExt cx="200412" cy="70335"/>
              </a:xfrm>
            </p:grpSpPr>
            <p:sp>
              <p:nvSpPr>
                <p:cNvPr id="383" name="Oval 382">
                  <a:extLst>
                    <a:ext uri="{FF2B5EF4-FFF2-40B4-BE49-F238E27FC236}">
                      <a16:creationId xmlns:a16="http://schemas.microsoft.com/office/drawing/2014/main" id="{2DBC8AC0-588F-4675-ADF7-F2521D86A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Oval 383">
                  <a:extLst>
                    <a:ext uri="{FF2B5EF4-FFF2-40B4-BE49-F238E27FC236}">
                      <a16:creationId xmlns:a16="http://schemas.microsoft.com/office/drawing/2014/main" id="{9AB8C30C-F7F8-4666-881D-B0CC309E49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2" name="Group 361">
                <a:extLst>
                  <a:ext uri="{FF2B5EF4-FFF2-40B4-BE49-F238E27FC236}">
                    <a16:creationId xmlns:a16="http://schemas.microsoft.com/office/drawing/2014/main" id="{C189EF42-9FA4-4C13-8A29-DFB309EDBF26}"/>
                  </a:ext>
                </a:extLst>
              </p:cNvPr>
              <p:cNvGrpSpPr/>
              <p:nvPr/>
            </p:nvGrpSpPr>
            <p:grpSpPr>
              <a:xfrm flipH="1">
                <a:off x="4525635" y="2855051"/>
                <a:ext cx="200412" cy="46251"/>
                <a:chOff x="3739675" y="2714693"/>
                <a:chExt cx="200412" cy="70335"/>
              </a:xfrm>
            </p:grpSpPr>
            <p:sp>
              <p:nvSpPr>
                <p:cNvPr id="381" name="Oval 380">
                  <a:extLst>
                    <a:ext uri="{FF2B5EF4-FFF2-40B4-BE49-F238E27FC236}">
                      <a16:creationId xmlns:a16="http://schemas.microsoft.com/office/drawing/2014/main" id="{C4E04003-5623-4FA8-996A-FFCAF881B4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2" name="Oval 381">
                  <a:extLst>
                    <a:ext uri="{FF2B5EF4-FFF2-40B4-BE49-F238E27FC236}">
                      <a16:creationId xmlns:a16="http://schemas.microsoft.com/office/drawing/2014/main" id="{846525C4-634E-40A6-AC9D-01397F48460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3" name="Group 362">
                <a:extLst>
                  <a:ext uri="{FF2B5EF4-FFF2-40B4-BE49-F238E27FC236}">
                    <a16:creationId xmlns:a16="http://schemas.microsoft.com/office/drawing/2014/main" id="{8E9EA9D2-DA82-4BE7-8897-118E099FE525}"/>
                  </a:ext>
                </a:extLst>
              </p:cNvPr>
              <p:cNvGrpSpPr/>
              <p:nvPr/>
            </p:nvGrpSpPr>
            <p:grpSpPr>
              <a:xfrm flipH="1">
                <a:off x="4491822" y="2810020"/>
                <a:ext cx="200412" cy="46251"/>
                <a:chOff x="3739675" y="2714693"/>
                <a:chExt cx="200412" cy="70335"/>
              </a:xfrm>
            </p:grpSpPr>
            <p:sp>
              <p:nvSpPr>
                <p:cNvPr id="379" name="Oval 378">
                  <a:extLst>
                    <a:ext uri="{FF2B5EF4-FFF2-40B4-BE49-F238E27FC236}">
                      <a16:creationId xmlns:a16="http://schemas.microsoft.com/office/drawing/2014/main" id="{5E20E10C-A537-4B3E-9D97-335E1C140D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0" name="Oval 379">
                  <a:extLst>
                    <a:ext uri="{FF2B5EF4-FFF2-40B4-BE49-F238E27FC236}">
                      <a16:creationId xmlns:a16="http://schemas.microsoft.com/office/drawing/2014/main" id="{DCFB2640-8E4E-43F6-9FFF-5FE97AF9BD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4" name="Group 363">
                <a:extLst>
                  <a:ext uri="{FF2B5EF4-FFF2-40B4-BE49-F238E27FC236}">
                    <a16:creationId xmlns:a16="http://schemas.microsoft.com/office/drawing/2014/main" id="{6FBD49E5-2143-43F4-9C1D-6E73611E019A}"/>
                  </a:ext>
                </a:extLst>
              </p:cNvPr>
              <p:cNvGrpSpPr/>
              <p:nvPr/>
            </p:nvGrpSpPr>
            <p:grpSpPr>
              <a:xfrm flipH="1">
                <a:off x="4176903" y="2704883"/>
                <a:ext cx="200412" cy="46251"/>
                <a:chOff x="3739675" y="2714693"/>
                <a:chExt cx="200412" cy="70335"/>
              </a:xfrm>
            </p:grpSpPr>
            <p:sp>
              <p:nvSpPr>
                <p:cNvPr id="377" name="Oval 376">
                  <a:extLst>
                    <a:ext uri="{FF2B5EF4-FFF2-40B4-BE49-F238E27FC236}">
                      <a16:creationId xmlns:a16="http://schemas.microsoft.com/office/drawing/2014/main" id="{6A3662F5-B617-4570-81EE-FCDC71D2176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Oval 377">
                  <a:extLst>
                    <a:ext uri="{FF2B5EF4-FFF2-40B4-BE49-F238E27FC236}">
                      <a16:creationId xmlns:a16="http://schemas.microsoft.com/office/drawing/2014/main" id="{7BEFEE55-4918-4FD1-8DBA-C4BCFE9BEA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5" name="Group 364">
                <a:extLst>
                  <a:ext uri="{FF2B5EF4-FFF2-40B4-BE49-F238E27FC236}">
                    <a16:creationId xmlns:a16="http://schemas.microsoft.com/office/drawing/2014/main" id="{56F45281-6AF1-48CF-B93C-E1AA5B538D39}"/>
                  </a:ext>
                </a:extLst>
              </p:cNvPr>
              <p:cNvGrpSpPr/>
              <p:nvPr/>
            </p:nvGrpSpPr>
            <p:grpSpPr>
              <a:xfrm flipH="1">
                <a:off x="4336814" y="2745613"/>
                <a:ext cx="200412" cy="46251"/>
                <a:chOff x="3739675" y="2714693"/>
                <a:chExt cx="200412" cy="70335"/>
              </a:xfrm>
            </p:grpSpPr>
            <p:sp>
              <p:nvSpPr>
                <p:cNvPr id="375" name="Oval 374">
                  <a:extLst>
                    <a:ext uri="{FF2B5EF4-FFF2-40B4-BE49-F238E27FC236}">
                      <a16:creationId xmlns:a16="http://schemas.microsoft.com/office/drawing/2014/main" id="{3A5F844F-1FCA-493B-B9C8-FF18B6F2C11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6" name="Oval 375">
                  <a:extLst>
                    <a:ext uri="{FF2B5EF4-FFF2-40B4-BE49-F238E27FC236}">
                      <a16:creationId xmlns:a16="http://schemas.microsoft.com/office/drawing/2014/main" id="{F24F3BB1-529F-4C01-9498-967ED8A05BC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6" name="Group 365">
                <a:extLst>
                  <a:ext uri="{FF2B5EF4-FFF2-40B4-BE49-F238E27FC236}">
                    <a16:creationId xmlns:a16="http://schemas.microsoft.com/office/drawing/2014/main" id="{AA5EC936-1B79-49AB-9E46-9FFB2AA4DC83}"/>
                  </a:ext>
                </a:extLst>
              </p:cNvPr>
              <p:cNvGrpSpPr/>
              <p:nvPr/>
            </p:nvGrpSpPr>
            <p:grpSpPr>
              <a:xfrm flipH="1">
                <a:off x="4294402" y="2697510"/>
                <a:ext cx="200412" cy="46251"/>
                <a:chOff x="3739675" y="2714693"/>
                <a:chExt cx="200412" cy="70335"/>
              </a:xfrm>
            </p:grpSpPr>
            <p:sp>
              <p:nvSpPr>
                <p:cNvPr id="373" name="Oval 372">
                  <a:extLst>
                    <a:ext uri="{FF2B5EF4-FFF2-40B4-BE49-F238E27FC236}">
                      <a16:creationId xmlns:a16="http://schemas.microsoft.com/office/drawing/2014/main" id="{3336EC76-7753-4CC5-8E7C-FEEC7F891AF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Oval 373">
                  <a:extLst>
                    <a:ext uri="{FF2B5EF4-FFF2-40B4-BE49-F238E27FC236}">
                      <a16:creationId xmlns:a16="http://schemas.microsoft.com/office/drawing/2014/main" id="{A36C9992-6B4D-4AA0-A084-B2E000CC160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7" name="Group 366">
                <a:extLst>
                  <a:ext uri="{FF2B5EF4-FFF2-40B4-BE49-F238E27FC236}">
                    <a16:creationId xmlns:a16="http://schemas.microsoft.com/office/drawing/2014/main" id="{658A9863-786C-4509-8781-244FBAA0DEDB}"/>
                  </a:ext>
                </a:extLst>
              </p:cNvPr>
              <p:cNvGrpSpPr/>
              <p:nvPr/>
            </p:nvGrpSpPr>
            <p:grpSpPr>
              <a:xfrm flipH="1">
                <a:off x="4433049" y="2720138"/>
                <a:ext cx="200412" cy="46251"/>
                <a:chOff x="3739675" y="2714693"/>
                <a:chExt cx="200412" cy="70335"/>
              </a:xfrm>
            </p:grpSpPr>
            <p:sp>
              <p:nvSpPr>
                <p:cNvPr id="371" name="Oval 370">
                  <a:extLst>
                    <a:ext uri="{FF2B5EF4-FFF2-40B4-BE49-F238E27FC236}">
                      <a16:creationId xmlns:a16="http://schemas.microsoft.com/office/drawing/2014/main" id="{88212AD1-663D-4020-96EB-BAA8FCE5CD9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2" name="Oval 371">
                  <a:extLst>
                    <a:ext uri="{FF2B5EF4-FFF2-40B4-BE49-F238E27FC236}">
                      <a16:creationId xmlns:a16="http://schemas.microsoft.com/office/drawing/2014/main" id="{4009F8BE-C678-4810-9B6F-6F093FF605B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8" name="Group 367">
                <a:extLst>
                  <a:ext uri="{FF2B5EF4-FFF2-40B4-BE49-F238E27FC236}">
                    <a16:creationId xmlns:a16="http://schemas.microsoft.com/office/drawing/2014/main" id="{8B0A8D72-D715-43C8-9CDB-B0E4D2EDD174}"/>
                  </a:ext>
                </a:extLst>
              </p:cNvPr>
              <p:cNvGrpSpPr/>
              <p:nvPr/>
            </p:nvGrpSpPr>
            <p:grpSpPr>
              <a:xfrm flipH="1">
                <a:off x="4469517" y="2762975"/>
                <a:ext cx="200412" cy="46251"/>
                <a:chOff x="3739675" y="2714693"/>
                <a:chExt cx="200412" cy="70335"/>
              </a:xfrm>
            </p:grpSpPr>
            <p:sp>
              <p:nvSpPr>
                <p:cNvPr id="369" name="Oval 368">
                  <a:extLst>
                    <a:ext uri="{FF2B5EF4-FFF2-40B4-BE49-F238E27FC236}">
                      <a16:creationId xmlns:a16="http://schemas.microsoft.com/office/drawing/2014/main" id="{AEC63FAA-84AD-43C9-A847-F8FC57ADC7A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0" name="Oval 369">
                  <a:extLst>
                    <a:ext uri="{FF2B5EF4-FFF2-40B4-BE49-F238E27FC236}">
                      <a16:creationId xmlns:a16="http://schemas.microsoft.com/office/drawing/2014/main" id="{129A8249-7A10-45CD-AE47-17E72FCB23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4" name="Group 333">
              <a:extLst>
                <a:ext uri="{FF2B5EF4-FFF2-40B4-BE49-F238E27FC236}">
                  <a16:creationId xmlns:a16="http://schemas.microsoft.com/office/drawing/2014/main" id="{A88C0F61-8A0B-4FE0-A63E-1D26113070E2}"/>
                </a:ext>
              </a:extLst>
            </p:cNvPr>
            <p:cNvGrpSpPr>
              <a:grpSpLocks noChangeAspect="1"/>
            </p:cNvGrpSpPr>
            <p:nvPr/>
          </p:nvGrpSpPr>
          <p:grpSpPr>
            <a:xfrm>
              <a:off x="4831703" y="3232448"/>
              <a:ext cx="1470157" cy="1202578"/>
              <a:chOff x="3239896" y="3360550"/>
              <a:chExt cx="2601374" cy="2127909"/>
            </a:xfrm>
          </p:grpSpPr>
          <p:grpSp>
            <p:nvGrpSpPr>
              <p:cNvPr id="335" name="Group 334">
                <a:extLst>
                  <a:ext uri="{FF2B5EF4-FFF2-40B4-BE49-F238E27FC236}">
                    <a16:creationId xmlns:a16="http://schemas.microsoft.com/office/drawing/2014/main" id="{14FD17D3-6A36-4CA9-A60C-70DAD858AA33}"/>
                  </a:ext>
                </a:extLst>
              </p:cNvPr>
              <p:cNvGrpSpPr>
                <a:grpSpLocks noChangeAspect="1"/>
              </p:cNvGrpSpPr>
              <p:nvPr/>
            </p:nvGrpSpPr>
            <p:grpSpPr>
              <a:xfrm>
                <a:off x="3239896" y="3360550"/>
                <a:ext cx="2601374" cy="2044182"/>
                <a:chOff x="4031138" y="4120109"/>
                <a:chExt cx="2575023" cy="2023472"/>
              </a:xfrm>
            </p:grpSpPr>
            <p:sp>
              <p:nvSpPr>
                <p:cNvPr id="341" name="Freeform 741">
                  <a:extLst>
                    <a:ext uri="{FF2B5EF4-FFF2-40B4-BE49-F238E27FC236}">
                      <a16:creationId xmlns:a16="http://schemas.microsoft.com/office/drawing/2014/main" id="{90CFE19E-4175-491C-8555-0B3401D33503}"/>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Freeform 742">
                  <a:extLst>
                    <a:ext uri="{FF2B5EF4-FFF2-40B4-BE49-F238E27FC236}">
                      <a16:creationId xmlns:a16="http://schemas.microsoft.com/office/drawing/2014/main" id="{3631A990-4EC9-4597-AADE-953DE65E161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Freeform 743">
                  <a:extLst>
                    <a:ext uri="{FF2B5EF4-FFF2-40B4-BE49-F238E27FC236}">
                      <a16:creationId xmlns:a16="http://schemas.microsoft.com/office/drawing/2014/main" id="{CF8E6315-4EF4-4ADB-BF08-AD3BCF058E58}"/>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reeform 744">
                  <a:extLst>
                    <a:ext uri="{FF2B5EF4-FFF2-40B4-BE49-F238E27FC236}">
                      <a16:creationId xmlns:a16="http://schemas.microsoft.com/office/drawing/2014/main" id="{2FC28A4B-2C50-44CA-8209-CA6DA0D11521}"/>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45">
                  <a:extLst>
                    <a:ext uri="{FF2B5EF4-FFF2-40B4-BE49-F238E27FC236}">
                      <a16:creationId xmlns:a16="http://schemas.microsoft.com/office/drawing/2014/main" id="{01E024F2-C03C-4A1B-ACBB-DC933CE92E82}"/>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46">
                  <a:extLst>
                    <a:ext uri="{FF2B5EF4-FFF2-40B4-BE49-F238E27FC236}">
                      <a16:creationId xmlns:a16="http://schemas.microsoft.com/office/drawing/2014/main" id="{3C209074-E843-4A91-8128-984D57CBF01A}"/>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a:extLst>
                    <a:ext uri="{FF2B5EF4-FFF2-40B4-BE49-F238E27FC236}">
                      <a16:creationId xmlns:a16="http://schemas.microsoft.com/office/drawing/2014/main" id="{32138667-A1F0-4B1C-A10B-05D04736B4F3}"/>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Rectangle 57">
                  <a:extLst>
                    <a:ext uri="{FF2B5EF4-FFF2-40B4-BE49-F238E27FC236}">
                      <a16:creationId xmlns:a16="http://schemas.microsoft.com/office/drawing/2014/main" id="{F8111371-F164-4CFE-9717-880B54C3EDC2}"/>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reeform 749">
                  <a:extLst>
                    <a:ext uri="{FF2B5EF4-FFF2-40B4-BE49-F238E27FC236}">
                      <a16:creationId xmlns:a16="http://schemas.microsoft.com/office/drawing/2014/main" id="{36FE7CE2-AC19-4E6B-9091-FCE51477240A}"/>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Rectangle 57">
                  <a:extLst>
                    <a:ext uri="{FF2B5EF4-FFF2-40B4-BE49-F238E27FC236}">
                      <a16:creationId xmlns:a16="http://schemas.microsoft.com/office/drawing/2014/main" id="{584AF4C4-1E77-48BE-9A17-00734AA0258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Rectangle 57">
                  <a:extLst>
                    <a:ext uri="{FF2B5EF4-FFF2-40B4-BE49-F238E27FC236}">
                      <a16:creationId xmlns:a16="http://schemas.microsoft.com/office/drawing/2014/main" id="{454FE22B-6CC8-4827-8D8C-06CEE398A6AB}"/>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ectangle 57">
                  <a:extLst>
                    <a:ext uri="{FF2B5EF4-FFF2-40B4-BE49-F238E27FC236}">
                      <a16:creationId xmlns:a16="http://schemas.microsoft.com/office/drawing/2014/main" id="{3E63C009-2F48-4AF1-AFF8-F659D3B35D23}"/>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reeform 753">
                  <a:extLst>
                    <a:ext uri="{FF2B5EF4-FFF2-40B4-BE49-F238E27FC236}">
                      <a16:creationId xmlns:a16="http://schemas.microsoft.com/office/drawing/2014/main" id="{F1A2D155-1BE8-4751-A3DD-198B4F782CAC}"/>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754">
                  <a:extLst>
                    <a:ext uri="{FF2B5EF4-FFF2-40B4-BE49-F238E27FC236}">
                      <a16:creationId xmlns:a16="http://schemas.microsoft.com/office/drawing/2014/main" id="{4A7C9C35-83EE-4660-910B-D1CD387E041B}"/>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6" name="Rectangle 61">
                <a:extLst>
                  <a:ext uri="{FF2B5EF4-FFF2-40B4-BE49-F238E27FC236}">
                    <a16:creationId xmlns:a16="http://schemas.microsoft.com/office/drawing/2014/main" id="{F76D8B8B-D9E7-4EB7-BE55-C899BCFCC62D}"/>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Rectangle 61">
                <a:extLst>
                  <a:ext uri="{FF2B5EF4-FFF2-40B4-BE49-F238E27FC236}">
                    <a16:creationId xmlns:a16="http://schemas.microsoft.com/office/drawing/2014/main" id="{6E7F8EF2-2696-4D68-A075-6B93A683F2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61">
                <a:extLst>
                  <a:ext uri="{FF2B5EF4-FFF2-40B4-BE49-F238E27FC236}">
                    <a16:creationId xmlns:a16="http://schemas.microsoft.com/office/drawing/2014/main" id="{6F54FD67-1625-4023-B959-0B93DE1EE39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61">
                <a:extLst>
                  <a:ext uri="{FF2B5EF4-FFF2-40B4-BE49-F238E27FC236}">
                    <a16:creationId xmlns:a16="http://schemas.microsoft.com/office/drawing/2014/main" id="{481DE18D-1683-4D36-8FD8-9D0416F840C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740">
                <a:extLst>
                  <a:ext uri="{FF2B5EF4-FFF2-40B4-BE49-F238E27FC236}">
                    <a16:creationId xmlns:a16="http://schemas.microsoft.com/office/drawing/2014/main" id="{1029926E-35EC-4660-9A8B-424AB2F856F9}"/>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59" name="Rectangle 458">
            <a:extLst>
              <a:ext uri="{FF2B5EF4-FFF2-40B4-BE49-F238E27FC236}">
                <a16:creationId xmlns:a16="http://schemas.microsoft.com/office/drawing/2014/main" id="{461AF346-4C84-4D97-9940-BA2CEA1DF665}"/>
              </a:ext>
            </a:extLst>
          </p:cNvPr>
          <p:cNvSpPr/>
          <p:nvPr userDrawn="1"/>
        </p:nvSpPr>
        <p:spPr>
          <a:xfrm>
            <a:off x="7335027" y="526747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0" name="Group 459">
            <a:extLst>
              <a:ext uri="{FF2B5EF4-FFF2-40B4-BE49-F238E27FC236}">
                <a16:creationId xmlns:a16="http://schemas.microsoft.com/office/drawing/2014/main" id="{DC2E2A29-AA3D-4106-A391-A0598A37F48E}"/>
              </a:ext>
            </a:extLst>
          </p:cNvPr>
          <p:cNvGrpSpPr>
            <a:grpSpLocks noChangeAspect="1"/>
          </p:cNvGrpSpPr>
          <p:nvPr userDrawn="1"/>
        </p:nvGrpSpPr>
        <p:grpSpPr>
          <a:xfrm>
            <a:off x="7563627" y="5496078"/>
            <a:ext cx="914400" cy="914400"/>
            <a:chOff x="2830754" y="2215450"/>
            <a:chExt cx="3657600" cy="3657600"/>
          </a:xfrm>
        </p:grpSpPr>
        <p:sp>
          <p:nvSpPr>
            <p:cNvPr id="461" name="Rectangle 460">
              <a:extLst>
                <a:ext uri="{FF2B5EF4-FFF2-40B4-BE49-F238E27FC236}">
                  <a16:creationId xmlns:a16="http://schemas.microsoft.com/office/drawing/2014/main" id="{FEF8293D-2959-4BEE-9BB3-586B8C0F2CC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2" name="Group 461">
              <a:extLst>
                <a:ext uri="{FF2B5EF4-FFF2-40B4-BE49-F238E27FC236}">
                  <a16:creationId xmlns:a16="http://schemas.microsoft.com/office/drawing/2014/main" id="{2BE45D94-1F4F-405E-A68D-26D32104076B}"/>
                </a:ext>
              </a:extLst>
            </p:cNvPr>
            <p:cNvGrpSpPr/>
            <p:nvPr/>
          </p:nvGrpSpPr>
          <p:grpSpPr>
            <a:xfrm>
              <a:off x="3019127" y="2653619"/>
              <a:ext cx="3280854" cy="2781263"/>
              <a:chOff x="2974230" y="2683117"/>
              <a:chExt cx="3280854" cy="2781263"/>
            </a:xfrm>
          </p:grpSpPr>
          <p:grpSp>
            <p:nvGrpSpPr>
              <p:cNvPr id="463" name="Group 462">
                <a:extLst>
                  <a:ext uri="{FF2B5EF4-FFF2-40B4-BE49-F238E27FC236}">
                    <a16:creationId xmlns:a16="http://schemas.microsoft.com/office/drawing/2014/main" id="{0A3D252F-1AF4-4DE1-A334-67B42E3CAA53}"/>
                  </a:ext>
                </a:extLst>
              </p:cNvPr>
              <p:cNvGrpSpPr/>
              <p:nvPr/>
            </p:nvGrpSpPr>
            <p:grpSpPr>
              <a:xfrm>
                <a:off x="4756784" y="2687026"/>
                <a:ext cx="1418380" cy="2676580"/>
                <a:chOff x="3222631" y="2483919"/>
                <a:chExt cx="1418380" cy="3122811"/>
              </a:xfrm>
              <a:solidFill>
                <a:srgbClr val="9CAA9D"/>
              </a:solidFill>
            </p:grpSpPr>
            <p:sp>
              <p:nvSpPr>
                <p:cNvPr id="478" name="Rectangle 477">
                  <a:extLst>
                    <a:ext uri="{FF2B5EF4-FFF2-40B4-BE49-F238E27FC236}">
                      <a16:creationId xmlns:a16="http://schemas.microsoft.com/office/drawing/2014/main" id="{A0FFF66F-AF2E-4944-98F7-754CB4EDBBF0}"/>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478">
                  <a:extLst>
                    <a:ext uri="{FF2B5EF4-FFF2-40B4-BE49-F238E27FC236}">
                      <a16:creationId xmlns:a16="http://schemas.microsoft.com/office/drawing/2014/main" id="{4E5EBC31-69E3-49D4-9D7E-379FD43D80DA}"/>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463">
                <a:extLst>
                  <a:ext uri="{FF2B5EF4-FFF2-40B4-BE49-F238E27FC236}">
                    <a16:creationId xmlns:a16="http://schemas.microsoft.com/office/drawing/2014/main" id="{F1771409-6A47-461C-9D70-6C79E74ED668}"/>
                  </a:ext>
                </a:extLst>
              </p:cNvPr>
              <p:cNvGrpSpPr/>
              <p:nvPr/>
            </p:nvGrpSpPr>
            <p:grpSpPr>
              <a:xfrm>
                <a:off x="4836704" y="2711015"/>
                <a:ext cx="1418380" cy="2753362"/>
                <a:chOff x="3222631" y="2488273"/>
                <a:chExt cx="1418380" cy="3212394"/>
              </a:xfrm>
            </p:grpSpPr>
            <p:sp>
              <p:nvSpPr>
                <p:cNvPr id="476" name="Rectangle 475">
                  <a:extLst>
                    <a:ext uri="{FF2B5EF4-FFF2-40B4-BE49-F238E27FC236}">
                      <a16:creationId xmlns:a16="http://schemas.microsoft.com/office/drawing/2014/main" id="{B7EDB33C-DDF6-41CD-92F4-12F718428EA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476">
                  <a:extLst>
                    <a:ext uri="{FF2B5EF4-FFF2-40B4-BE49-F238E27FC236}">
                      <a16:creationId xmlns:a16="http://schemas.microsoft.com/office/drawing/2014/main" id="{5AFA6EA8-0198-4F48-827F-37E3849CEB6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5" name="Picture 464">
                <a:extLst>
                  <a:ext uri="{FF2B5EF4-FFF2-40B4-BE49-F238E27FC236}">
                    <a16:creationId xmlns:a16="http://schemas.microsoft.com/office/drawing/2014/main" id="{21A64AB8-B18F-4930-856F-1936546798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66" name="Right Triangle 465">
                <a:extLst>
                  <a:ext uri="{FF2B5EF4-FFF2-40B4-BE49-F238E27FC236}">
                    <a16:creationId xmlns:a16="http://schemas.microsoft.com/office/drawing/2014/main" id="{30CC3668-21CC-4979-A6CC-A0F6B920FEAE}"/>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7" name="Group 466">
                <a:extLst>
                  <a:ext uri="{FF2B5EF4-FFF2-40B4-BE49-F238E27FC236}">
                    <a16:creationId xmlns:a16="http://schemas.microsoft.com/office/drawing/2014/main" id="{2E8D8C64-D6A1-46F1-925E-9E69E36E2A17}"/>
                  </a:ext>
                </a:extLst>
              </p:cNvPr>
              <p:cNvGrpSpPr/>
              <p:nvPr/>
            </p:nvGrpSpPr>
            <p:grpSpPr>
              <a:xfrm>
                <a:off x="2974230" y="2683117"/>
                <a:ext cx="1498300" cy="2781263"/>
                <a:chOff x="2974230" y="2683117"/>
                <a:chExt cx="1498300" cy="2781263"/>
              </a:xfrm>
            </p:grpSpPr>
            <p:grpSp>
              <p:nvGrpSpPr>
                <p:cNvPr id="468" name="Group 467">
                  <a:extLst>
                    <a:ext uri="{FF2B5EF4-FFF2-40B4-BE49-F238E27FC236}">
                      <a16:creationId xmlns:a16="http://schemas.microsoft.com/office/drawing/2014/main" id="{95A65FD7-2D8A-46F8-BA09-2E5406939782}"/>
                    </a:ext>
                  </a:extLst>
                </p:cNvPr>
                <p:cNvGrpSpPr/>
                <p:nvPr/>
              </p:nvGrpSpPr>
              <p:grpSpPr>
                <a:xfrm>
                  <a:off x="2978779" y="2683117"/>
                  <a:ext cx="1418380" cy="2680490"/>
                  <a:chOff x="3222631" y="2483919"/>
                  <a:chExt cx="1418380" cy="3127373"/>
                </a:xfrm>
                <a:solidFill>
                  <a:srgbClr val="9CAA9D"/>
                </a:solidFill>
              </p:grpSpPr>
              <p:sp>
                <p:nvSpPr>
                  <p:cNvPr id="474" name="Rectangle 473">
                    <a:extLst>
                      <a:ext uri="{FF2B5EF4-FFF2-40B4-BE49-F238E27FC236}">
                        <a16:creationId xmlns:a16="http://schemas.microsoft.com/office/drawing/2014/main" id="{5BE1F804-7FDE-4710-B3B2-1357602574BD}"/>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a:extLst>
                      <a:ext uri="{FF2B5EF4-FFF2-40B4-BE49-F238E27FC236}">
                        <a16:creationId xmlns:a16="http://schemas.microsoft.com/office/drawing/2014/main" id="{3BF84B58-5469-4607-AD8E-0A82CF8A0125}"/>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a:extLst>
                    <a:ext uri="{FF2B5EF4-FFF2-40B4-BE49-F238E27FC236}">
                      <a16:creationId xmlns:a16="http://schemas.microsoft.com/office/drawing/2014/main" id="{C0835E69-31F5-4E12-A3E5-D54D63083E9A}"/>
                    </a:ext>
                  </a:extLst>
                </p:cNvPr>
                <p:cNvGrpSpPr/>
                <p:nvPr/>
              </p:nvGrpSpPr>
              <p:grpSpPr>
                <a:xfrm>
                  <a:off x="3054150" y="2696089"/>
                  <a:ext cx="1418380" cy="2768291"/>
                  <a:chOff x="3222631" y="2470855"/>
                  <a:chExt cx="1418380" cy="3229812"/>
                </a:xfrm>
              </p:grpSpPr>
              <p:sp>
                <p:nvSpPr>
                  <p:cNvPr id="472" name="Rectangle 471">
                    <a:extLst>
                      <a:ext uri="{FF2B5EF4-FFF2-40B4-BE49-F238E27FC236}">
                        <a16:creationId xmlns:a16="http://schemas.microsoft.com/office/drawing/2014/main" id="{4D8B9358-D561-42B4-8FAC-DE941AEA61F3}"/>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a:extLst>
                      <a:ext uri="{FF2B5EF4-FFF2-40B4-BE49-F238E27FC236}">
                        <a16:creationId xmlns:a16="http://schemas.microsoft.com/office/drawing/2014/main" id="{E3D47077-A3C0-4340-887A-62D4D51E9E5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70" name="Picture 469">
                  <a:extLst>
                    <a:ext uri="{FF2B5EF4-FFF2-40B4-BE49-F238E27FC236}">
                      <a16:creationId xmlns:a16="http://schemas.microsoft.com/office/drawing/2014/main" id="{6FF35BE8-75C4-462E-9188-41A27FB899F7}"/>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71" name="Right Triangle 470">
                  <a:extLst>
                    <a:ext uri="{FF2B5EF4-FFF2-40B4-BE49-F238E27FC236}">
                      <a16:creationId xmlns:a16="http://schemas.microsoft.com/office/drawing/2014/main" id="{E2F0631F-DEBD-4086-B0E3-DE5BA42205F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80" name="Rectangle 479">
            <a:extLst>
              <a:ext uri="{FF2B5EF4-FFF2-40B4-BE49-F238E27FC236}">
                <a16:creationId xmlns:a16="http://schemas.microsoft.com/office/drawing/2014/main" id="{8F973D01-0DB9-422F-B306-17885250F9CE}"/>
              </a:ext>
            </a:extLst>
          </p:cNvPr>
          <p:cNvSpPr/>
          <p:nvPr userDrawn="1"/>
        </p:nvSpPr>
        <p:spPr>
          <a:xfrm>
            <a:off x="45707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Rectangle 480">
            <a:extLst>
              <a:ext uri="{FF2B5EF4-FFF2-40B4-BE49-F238E27FC236}">
                <a16:creationId xmlns:a16="http://schemas.microsoft.com/office/drawing/2014/main" id="{D9EFB27B-BD85-414A-A29F-5A7FE7CCF0B2}"/>
              </a:ext>
            </a:extLst>
          </p:cNvPr>
          <p:cNvSpPr/>
          <p:nvPr userDrawn="1"/>
        </p:nvSpPr>
        <p:spPr>
          <a:xfrm>
            <a:off x="2180407"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C32CFE58-361B-4BF5-9C91-7877F093ED5C}"/>
              </a:ext>
            </a:extLst>
          </p:cNvPr>
          <p:cNvGrpSpPr/>
          <p:nvPr userDrawn="1"/>
        </p:nvGrpSpPr>
        <p:grpSpPr>
          <a:xfrm>
            <a:off x="685671" y="5482218"/>
            <a:ext cx="914400" cy="914400"/>
            <a:chOff x="2365830" y="2124191"/>
            <a:chExt cx="3657600" cy="3657600"/>
          </a:xfrm>
        </p:grpSpPr>
        <p:sp>
          <p:nvSpPr>
            <p:cNvPr id="483" name="Rectangle 482">
              <a:extLst>
                <a:ext uri="{FF2B5EF4-FFF2-40B4-BE49-F238E27FC236}">
                  <a16:creationId xmlns:a16="http://schemas.microsoft.com/office/drawing/2014/main" id="{DD9430C4-A9B6-48D0-A3C3-D77F0FC8F3B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4" name="Group 483">
              <a:extLst>
                <a:ext uri="{FF2B5EF4-FFF2-40B4-BE49-F238E27FC236}">
                  <a16:creationId xmlns:a16="http://schemas.microsoft.com/office/drawing/2014/main" id="{E8F6921E-0998-4134-9E07-0AA8BE4B40BA}"/>
                </a:ext>
              </a:extLst>
            </p:cNvPr>
            <p:cNvGrpSpPr/>
            <p:nvPr/>
          </p:nvGrpSpPr>
          <p:grpSpPr>
            <a:xfrm rot="20711734">
              <a:off x="2970051" y="2613305"/>
              <a:ext cx="956877" cy="2816332"/>
              <a:chOff x="2885765" y="2470292"/>
              <a:chExt cx="956877" cy="2816332"/>
            </a:xfrm>
          </p:grpSpPr>
          <p:grpSp>
            <p:nvGrpSpPr>
              <p:cNvPr id="492" name="Group 491">
                <a:extLst>
                  <a:ext uri="{FF2B5EF4-FFF2-40B4-BE49-F238E27FC236}">
                    <a16:creationId xmlns:a16="http://schemas.microsoft.com/office/drawing/2014/main" id="{B5A2EBA8-39F4-4902-9B9F-D4F199ED6EDA}"/>
                  </a:ext>
                </a:extLst>
              </p:cNvPr>
              <p:cNvGrpSpPr/>
              <p:nvPr/>
            </p:nvGrpSpPr>
            <p:grpSpPr>
              <a:xfrm rot="21565419">
                <a:off x="2885765" y="3545129"/>
                <a:ext cx="822961" cy="1741495"/>
                <a:chOff x="2302669" y="3500438"/>
                <a:chExt cx="1371600" cy="2902493"/>
              </a:xfrm>
            </p:grpSpPr>
            <p:sp>
              <p:nvSpPr>
                <p:cNvPr id="496" name="Flowchart: Direct Access Storage 495">
                  <a:extLst>
                    <a:ext uri="{FF2B5EF4-FFF2-40B4-BE49-F238E27FC236}">
                      <a16:creationId xmlns:a16="http://schemas.microsoft.com/office/drawing/2014/main" id="{879EA78F-5A67-4CB2-885E-530B2C069C68}"/>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lowchart: Direct Access Storage 496">
                  <a:extLst>
                    <a:ext uri="{FF2B5EF4-FFF2-40B4-BE49-F238E27FC236}">
                      <a16:creationId xmlns:a16="http://schemas.microsoft.com/office/drawing/2014/main" id="{A136C62F-4156-4CE3-A63E-55C7AD950327}"/>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Trapezoid 497">
                  <a:extLst>
                    <a:ext uri="{FF2B5EF4-FFF2-40B4-BE49-F238E27FC236}">
                      <a16:creationId xmlns:a16="http://schemas.microsoft.com/office/drawing/2014/main" id="{B37CD6DD-9EA2-458B-A689-25FEFE288FE6}"/>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E0A22EB3-0D79-4BCE-B191-963A5106EC65}"/>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3" name="Freeform 585">
                <a:extLst>
                  <a:ext uri="{FF2B5EF4-FFF2-40B4-BE49-F238E27FC236}">
                    <a16:creationId xmlns:a16="http://schemas.microsoft.com/office/drawing/2014/main" id="{F908EB2F-E426-40F8-A18D-CAB66420C82C}"/>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586">
                <a:extLst>
                  <a:ext uri="{FF2B5EF4-FFF2-40B4-BE49-F238E27FC236}">
                    <a16:creationId xmlns:a16="http://schemas.microsoft.com/office/drawing/2014/main" id="{16CD259E-6C28-4F76-847D-3F224FD5B695}"/>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587">
                <a:extLst>
                  <a:ext uri="{FF2B5EF4-FFF2-40B4-BE49-F238E27FC236}">
                    <a16:creationId xmlns:a16="http://schemas.microsoft.com/office/drawing/2014/main" id="{EF53D792-141C-4254-B7BC-93A5820BF529}"/>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a:extLst>
                <a:ext uri="{FF2B5EF4-FFF2-40B4-BE49-F238E27FC236}">
                  <a16:creationId xmlns:a16="http://schemas.microsoft.com/office/drawing/2014/main" id="{9BD6E815-8BF0-42A7-BF26-30D50ADC2FFE}"/>
                </a:ext>
              </a:extLst>
            </p:cNvPr>
            <p:cNvGrpSpPr>
              <a:grpSpLocks noChangeAspect="1"/>
            </p:cNvGrpSpPr>
            <p:nvPr/>
          </p:nvGrpSpPr>
          <p:grpSpPr>
            <a:xfrm rot="583919">
              <a:off x="3930305" y="3864690"/>
              <a:ext cx="1543050" cy="1469955"/>
              <a:chOff x="5396292" y="2252680"/>
              <a:chExt cx="2057400" cy="1959940"/>
            </a:xfrm>
          </p:grpSpPr>
          <p:sp>
            <p:nvSpPr>
              <p:cNvPr id="488" name="Trapezoid 487">
                <a:extLst>
                  <a:ext uri="{FF2B5EF4-FFF2-40B4-BE49-F238E27FC236}">
                    <a16:creationId xmlns:a16="http://schemas.microsoft.com/office/drawing/2014/main" id="{BE2EFBA5-F58D-4864-BF29-B05403BD7135}"/>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lowchart: Direct Access Storage 488">
                <a:extLst>
                  <a:ext uri="{FF2B5EF4-FFF2-40B4-BE49-F238E27FC236}">
                    <a16:creationId xmlns:a16="http://schemas.microsoft.com/office/drawing/2014/main" id="{17D16DC7-FC60-45C1-9989-8E856A3E4A61}"/>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a:extLst>
                  <a:ext uri="{FF2B5EF4-FFF2-40B4-BE49-F238E27FC236}">
                    <a16:creationId xmlns:a16="http://schemas.microsoft.com/office/drawing/2014/main" id="{4828D36E-056B-4B68-BD39-360401C3B0A7}"/>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lowchart: Direct Access Storage 490">
                <a:extLst>
                  <a:ext uri="{FF2B5EF4-FFF2-40B4-BE49-F238E27FC236}">
                    <a16:creationId xmlns:a16="http://schemas.microsoft.com/office/drawing/2014/main" id="{7AAA371C-D095-4B8F-A7DD-778F2FE94589}"/>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6" name="Freeform 578">
              <a:extLst>
                <a:ext uri="{FF2B5EF4-FFF2-40B4-BE49-F238E27FC236}">
                  <a16:creationId xmlns:a16="http://schemas.microsoft.com/office/drawing/2014/main" id="{B0CEF580-404F-4A59-A9E8-235AA73C61C4}"/>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Freeform 579">
              <a:extLst>
                <a:ext uri="{FF2B5EF4-FFF2-40B4-BE49-F238E27FC236}">
                  <a16:creationId xmlns:a16="http://schemas.microsoft.com/office/drawing/2014/main" id="{1EA31A03-3015-4AED-BA56-9437571D55D1}"/>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0" name="Rectangle 499">
            <a:extLst>
              <a:ext uri="{FF2B5EF4-FFF2-40B4-BE49-F238E27FC236}">
                <a16:creationId xmlns:a16="http://schemas.microsoft.com/office/drawing/2014/main" id="{FB5AFAB5-FF1A-401A-B9F7-51F060969256}"/>
              </a:ext>
            </a:extLst>
          </p:cNvPr>
          <p:cNvSpPr/>
          <p:nvPr userDrawn="1"/>
        </p:nvSpPr>
        <p:spPr>
          <a:xfrm>
            <a:off x="5636778"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1" name="Group 500">
            <a:extLst>
              <a:ext uri="{FF2B5EF4-FFF2-40B4-BE49-F238E27FC236}">
                <a16:creationId xmlns:a16="http://schemas.microsoft.com/office/drawing/2014/main" id="{74220970-568A-4315-B3BA-CD783C770CE4}"/>
              </a:ext>
            </a:extLst>
          </p:cNvPr>
          <p:cNvGrpSpPr/>
          <p:nvPr userDrawn="1"/>
        </p:nvGrpSpPr>
        <p:grpSpPr>
          <a:xfrm>
            <a:off x="2409007" y="5482218"/>
            <a:ext cx="914400" cy="914400"/>
            <a:chOff x="2376242" y="2124191"/>
            <a:chExt cx="3657600" cy="3657600"/>
          </a:xfrm>
        </p:grpSpPr>
        <p:sp>
          <p:nvSpPr>
            <p:cNvPr id="502" name="Rectangle 501">
              <a:extLst>
                <a:ext uri="{FF2B5EF4-FFF2-40B4-BE49-F238E27FC236}">
                  <a16:creationId xmlns:a16="http://schemas.microsoft.com/office/drawing/2014/main" id="{9157783F-0845-4FE8-9358-C06B10489883}"/>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3" name="Freeform 297">
              <a:extLst>
                <a:ext uri="{FF2B5EF4-FFF2-40B4-BE49-F238E27FC236}">
                  <a16:creationId xmlns:a16="http://schemas.microsoft.com/office/drawing/2014/main" id="{BB1EFC2A-81CB-4AF2-8F4A-98A4A60EC7D1}"/>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4" name="Flowchart: Delay 503">
              <a:extLst>
                <a:ext uri="{FF2B5EF4-FFF2-40B4-BE49-F238E27FC236}">
                  <a16:creationId xmlns:a16="http://schemas.microsoft.com/office/drawing/2014/main" id="{F8FC1CF5-305E-4928-BE43-E80252F02121}"/>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505" name="Group 504">
              <a:extLst>
                <a:ext uri="{FF2B5EF4-FFF2-40B4-BE49-F238E27FC236}">
                  <a16:creationId xmlns:a16="http://schemas.microsoft.com/office/drawing/2014/main" id="{EE22C77C-19BB-4F1D-BC66-B98F684E52ED}"/>
                </a:ext>
              </a:extLst>
            </p:cNvPr>
            <p:cNvGrpSpPr/>
            <p:nvPr/>
          </p:nvGrpSpPr>
          <p:grpSpPr>
            <a:xfrm>
              <a:off x="2785321" y="2284594"/>
              <a:ext cx="3076425" cy="3236032"/>
              <a:chOff x="2785321" y="2284594"/>
              <a:chExt cx="3076425" cy="3236032"/>
            </a:xfrm>
          </p:grpSpPr>
          <p:sp>
            <p:nvSpPr>
              <p:cNvPr id="506" name="Freeform 300">
                <a:extLst>
                  <a:ext uri="{FF2B5EF4-FFF2-40B4-BE49-F238E27FC236}">
                    <a16:creationId xmlns:a16="http://schemas.microsoft.com/office/drawing/2014/main" id="{6B77D5E5-38CA-4B78-8481-7F0948C015D3}"/>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7" name="Freeform 301">
                <a:extLst>
                  <a:ext uri="{FF2B5EF4-FFF2-40B4-BE49-F238E27FC236}">
                    <a16:creationId xmlns:a16="http://schemas.microsoft.com/office/drawing/2014/main" id="{801E245C-1217-431F-AE43-72AE731CBC74}"/>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508" name="Freeform 302">
                <a:extLst>
                  <a:ext uri="{FF2B5EF4-FFF2-40B4-BE49-F238E27FC236}">
                    <a16:creationId xmlns:a16="http://schemas.microsoft.com/office/drawing/2014/main" id="{2A5997F4-90FC-4817-AE44-C2CE83D94C4A}"/>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9" name="Freeform 303">
                <a:extLst>
                  <a:ext uri="{FF2B5EF4-FFF2-40B4-BE49-F238E27FC236}">
                    <a16:creationId xmlns:a16="http://schemas.microsoft.com/office/drawing/2014/main" id="{682DF994-060F-4D0D-ACF5-D52B893D4477}"/>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0" name="Freeform 304">
                <a:extLst>
                  <a:ext uri="{FF2B5EF4-FFF2-40B4-BE49-F238E27FC236}">
                    <a16:creationId xmlns:a16="http://schemas.microsoft.com/office/drawing/2014/main" id="{92C695E5-0E1E-4805-A591-27F2A89959A5}"/>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1" name="Freeform 305">
                <a:extLst>
                  <a:ext uri="{FF2B5EF4-FFF2-40B4-BE49-F238E27FC236}">
                    <a16:creationId xmlns:a16="http://schemas.microsoft.com/office/drawing/2014/main" id="{E895A5D9-EF86-48B8-A977-446DF8DB1941}"/>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2" name="Freeform 306">
                <a:extLst>
                  <a:ext uri="{FF2B5EF4-FFF2-40B4-BE49-F238E27FC236}">
                    <a16:creationId xmlns:a16="http://schemas.microsoft.com/office/drawing/2014/main" id="{8E9BC6FF-3B5C-4569-AA4A-BD4E91232719}"/>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3" name="Freeform 307">
                <a:extLst>
                  <a:ext uri="{FF2B5EF4-FFF2-40B4-BE49-F238E27FC236}">
                    <a16:creationId xmlns:a16="http://schemas.microsoft.com/office/drawing/2014/main" id="{EFFFA530-A055-43A1-AB32-7358A9FE189C}"/>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4" name="Freeform 308">
                <a:extLst>
                  <a:ext uri="{FF2B5EF4-FFF2-40B4-BE49-F238E27FC236}">
                    <a16:creationId xmlns:a16="http://schemas.microsoft.com/office/drawing/2014/main" id="{4AFFE292-29A2-4AF9-8D0C-79C8BCF12897}"/>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5" name="Freeform 309">
                <a:extLst>
                  <a:ext uri="{FF2B5EF4-FFF2-40B4-BE49-F238E27FC236}">
                    <a16:creationId xmlns:a16="http://schemas.microsoft.com/office/drawing/2014/main" id="{A9082C83-0E59-4D7C-BEDE-41EC12F09390}"/>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6" name="Freeform 310">
                <a:extLst>
                  <a:ext uri="{FF2B5EF4-FFF2-40B4-BE49-F238E27FC236}">
                    <a16:creationId xmlns:a16="http://schemas.microsoft.com/office/drawing/2014/main" id="{E2ACEF5F-CFEF-4CE4-904F-EE2065E2298A}"/>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7" name="Freeform 311">
                <a:extLst>
                  <a:ext uri="{FF2B5EF4-FFF2-40B4-BE49-F238E27FC236}">
                    <a16:creationId xmlns:a16="http://schemas.microsoft.com/office/drawing/2014/main" id="{70D14FF7-1060-4B7D-865F-ABFC05DC3B13}"/>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8" name="Freeform 312">
                <a:extLst>
                  <a:ext uri="{FF2B5EF4-FFF2-40B4-BE49-F238E27FC236}">
                    <a16:creationId xmlns:a16="http://schemas.microsoft.com/office/drawing/2014/main" id="{C22836E2-669C-44BA-9216-4D6719C795C7}"/>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9" name="Freeform 313">
                <a:extLst>
                  <a:ext uri="{FF2B5EF4-FFF2-40B4-BE49-F238E27FC236}">
                    <a16:creationId xmlns:a16="http://schemas.microsoft.com/office/drawing/2014/main" id="{C77F537F-112C-4763-A574-726682D9424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0" name="Freeform 314">
                <a:extLst>
                  <a:ext uri="{FF2B5EF4-FFF2-40B4-BE49-F238E27FC236}">
                    <a16:creationId xmlns:a16="http://schemas.microsoft.com/office/drawing/2014/main" id="{B1E9555F-A72D-4C07-B674-474889ACCF55}"/>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1" name="Freeform 315">
                <a:extLst>
                  <a:ext uri="{FF2B5EF4-FFF2-40B4-BE49-F238E27FC236}">
                    <a16:creationId xmlns:a16="http://schemas.microsoft.com/office/drawing/2014/main" id="{423F9AB5-3AD4-4BDC-8729-C1D5AE175732}"/>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2" name="Freeform 316">
                <a:extLst>
                  <a:ext uri="{FF2B5EF4-FFF2-40B4-BE49-F238E27FC236}">
                    <a16:creationId xmlns:a16="http://schemas.microsoft.com/office/drawing/2014/main" id="{81B75845-650B-4312-8B95-7305AA2AC8B5}"/>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3" name="Freeform 317">
                <a:extLst>
                  <a:ext uri="{FF2B5EF4-FFF2-40B4-BE49-F238E27FC236}">
                    <a16:creationId xmlns:a16="http://schemas.microsoft.com/office/drawing/2014/main" id="{AC7F34F4-4AD4-488B-A882-083DD81B21E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4" name="Freeform 318">
                <a:extLst>
                  <a:ext uri="{FF2B5EF4-FFF2-40B4-BE49-F238E27FC236}">
                    <a16:creationId xmlns:a16="http://schemas.microsoft.com/office/drawing/2014/main" id="{E8D6229A-01F7-4085-A1EA-42BE710AE795}"/>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5" name="Freeform 319">
                <a:extLst>
                  <a:ext uri="{FF2B5EF4-FFF2-40B4-BE49-F238E27FC236}">
                    <a16:creationId xmlns:a16="http://schemas.microsoft.com/office/drawing/2014/main" id="{74348673-D2FA-4554-88FE-E5B00BC33C6B}"/>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6" name="Freeform 320">
                <a:extLst>
                  <a:ext uri="{FF2B5EF4-FFF2-40B4-BE49-F238E27FC236}">
                    <a16:creationId xmlns:a16="http://schemas.microsoft.com/office/drawing/2014/main" id="{3E192DD5-6932-4C90-99EE-0078B9A7DC53}"/>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7" name="Freeform 321">
                <a:extLst>
                  <a:ext uri="{FF2B5EF4-FFF2-40B4-BE49-F238E27FC236}">
                    <a16:creationId xmlns:a16="http://schemas.microsoft.com/office/drawing/2014/main" id="{21154849-9D76-40A7-ACAD-D0B2E9EA6DA7}"/>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8" name="Freeform 322">
                <a:extLst>
                  <a:ext uri="{FF2B5EF4-FFF2-40B4-BE49-F238E27FC236}">
                    <a16:creationId xmlns:a16="http://schemas.microsoft.com/office/drawing/2014/main" id="{F8B185DD-92C7-4D1E-839D-CFF8A01C8892}"/>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9" name="Freeform 323">
                <a:extLst>
                  <a:ext uri="{FF2B5EF4-FFF2-40B4-BE49-F238E27FC236}">
                    <a16:creationId xmlns:a16="http://schemas.microsoft.com/office/drawing/2014/main" id="{B05E8681-E1A1-499A-AEFC-86E05181C47C}"/>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0" name="Freeform 324">
                <a:extLst>
                  <a:ext uri="{FF2B5EF4-FFF2-40B4-BE49-F238E27FC236}">
                    <a16:creationId xmlns:a16="http://schemas.microsoft.com/office/drawing/2014/main" id="{5D71C9D2-8747-4AF0-9A10-AB34654F509D}"/>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1" name="Freeform 325">
                <a:extLst>
                  <a:ext uri="{FF2B5EF4-FFF2-40B4-BE49-F238E27FC236}">
                    <a16:creationId xmlns:a16="http://schemas.microsoft.com/office/drawing/2014/main" id="{FCAEAFE6-523A-495F-A0CD-D8CC2BB89998}"/>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2" name="Freeform 326">
                <a:extLst>
                  <a:ext uri="{FF2B5EF4-FFF2-40B4-BE49-F238E27FC236}">
                    <a16:creationId xmlns:a16="http://schemas.microsoft.com/office/drawing/2014/main" id="{A020F2D8-5CEF-4013-ACFA-1410DE6B0B14}"/>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3" name="Freeform 327">
                <a:extLst>
                  <a:ext uri="{FF2B5EF4-FFF2-40B4-BE49-F238E27FC236}">
                    <a16:creationId xmlns:a16="http://schemas.microsoft.com/office/drawing/2014/main" id="{CA35D526-4BBA-4B06-B17F-B8F27925E6D8}"/>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4" name="Freeform 328">
                <a:extLst>
                  <a:ext uri="{FF2B5EF4-FFF2-40B4-BE49-F238E27FC236}">
                    <a16:creationId xmlns:a16="http://schemas.microsoft.com/office/drawing/2014/main" id="{FC9C6DAA-674F-46AB-8E2C-D5EF32986BDA}"/>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5" name="Freeform 329">
                <a:extLst>
                  <a:ext uri="{FF2B5EF4-FFF2-40B4-BE49-F238E27FC236}">
                    <a16:creationId xmlns:a16="http://schemas.microsoft.com/office/drawing/2014/main" id="{382B2CDB-2D80-4770-B727-6460AD67F802}"/>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6" name="Freeform 330">
                <a:extLst>
                  <a:ext uri="{FF2B5EF4-FFF2-40B4-BE49-F238E27FC236}">
                    <a16:creationId xmlns:a16="http://schemas.microsoft.com/office/drawing/2014/main" id="{6D108ABD-C28C-4392-A1A3-1043DF409646}"/>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7" name="Freeform 331">
                <a:extLst>
                  <a:ext uri="{FF2B5EF4-FFF2-40B4-BE49-F238E27FC236}">
                    <a16:creationId xmlns:a16="http://schemas.microsoft.com/office/drawing/2014/main" id="{8070A216-43EB-46F3-A46A-DBDAA209B1AD}"/>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8" name="Freeform 332">
                <a:extLst>
                  <a:ext uri="{FF2B5EF4-FFF2-40B4-BE49-F238E27FC236}">
                    <a16:creationId xmlns:a16="http://schemas.microsoft.com/office/drawing/2014/main" id="{A5EB2CA7-6774-452C-BEAA-B046E3B1BE4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9" name="Freeform 333">
                <a:extLst>
                  <a:ext uri="{FF2B5EF4-FFF2-40B4-BE49-F238E27FC236}">
                    <a16:creationId xmlns:a16="http://schemas.microsoft.com/office/drawing/2014/main" id="{393FEBE2-C04E-475C-AD7A-3B538CC9B326}"/>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0" name="Freeform 334">
                <a:extLst>
                  <a:ext uri="{FF2B5EF4-FFF2-40B4-BE49-F238E27FC236}">
                    <a16:creationId xmlns:a16="http://schemas.microsoft.com/office/drawing/2014/main" id="{CE713CDA-7642-4FC9-B63F-F446A2F147B5}"/>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1" name="Freeform 335">
                <a:extLst>
                  <a:ext uri="{FF2B5EF4-FFF2-40B4-BE49-F238E27FC236}">
                    <a16:creationId xmlns:a16="http://schemas.microsoft.com/office/drawing/2014/main" id="{6C68452F-FC81-460E-BE3D-F91338C840B8}"/>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2" name="Freeform 336">
                <a:extLst>
                  <a:ext uri="{FF2B5EF4-FFF2-40B4-BE49-F238E27FC236}">
                    <a16:creationId xmlns:a16="http://schemas.microsoft.com/office/drawing/2014/main" id="{C66033F0-5886-4639-ACA7-5369C80D6B8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3" name="Freeform 337">
                <a:extLst>
                  <a:ext uri="{FF2B5EF4-FFF2-40B4-BE49-F238E27FC236}">
                    <a16:creationId xmlns:a16="http://schemas.microsoft.com/office/drawing/2014/main" id="{48AE4FAC-1CCE-4B05-AB3A-935EEBEF4EF0}"/>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4" name="Freeform 338">
                <a:extLst>
                  <a:ext uri="{FF2B5EF4-FFF2-40B4-BE49-F238E27FC236}">
                    <a16:creationId xmlns:a16="http://schemas.microsoft.com/office/drawing/2014/main" id="{C72DCA9E-EF31-4840-856C-A2E2EFEC0402}"/>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5" name="Freeform 339">
                <a:extLst>
                  <a:ext uri="{FF2B5EF4-FFF2-40B4-BE49-F238E27FC236}">
                    <a16:creationId xmlns:a16="http://schemas.microsoft.com/office/drawing/2014/main" id="{8DD33007-6F0F-4FEB-87CE-AC0FBAEAA442}"/>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6" name="Freeform 340">
                <a:extLst>
                  <a:ext uri="{FF2B5EF4-FFF2-40B4-BE49-F238E27FC236}">
                    <a16:creationId xmlns:a16="http://schemas.microsoft.com/office/drawing/2014/main" id="{E30A62C1-02AB-478C-8FB0-FA4D7CF4C5F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7" name="Freeform 341">
                <a:extLst>
                  <a:ext uri="{FF2B5EF4-FFF2-40B4-BE49-F238E27FC236}">
                    <a16:creationId xmlns:a16="http://schemas.microsoft.com/office/drawing/2014/main" id="{6C06DEF0-A748-4982-9464-334180DBDA13}"/>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8" name="Freeform 342">
                <a:extLst>
                  <a:ext uri="{FF2B5EF4-FFF2-40B4-BE49-F238E27FC236}">
                    <a16:creationId xmlns:a16="http://schemas.microsoft.com/office/drawing/2014/main" id="{E2675AB4-B9CB-4D96-A94A-9152B3F8B05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9" name="Freeform 343">
                <a:extLst>
                  <a:ext uri="{FF2B5EF4-FFF2-40B4-BE49-F238E27FC236}">
                    <a16:creationId xmlns:a16="http://schemas.microsoft.com/office/drawing/2014/main" id="{4FEBB904-D735-431F-A545-BC1F007A27F6}"/>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0" name="Freeform 344">
                <a:extLst>
                  <a:ext uri="{FF2B5EF4-FFF2-40B4-BE49-F238E27FC236}">
                    <a16:creationId xmlns:a16="http://schemas.microsoft.com/office/drawing/2014/main" id="{00DEA654-D5C2-405D-893F-E3C969F95B34}"/>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1" name="Freeform 345">
                <a:extLst>
                  <a:ext uri="{FF2B5EF4-FFF2-40B4-BE49-F238E27FC236}">
                    <a16:creationId xmlns:a16="http://schemas.microsoft.com/office/drawing/2014/main" id="{49BDC55F-9D74-4247-8640-F97250BF0831}"/>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2" name="Freeform 346">
                <a:extLst>
                  <a:ext uri="{FF2B5EF4-FFF2-40B4-BE49-F238E27FC236}">
                    <a16:creationId xmlns:a16="http://schemas.microsoft.com/office/drawing/2014/main" id="{8A14D5BB-EB36-404C-8DED-AAFF5F479FD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3" name="Freeform 347">
                <a:extLst>
                  <a:ext uri="{FF2B5EF4-FFF2-40B4-BE49-F238E27FC236}">
                    <a16:creationId xmlns:a16="http://schemas.microsoft.com/office/drawing/2014/main" id="{BB62E661-A4A6-47BF-A5A4-46F1BB184986}"/>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4" name="Freeform 348">
                <a:extLst>
                  <a:ext uri="{FF2B5EF4-FFF2-40B4-BE49-F238E27FC236}">
                    <a16:creationId xmlns:a16="http://schemas.microsoft.com/office/drawing/2014/main" id="{BEC47668-716A-4E48-AF6A-B3868F38438C}"/>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5" name="Freeform 349">
                <a:extLst>
                  <a:ext uri="{FF2B5EF4-FFF2-40B4-BE49-F238E27FC236}">
                    <a16:creationId xmlns:a16="http://schemas.microsoft.com/office/drawing/2014/main" id="{8F4A7B87-160B-4C1E-84D0-87F3D84B4460}"/>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6" name="Freeform 350">
                <a:extLst>
                  <a:ext uri="{FF2B5EF4-FFF2-40B4-BE49-F238E27FC236}">
                    <a16:creationId xmlns:a16="http://schemas.microsoft.com/office/drawing/2014/main" id="{6F3402E5-5453-4D8E-8177-94C5A5D7CCF9}"/>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7" name="Freeform 351">
                <a:extLst>
                  <a:ext uri="{FF2B5EF4-FFF2-40B4-BE49-F238E27FC236}">
                    <a16:creationId xmlns:a16="http://schemas.microsoft.com/office/drawing/2014/main" id="{A75B7EDC-11E1-4606-B3DC-C0546246D1E9}"/>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8" name="Freeform 352">
                <a:extLst>
                  <a:ext uri="{FF2B5EF4-FFF2-40B4-BE49-F238E27FC236}">
                    <a16:creationId xmlns:a16="http://schemas.microsoft.com/office/drawing/2014/main" id="{E1C80AAC-476F-4E55-A6DB-9B9BC5EC2FEE}"/>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9" name="Freeform 353">
                <a:extLst>
                  <a:ext uri="{FF2B5EF4-FFF2-40B4-BE49-F238E27FC236}">
                    <a16:creationId xmlns:a16="http://schemas.microsoft.com/office/drawing/2014/main" id="{B0FC3F4B-634F-461D-8980-706BB46E92B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0" name="Freeform 354">
                <a:extLst>
                  <a:ext uri="{FF2B5EF4-FFF2-40B4-BE49-F238E27FC236}">
                    <a16:creationId xmlns:a16="http://schemas.microsoft.com/office/drawing/2014/main" id="{5D441543-3509-407B-9F87-C59F055F97DB}"/>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1" name="Freeform 355">
                <a:extLst>
                  <a:ext uri="{FF2B5EF4-FFF2-40B4-BE49-F238E27FC236}">
                    <a16:creationId xmlns:a16="http://schemas.microsoft.com/office/drawing/2014/main" id="{6AAE7811-59D4-4512-90A9-64A9355C3F8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2" name="Freeform 356">
                <a:extLst>
                  <a:ext uri="{FF2B5EF4-FFF2-40B4-BE49-F238E27FC236}">
                    <a16:creationId xmlns:a16="http://schemas.microsoft.com/office/drawing/2014/main" id="{946D86F2-9D52-4AA8-BA4D-C82C5EE00BA3}"/>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3" name="Freeform 357">
                <a:extLst>
                  <a:ext uri="{FF2B5EF4-FFF2-40B4-BE49-F238E27FC236}">
                    <a16:creationId xmlns:a16="http://schemas.microsoft.com/office/drawing/2014/main" id="{D9C1BA3D-C728-472D-BEF4-7DD3AC4E6A08}"/>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4" name="Freeform 358">
                <a:extLst>
                  <a:ext uri="{FF2B5EF4-FFF2-40B4-BE49-F238E27FC236}">
                    <a16:creationId xmlns:a16="http://schemas.microsoft.com/office/drawing/2014/main" id="{8B2D93E0-5649-42C4-8A9D-8646E77EF34B}"/>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5" name="Freeform 359">
                <a:extLst>
                  <a:ext uri="{FF2B5EF4-FFF2-40B4-BE49-F238E27FC236}">
                    <a16:creationId xmlns:a16="http://schemas.microsoft.com/office/drawing/2014/main" id="{2727B427-C97E-42D0-8DD6-85D126637B10}"/>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6" name="Freeform 360">
                <a:extLst>
                  <a:ext uri="{FF2B5EF4-FFF2-40B4-BE49-F238E27FC236}">
                    <a16:creationId xmlns:a16="http://schemas.microsoft.com/office/drawing/2014/main" id="{E1780E68-1867-4ABF-A905-312A0D1C7CEA}"/>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7" name="Freeform 361">
                <a:extLst>
                  <a:ext uri="{FF2B5EF4-FFF2-40B4-BE49-F238E27FC236}">
                    <a16:creationId xmlns:a16="http://schemas.microsoft.com/office/drawing/2014/main" id="{A738DEAF-B647-45E7-A96D-733803C22F7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8" name="Freeform 362">
                <a:extLst>
                  <a:ext uri="{FF2B5EF4-FFF2-40B4-BE49-F238E27FC236}">
                    <a16:creationId xmlns:a16="http://schemas.microsoft.com/office/drawing/2014/main" id="{BB032B81-846F-477B-AC42-958384A05DB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9" name="Freeform 363">
                <a:extLst>
                  <a:ext uri="{FF2B5EF4-FFF2-40B4-BE49-F238E27FC236}">
                    <a16:creationId xmlns:a16="http://schemas.microsoft.com/office/drawing/2014/main" id="{0C49621D-7489-4E4C-B66C-282977B29ED4}"/>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0" name="Freeform 364">
                <a:extLst>
                  <a:ext uri="{FF2B5EF4-FFF2-40B4-BE49-F238E27FC236}">
                    <a16:creationId xmlns:a16="http://schemas.microsoft.com/office/drawing/2014/main" id="{00E94046-7D0A-43D5-AF93-C7CA2570467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1" name="Freeform 365">
                <a:extLst>
                  <a:ext uri="{FF2B5EF4-FFF2-40B4-BE49-F238E27FC236}">
                    <a16:creationId xmlns:a16="http://schemas.microsoft.com/office/drawing/2014/main" id="{5621E8C4-94C5-47D2-B92A-158CB082E109}"/>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2" name="Freeform 366">
                <a:extLst>
                  <a:ext uri="{FF2B5EF4-FFF2-40B4-BE49-F238E27FC236}">
                    <a16:creationId xmlns:a16="http://schemas.microsoft.com/office/drawing/2014/main" id="{082C38AB-A89E-48FD-9E69-E39B19F5F455}"/>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3" name="Freeform 367">
                <a:extLst>
                  <a:ext uri="{FF2B5EF4-FFF2-40B4-BE49-F238E27FC236}">
                    <a16:creationId xmlns:a16="http://schemas.microsoft.com/office/drawing/2014/main" id="{033E0CE5-A24B-4914-8DFB-4211FA5B8DCD}"/>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4" name="Freeform 368">
                <a:extLst>
                  <a:ext uri="{FF2B5EF4-FFF2-40B4-BE49-F238E27FC236}">
                    <a16:creationId xmlns:a16="http://schemas.microsoft.com/office/drawing/2014/main" id="{87C66BD5-491A-4C2B-8EE3-05CB652710D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5" name="Freeform 369">
                <a:extLst>
                  <a:ext uri="{FF2B5EF4-FFF2-40B4-BE49-F238E27FC236}">
                    <a16:creationId xmlns:a16="http://schemas.microsoft.com/office/drawing/2014/main" id="{02F6740E-C4FE-406C-A7AC-F21352D7EA2C}"/>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6" name="Freeform 370">
                <a:extLst>
                  <a:ext uri="{FF2B5EF4-FFF2-40B4-BE49-F238E27FC236}">
                    <a16:creationId xmlns:a16="http://schemas.microsoft.com/office/drawing/2014/main" id="{3C889AAC-EED2-4F86-877C-E9EE86260F69}"/>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7" name="Freeform 371">
                <a:extLst>
                  <a:ext uri="{FF2B5EF4-FFF2-40B4-BE49-F238E27FC236}">
                    <a16:creationId xmlns:a16="http://schemas.microsoft.com/office/drawing/2014/main" id="{1A6394BE-54A1-4767-93ED-5EC4942A6E59}"/>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8" name="Freeform 372">
                <a:extLst>
                  <a:ext uri="{FF2B5EF4-FFF2-40B4-BE49-F238E27FC236}">
                    <a16:creationId xmlns:a16="http://schemas.microsoft.com/office/drawing/2014/main" id="{1103BFE1-5F92-4F8E-8AF4-721D25BF9FAC}"/>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9" name="Freeform 373">
                <a:extLst>
                  <a:ext uri="{FF2B5EF4-FFF2-40B4-BE49-F238E27FC236}">
                    <a16:creationId xmlns:a16="http://schemas.microsoft.com/office/drawing/2014/main" id="{76759820-87EA-4B13-9C4C-5AB76D7C8C95}"/>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0" name="Freeform 374">
                <a:extLst>
                  <a:ext uri="{FF2B5EF4-FFF2-40B4-BE49-F238E27FC236}">
                    <a16:creationId xmlns:a16="http://schemas.microsoft.com/office/drawing/2014/main" id="{3F4EF856-9F0F-4937-8440-E44A4710562F}"/>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1" name="Freeform 375">
                <a:extLst>
                  <a:ext uri="{FF2B5EF4-FFF2-40B4-BE49-F238E27FC236}">
                    <a16:creationId xmlns:a16="http://schemas.microsoft.com/office/drawing/2014/main" id="{6140B878-C7CA-44F1-8396-A77669290137}"/>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2" name="Freeform 376">
                <a:extLst>
                  <a:ext uri="{FF2B5EF4-FFF2-40B4-BE49-F238E27FC236}">
                    <a16:creationId xmlns:a16="http://schemas.microsoft.com/office/drawing/2014/main" id="{9AE402E4-0E75-41A9-BFBA-FDBB87D6ED1D}"/>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3" name="Freeform 377">
                <a:extLst>
                  <a:ext uri="{FF2B5EF4-FFF2-40B4-BE49-F238E27FC236}">
                    <a16:creationId xmlns:a16="http://schemas.microsoft.com/office/drawing/2014/main" id="{6E45508D-012A-4004-8E94-260150022460}"/>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4" name="Freeform 378">
                <a:extLst>
                  <a:ext uri="{FF2B5EF4-FFF2-40B4-BE49-F238E27FC236}">
                    <a16:creationId xmlns:a16="http://schemas.microsoft.com/office/drawing/2014/main" id="{8EEE75ED-27B1-4A67-A1FB-5B3239826A63}"/>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5" name="Freeform 379">
                <a:extLst>
                  <a:ext uri="{FF2B5EF4-FFF2-40B4-BE49-F238E27FC236}">
                    <a16:creationId xmlns:a16="http://schemas.microsoft.com/office/drawing/2014/main" id="{6F7BF703-9DA7-4983-B8BC-339D30F7EB2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6" name="Freeform 380">
                <a:extLst>
                  <a:ext uri="{FF2B5EF4-FFF2-40B4-BE49-F238E27FC236}">
                    <a16:creationId xmlns:a16="http://schemas.microsoft.com/office/drawing/2014/main" id="{B08629FA-2DA7-4D20-A24B-A79121044357}"/>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7" name="Freeform 381">
                <a:extLst>
                  <a:ext uri="{FF2B5EF4-FFF2-40B4-BE49-F238E27FC236}">
                    <a16:creationId xmlns:a16="http://schemas.microsoft.com/office/drawing/2014/main" id="{C2629923-24E1-434B-97FC-463E30201700}"/>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8" name="Freeform 382">
                <a:extLst>
                  <a:ext uri="{FF2B5EF4-FFF2-40B4-BE49-F238E27FC236}">
                    <a16:creationId xmlns:a16="http://schemas.microsoft.com/office/drawing/2014/main" id="{CF3F44A2-D3B9-4B4F-81BD-93BC1235F0AD}"/>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9" name="Freeform 383">
                <a:extLst>
                  <a:ext uri="{FF2B5EF4-FFF2-40B4-BE49-F238E27FC236}">
                    <a16:creationId xmlns:a16="http://schemas.microsoft.com/office/drawing/2014/main" id="{4F959889-25AC-4C22-B16A-DC2A2AD58BE4}"/>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0" name="Freeform 384">
                <a:extLst>
                  <a:ext uri="{FF2B5EF4-FFF2-40B4-BE49-F238E27FC236}">
                    <a16:creationId xmlns:a16="http://schemas.microsoft.com/office/drawing/2014/main" id="{BDAF237B-CFF5-4DC0-8460-9E600326D2FA}"/>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1" name="Freeform 385">
                <a:extLst>
                  <a:ext uri="{FF2B5EF4-FFF2-40B4-BE49-F238E27FC236}">
                    <a16:creationId xmlns:a16="http://schemas.microsoft.com/office/drawing/2014/main" id="{F7864223-AF79-47D3-9110-FE880F9180F5}"/>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2" name="Freeform 386">
                <a:extLst>
                  <a:ext uri="{FF2B5EF4-FFF2-40B4-BE49-F238E27FC236}">
                    <a16:creationId xmlns:a16="http://schemas.microsoft.com/office/drawing/2014/main" id="{18EB006E-966E-4348-9AC2-A85C851502DC}"/>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3" name="Freeform 387">
                <a:extLst>
                  <a:ext uri="{FF2B5EF4-FFF2-40B4-BE49-F238E27FC236}">
                    <a16:creationId xmlns:a16="http://schemas.microsoft.com/office/drawing/2014/main" id="{B8E1206E-A09F-4576-8566-8C144761F457}"/>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4" name="Freeform 388">
                <a:extLst>
                  <a:ext uri="{FF2B5EF4-FFF2-40B4-BE49-F238E27FC236}">
                    <a16:creationId xmlns:a16="http://schemas.microsoft.com/office/drawing/2014/main" id="{58A7AF7D-32F2-4B5B-A27D-FCFCE485F50F}"/>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5" name="Freeform 389">
                <a:extLst>
                  <a:ext uri="{FF2B5EF4-FFF2-40B4-BE49-F238E27FC236}">
                    <a16:creationId xmlns:a16="http://schemas.microsoft.com/office/drawing/2014/main" id="{36424916-8B04-4F24-A4C9-AF24EBEC0714}"/>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6" name="Freeform 390">
                <a:extLst>
                  <a:ext uri="{FF2B5EF4-FFF2-40B4-BE49-F238E27FC236}">
                    <a16:creationId xmlns:a16="http://schemas.microsoft.com/office/drawing/2014/main" id="{EA3B1538-1652-4AC3-844C-3AC6951C4DF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7" name="Freeform 391">
                <a:extLst>
                  <a:ext uri="{FF2B5EF4-FFF2-40B4-BE49-F238E27FC236}">
                    <a16:creationId xmlns:a16="http://schemas.microsoft.com/office/drawing/2014/main" id="{3527E086-7DBE-436A-935D-8F9C029D6F7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8" name="Freeform 392">
                <a:extLst>
                  <a:ext uri="{FF2B5EF4-FFF2-40B4-BE49-F238E27FC236}">
                    <a16:creationId xmlns:a16="http://schemas.microsoft.com/office/drawing/2014/main" id="{7FCBCB4F-3829-477B-A283-5EE24C80BEE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9" name="Freeform 393">
                <a:extLst>
                  <a:ext uri="{FF2B5EF4-FFF2-40B4-BE49-F238E27FC236}">
                    <a16:creationId xmlns:a16="http://schemas.microsoft.com/office/drawing/2014/main" id="{AA013DF5-344E-4B62-9CCC-255368320E3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0" name="Freeform 394">
                <a:extLst>
                  <a:ext uri="{FF2B5EF4-FFF2-40B4-BE49-F238E27FC236}">
                    <a16:creationId xmlns:a16="http://schemas.microsoft.com/office/drawing/2014/main" id="{004F6514-D176-48F0-BE6E-C0149F863533}"/>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601" name="Group 600">
                <a:extLst>
                  <a:ext uri="{FF2B5EF4-FFF2-40B4-BE49-F238E27FC236}">
                    <a16:creationId xmlns:a16="http://schemas.microsoft.com/office/drawing/2014/main" id="{DFCA3729-0BAE-454F-BB9E-8E2C9F1518FF}"/>
                  </a:ext>
                </a:extLst>
              </p:cNvPr>
              <p:cNvGrpSpPr/>
              <p:nvPr/>
            </p:nvGrpSpPr>
            <p:grpSpPr>
              <a:xfrm>
                <a:off x="2802789" y="2441246"/>
                <a:ext cx="3058957" cy="2947947"/>
                <a:chOff x="2802789" y="2441246"/>
                <a:chExt cx="3058957" cy="2947947"/>
              </a:xfrm>
            </p:grpSpPr>
            <p:grpSp>
              <p:nvGrpSpPr>
                <p:cNvPr id="605" name="Group 604">
                  <a:extLst>
                    <a:ext uri="{FF2B5EF4-FFF2-40B4-BE49-F238E27FC236}">
                      <a16:creationId xmlns:a16="http://schemas.microsoft.com/office/drawing/2014/main" id="{FF4548CB-BE5B-4706-9AC8-96B14B0E05F1}"/>
                    </a:ext>
                  </a:extLst>
                </p:cNvPr>
                <p:cNvGrpSpPr/>
                <p:nvPr/>
              </p:nvGrpSpPr>
              <p:grpSpPr>
                <a:xfrm>
                  <a:off x="2802789" y="2441246"/>
                  <a:ext cx="3058957" cy="2947947"/>
                  <a:chOff x="2802789" y="2441246"/>
                  <a:chExt cx="3058957" cy="2947947"/>
                </a:xfrm>
              </p:grpSpPr>
              <p:sp>
                <p:nvSpPr>
                  <p:cNvPr id="609" name="Freeform 403">
                    <a:extLst>
                      <a:ext uri="{FF2B5EF4-FFF2-40B4-BE49-F238E27FC236}">
                        <a16:creationId xmlns:a16="http://schemas.microsoft.com/office/drawing/2014/main" id="{A7C92577-3C5C-4C64-9C11-ABEBFB4ED97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0" name="Freeform 404">
                    <a:extLst>
                      <a:ext uri="{FF2B5EF4-FFF2-40B4-BE49-F238E27FC236}">
                        <a16:creationId xmlns:a16="http://schemas.microsoft.com/office/drawing/2014/main" id="{6F5D4127-4D04-470F-A451-6CD771340CE6}"/>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606" name="Group 605">
                  <a:extLst>
                    <a:ext uri="{FF2B5EF4-FFF2-40B4-BE49-F238E27FC236}">
                      <a16:creationId xmlns:a16="http://schemas.microsoft.com/office/drawing/2014/main" id="{685D2855-5468-4A6E-A39F-532B2B4F863C}"/>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607" name="Freeform 401">
                    <a:extLst>
                      <a:ext uri="{FF2B5EF4-FFF2-40B4-BE49-F238E27FC236}">
                        <a16:creationId xmlns:a16="http://schemas.microsoft.com/office/drawing/2014/main" id="{9760AAD2-5A25-4208-82E6-0D013041C20B}"/>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8" name="Freeform 402">
                    <a:extLst>
                      <a:ext uri="{FF2B5EF4-FFF2-40B4-BE49-F238E27FC236}">
                        <a16:creationId xmlns:a16="http://schemas.microsoft.com/office/drawing/2014/main" id="{8A74408C-316A-45A4-9B77-12A7E64369FC}"/>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602" name="Freeform 396">
                <a:extLst>
                  <a:ext uri="{FF2B5EF4-FFF2-40B4-BE49-F238E27FC236}">
                    <a16:creationId xmlns:a16="http://schemas.microsoft.com/office/drawing/2014/main" id="{2720422A-84A3-4F56-A6F6-FA263E6BA468}"/>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3" name="Freeform 397">
                <a:extLst>
                  <a:ext uri="{FF2B5EF4-FFF2-40B4-BE49-F238E27FC236}">
                    <a16:creationId xmlns:a16="http://schemas.microsoft.com/office/drawing/2014/main" id="{E82D7A16-287D-4628-9219-A587F90E3F8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4" name="Freeform 398">
                <a:extLst>
                  <a:ext uri="{FF2B5EF4-FFF2-40B4-BE49-F238E27FC236}">
                    <a16:creationId xmlns:a16="http://schemas.microsoft.com/office/drawing/2014/main" id="{C081B8D1-9E65-442B-BF0A-25AB8C8AB762}"/>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611" name="Group 610">
            <a:extLst>
              <a:ext uri="{FF2B5EF4-FFF2-40B4-BE49-F238E27FC236}">
                <a16:creationId xmlns:a16="http://schemas.microsoft.com/office/drawing/2014/main" id="{05F99F3C-EBC9-46BA-9DDA-4269A04CBB33}"/>
              </a:ext>
            </a:extLst>
          </p:cNvPr>
          <p:cNvGrpSpPr>
            <a:grpSpLocks noChangeAspect="1"/>
          </p:cNvGrpSpPr>
          <p:nvPr userDrawn="1"/>
        </p:nvGrpSpPr>
        <p:grpSpPr>
          <a:xfrm>
            <a:off x="5865378" y="5482218"/>
            <a:ext cx="914400" cy="914400"/>
            <a:chOff x="2713060" y="2270259"/>
            <a:chExt cx="3657600" cy="3657600"/>
          </a:xfrm>
        </p:grpSpPr>
        <p:sp>
          <p:nvSpPr>
            <p:cNvPr id="612" name="Rectangle 611">
              <a:extLst>
                <a:ext uri="{FF2B5EF4-FFF2-40B4-BE49-F238E27FC236}">
                  <a16:creationId xmlns:a16="http://schemas.microsoft.com/office/drawing/2014/main" id="{86CE0F30-FADC-45A9-972B-FE550DD2818E}"/>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Heart 612">
              <a:extLst>
                <a:ext uri="{FF2B5EF4-FFF2-40B4-BE49-F238E27FC236}">
                  <a16:creationId xmlns:a16="http://schemas.microsoft.com/office/drawing/2014/main" id="{F6CFDB4B-7016-42E9-9568-17283F5FCFFE}"/>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Freeform 703">
              <a:extLst>
                <a:ext uri="{FF2B5EF4-FFF2-40B4-BE49-F238E27FC236}">
                  <a16:creationId xmlns:a16="http://schemas.microsoft.com/office/drawing/2014/main" id="{2F7AB77D-D008-4B76-910B-61CA1DD1ADA6}"/>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5" name="Group 614">
              <a:extLst>
                <a:ext uri="{FF2B5EF4-FFF2-40B4-BE49-F238E27FC236}">
                  <a16:creationId xmlns:a16="http://schemas.microsoft.com/office/drawing/2014/main" id="{AB18853F-6C76-4EF3-8DFA-EA7C5FA80EF6}"/>
                </a:ext>
              </a:extLst>
            </p:cNvPr>
            <p:cNvGrpSpPr/>
            <p:nvPr/>
          </p:nvGrpSpPr>
          <p:grpSpPr>
            <a:xfrm>
              <a:off x="3455472" y="2704971"/>
              <a:ext cx="2067584" cy="2672457"/>
              <a:chOff x="3455472" y="2704971"/>
              <a:chExt cx="2067584" cy="2672457"/>
            </a:xfrm>
          </p:grpSpPr>
          <p:sp>
            <p:nvSpPr>
              <p:cNvPr id="616" name="Rectangle 19">
                <a:extLst>
                  <a:ext uri="{FF2B5EF4-FFF2-40B4-BE49-F238E27FC236}">
                    <a16:creationId xmlns:a16="http://schemas.microsoft.com/office/drawing/2014/main" id="{5A51149E-392B-4346-92D1-AFA04FE4A8D9}"/>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Rectangle 117">
                <a:extLst>
                  <a:ext uri="{FF2B5EF4-FFF2-40B4-BE49-F238E27FC236}">
                    <a16:creationId xmlns:a16="http://schemas.microsoft.com/office/drawing/2014/main" id="{95F17FD6-2FA1-49E6-8BB2-1425905B1C6F}"/>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Rectangle 118">
                <a:extLst>
                  <a:ext uri="{FF2B5EF4-FFF2-40B4-BE49-F238E27FC236}">
                    <a16:creationId xmlns:a16="http://schemas.microsoft.com/office/drawing/2014/main" id="{D8E854D7-7430-4691-9A0F-0A12BBC2AD7A}"/>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119">
                <a:extLst>
                  <a:ext uri="{FF2B5EF4-FFF2-40B4-BE49-F238E27FC236}">
                    <a16:creationId xmlns:a16="http://schemas.microsoft.com/office/drawing/2014/main" id="{A8BCF2AD-10A6-451C-9931-E9CC3665EEDF}"/>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120">
                <a:extLst>
                  <a:ext uri="{FF2B5EF4-FFF2-40B4-BE49-F238E27FC236}">
                    <a16:creationId xmlns:a16="http://schemas.microsoft.com/office/drawing/2014/main" id="{6C410503-D4B1-4B12-B13D-F07F9EDF58B8}"/>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Rectangle 121">
                <a:extLst>
                  <a:ext uri="{FF2B5EF4-FFF2-40B4-BE49-F238E27FC236}">
                    <a16:creationId xmlns:a16="http://schemas.microsoft.com/office/drawing/2014/main" id="{7F27248F-B6EB-499F-9CF0-8B7DCDD493C0}"/>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Rectangle 122">
                <a:extLst>
                  <a:ext uri="{FF2B5EF4-FFF2-40B4-BE49-F238E27FC236}">
                    <a16:creationId xmlns:a16="http://schemas.microsoft.com/office/drawing/2014/main" id="{EE36DBF9-37EA-4D71-B29A-0DE31E38381F}"/>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712">
                <a:extLst>
                  <a:ext uri="{FF2B5EF4-FFF2-40B4-BE49-F238E27FC236}">
                    <a16:creationId xmlns:a16="http://schemas.microsoft.com/office/drawing/2014/main" id="{2CFE0058-234D-4C3E-AD7B-965C2298BB77}"/>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713">
                <a:extLst>
                  <a:ext uri="{FF2B5EF4-FFF2-40B4-BE49-F238E27FC236}">
                    <a16:creationId xmlns:a16="http://schemas.microsoft.com/office/drawing/2014/main" id="{B5911A41-78E7-4BFD-AEB1-8811B05FEAF1}"/>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714">
                <a:extLst>
                  <a:ext uri="{FF2B5EF4-FFF2-40B4-BE49-F238E27FC236}">
                    <a16:creationId xmlns:a16="http://schemas.microsoft.com/office/drawing/2014/main" id="{C9E66619-4064-4AC7-845C-C7E0F1925A58}"/>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6" name="Group 625">
                <a:extLst>
                  <a:ext uri="{FF2B5EF4-FFF2-40B4-BE49-F238E27FC236}">
                    <a16:creationId xmlns:a16="http://schemas.microsoft.com/office/drawing/2014/main" id="{F3B85552-B263-4616-B16B-D3B8125F1FAC}"/>
                  </a:ext>
                </a:extLst>
              </p:cNvPr>
              <p:cNvGrpSpPr/>
              <p:nvPr/>
            </p:nvGrpSpPr>
            <p:grpSpPr>
              <a:xfrm flipH="1">
                <a:off x="3455472" y="4060441"/>
                <a:ext cx="1071563" cy="1272217"/>
                <a:chOff x="4656281" y="4257611"/>
                <a:chExt cx="1071563" cy="1272217"/>
              </a:xfrm>
            </p:grpSpPr>
            <p:sp>
              <p:nvSpPr>
                <p:cNvPr id="627" name="Freeform 716">
                  <a:extLst>
                    <a:ext uri="{FF2B5EF4-FFF2-40B4-BE49-F238E27FC236}">
                      <a16:creationId xmlns:a16="http://schemas.microsoft.com/office/drawing/2014/main" id="{190F9E49-FA1D-4D60-BB22-14E1BDF6007D}"/>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717">
                  <a:extLst>
                    <a:ext uri="{FF2B5EF4-FFF2-40B4-BE49-F238E27FC236}">
                      <a16:creationId xmlns:a16="http://schemas.microsoft.com/office/drawing/2014/main" id="{399C5AF8-06E0-4FBA-B7BC-AC1823B7660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718">
                  <a:extLst>
                    <a:ext uri="{FF2B5EF4-FFF2-40B4-BE49-F238E27FC236}">
                      <a16:creationId xmlns:a16="http://schemas.microsoft.com/office/drawing/2014/main" id="{867E43A3-CCA5-4D0D-836D-0C50C3D9B932}"/>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4444861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86A5340B-EC38-4C9F-A5E5-2C01FD1A2641}"/>
              </a:ext>
            </a:extLst>
          </p:cNvPr>
          <p:cNvSpPr txBox="1"/>
          <p:nvPr userDrawn="1"/>
        </p:nvSpPr>
        <p:spPr>
          <a:xfrm>
            <a:off x="685019" y="648037"/>
            <a:ext cx="7834709" cy="707886"/>
          </a:xfrm>
          <a:prstGeom prst="rect">
            <a:avLst/>
          </a:prstGeom>
          <a:noFill/>
        </p:spPr>
        <p:txBody>
          <a:bodyPr wrap="none" rtlCol="0">
            <a:spAutoFit/>
          </a:bodyPr>
          <a:lstStyle/>
          <a:p>
            <a:r>
              <a:rPr lang="en-US" sz="4000" cap="all" baseline="0" dirty="0">
                <a:solidFill>
                  <a:schemeClr val="accent2"/>
                </a:solidFill>
                <a:latin typeface="+mj-lt"/>
              </a:rPr>
              <a:t>The 2</a:t>
            </a:r>
            <a:r>
              <a:rPr lang="en-US" sz="4000" cap="all" baseline="30000" dirty="0">
                <a:solidFill>
                  <a:schemeClr val="accent2"/>
                </a:solidFill>
                <a:latin typeface="+mj-lt"/>
              </a:rPr>
              <a:t>nd</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78A65B8D-A397-46DE-A9DB-388A800BC670}"/>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37451129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5003758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53351846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425906763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9082121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9544728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4311615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8025056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857589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2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192409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3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1774464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4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0526278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33" name="Title 1">
            <a:extLst>
              <a:ext uri="{FF2B5EF4-FFF2-40B4-BE49-F238E27FC236}">
                <a16:creationId xmlns:a16="http://schemas.microsoft.com/office/drawing/2014/main" id="{338C505A-F48F-46AE-8E84-55E4BB1840C5}"/>
              </a:ext>
            </a:extLst>
          </p:cNvPr>
          <p:cNvSpPr txBox="1">
            <a:spLocks/>
          </p:cNvSpPr>
          <p:nvPr userDrawn="1"/>
        </p:nvSpPr>
        <p:spPr>
          <a:xfrm>
            <a:off x="624893" y="2982774"/>
            <a:ext cx="6881693" cy="906386"/>
          </a:xfrm>
          <a:prstGeom prst="rect">
            <a:avLst/>
          </a:prstGeom>
        </p:spPr>
        <p:txBody>
          <a:bodyPr vert="horz" lIns="91440" tIns="45720" rIns="91440" bIns="45720" rtlCol="0" anchor="ctr">
            <a:noAutofit/>
          </a:bodyPr>
          <a:lstStyle>
            <a:lvl1pPr algn="l" defTabSz="914400" rtl="0" eaLnBrk="1" latinLnBrk="0" hangingPunct="1">
              <a:lnSpc>
                <a:spcPct val="80000"/>
              </a:lnSpc>
              <a:spcBef>
                <a:spcPct val="0"/>
              </a:spcBef>
              <a:buNone/>
              <a:defRPr sz="4400" b="0" kern="1200" cap="all" spc="0" baseline="0">
                <a:solidFill>
                  <a:schemeClr val="bg1"/>
                </a:solidFill>
                <a:latin typeface="+mj-lt"/>
                <a:ea typeface="+mj-ea"/>
                <a:cs typeface="+mj-cs"/>
              </a:defRPr>
            </a:lvl1pPr>
          </a:lstStyle>
          <a:p>
            <a:endParaRPr lang="en-US" sz="2800" dirty="0"/>
          </a:p>
        </p:txBody>
      </p:sp>
      <p:sp>
        <p:nvSpPr>
          <p:cNvPr id="334" name="Text Placeholder 2">
            <a:extLst>
              <a:ext uri="{FF2B5EF4-FFF2-40B4-BE49-F238E27FC236}">
                <a16:creationId xmlns:a16="http://schemas.microsoft.com/office/drawing/2014/main" id="{16DEDEB7-E3B2-438C-AD07-01EC407C46BB}"/>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4181775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E8AED37-0083-43D0-A4B0-887846EA43B7}"/>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42A7BCBA-1713-45A7-ADD2-92783F3221AC}"/>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FBAD94ED-B53E-4961-A9F0-57B50AA38376}"/>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900739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019" y="284176"/>
            <a:ext cx="7772400" cy="150876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85019" y="2011680"/>
            <a:ext cx="7772400" cy="4490720"/>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06333361"/>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35" r:id="rId3"/>
    <p:sldLayoutId id="2147483750" r:id="rId4"/>
    <p:sldLayoutId id="2147483751" r:id="rId5"/>
    <p:sldLayoutId id="2147483752" r:id="rId6"/>
    <p:sldLayoutId id="2147483753" r:id="rId7"/>
    <p:sldLayoutId id="2147483757" r:id="rId8"/>
    <p:sldLayoutId id="2147483758" r:id="rId9"/>
    <p:sldLayoutId id="2147483759" r:id="rId10"/>
    <p:sldLayoutId id="2147483760" r:id="rId11"/>
    <p:sldLayoutId id="2147483761" r:id="rId12"/>
    <p:sldLayoutId id="2147483734" r:id="rId13"/>
    <p:sldLayoutId id="2147483736" r:id="rId14"/>
    <p:sldLayoutId id="2147483737" r:id="rId15"/>
    <p:sldLayoutId id="2147483738" r:id="rId16"/>
    <p:sldLayoutId id="2147483739" r:id="rId17"/>
    <p:sldLayoutId id="2147483754" r:id="rId18"/>
    <p:sldLayoutId id="2147483756" r:id="rId19"/>
    <p:sldLayoutId id="2147483755" r:id="rId20"/>
    <p:sldLayoutId id="2147483733" r:id="rId21"/>
    <p:sldLayoutId id="2147483745" r:id="rId22"/>
    <p:sldLayoutId id="2147483746" r:id="rId23"/>
    <p:sldLayoutId id="2147483747" r:id="rId24"/>
    <p:sldLayoutId id="2147483748" r:id="rId25"/>
    <p:sldLayoutId id="2147483749" r:id="rId26"/>
  </p:sldLayoutIdLst>
  <p:txStyles>
    <p:titleStyle>
      <a:lvl1pPr algn="l" defTabSz="914400" rtl="0" eaLnBrk="1" latinLnBrk="0" hangingPunct="1">
        <a:lnSpc>
          <a:spcPct val="85000"/>
        </a:lnSpc>
        <a:spcBef>
          <a:spcPct val="0"/>
        </a:spcBef>
        <a:buNone/>
        <a:defRPr sz="4000" kern="1200" cap="all" baseline="0">
          <a:solidFill>
            <a:schemeClr val="tx2"/>
          </a:solidFill>
          <a:latin typeface="+mj-lt"/>
          <a:ea typeface="+mj-ea"/>
          <a:cs typeface="+mj-cs"/>
        </a:defRPr>
      </a:lvl1pPr>
    </p:titleStyle>
    <p:body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5ADAB4-1987-4C65-A073-7D2BFBF88C55}"/>
              </a:ext>
            </a:extLst>
          </p:cNvPr>
          <p:cNvSpPr>
            <a:spLocks noGrp="1"/>
          </p:cNvSpPr>
          <p:nvPr>
            <p:ph type="ctrTitle"/>
          </p:nvPr>
        </p:nvSpPr>
        <p:spPr/>
        <p:txBody>
          <a:bodyPr/>
          <a:lstStyle/>
          <a:p>
            <a:r>
              <a:rPr lang="en-US" dirty="0"/>
              <a:t>Grace in the Law</a:t>
            </a:r>
          </a:p>
        </p:txBody>
      </p:sp>
      <p:sp>
        <p:nvSpPr>
          <p:cNvPr id="5" name="Text Placeholder 4">
            <a:extLst>
              <a:ext uri="{FF2B5EF4-FFF2-40B4-BE49-F238E27FC236}">
                <a16:creationId xmlns:a16="http://schemas.microsoft.com/office/drawing/2014/main" id="{D35FF1ED-A13C-4C73-90B7-FD24AFF5429F}"/>
              </a:ext>
            </a:extLst>
          </p:cNvPr>
          <p:cNvSpPr>
            <a:spLocks noGrp="1"/>
          </p:cNvSpPr>
          <p:nvPr>
            <p:ph type="body" sz="quarter" idx="10"/>
          </p:nvPr>
        </p:nvSpPr>
        <p:spPr/>
        <p:txBody>
          <a:bodyPr/>
          <a:lstStyle/>
          <a:p>
            <a:r>
              <a:rPr lang="en-US" dirty="0"/>
              <a:t>The Two Questions of Covenant</a:t>
            </a:r>
          </a:p>
        </p:txBody>
      </p:sp>
    </p:spTree>
    <p:extLst>
      <p:ext uri="{BB962C8B-B14F-4D97-AF65-F5344CB8AC3E}">
        <p14:creationId xmlns:p14="http://schemas.microsoft.com/office/powerpoint/2010/main" val="28431169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640B9E1D-172E-4471-BC53-687B9BF2448E}"/>
              </a:ext>
            </a:extLst>
          </p:cNvPr>
          <p:cNvSpPr/>
          <p:nvPr/>
        </p:nvSpPr>
        <p:spPr>
          <a:xfrm>
            <a:off x="545411" y="1498600"/>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A892B390-C0BB-4EC6-9E98-26436F534F85}"/>
              </a:ext>
            </a:extLst>
          </p:cNvPr>
          <p:cNvSpPr/>
          <p:nvPr/>
        </p:nvSpPr>
        <p:spPr>
          <a:xfrm>
            <a:off x="3268470" y="1498601"/>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8384580C-29FC-4225-99A5-10C5A909C4D5}"/>
              </a:ext>
            </a:extLst>
          </p:cNvPr>
          <p:cNvSpPr/>
          <p:nvPr/>
        </p:nvSpPr>
        <p:spPr>
          <a:xfrm>
            <a:off x="5990164" y="1498601"/>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2"/>
          <p:cNvSpPr>
            <a:spLocks noGrp="1"/>
          </p:cNvSpPr>
          <p:nvPr>
            <p:ph type="title"/>
          </p:nvPr>
        </p:nvSpPr>
        <p:spPr/>
        <p:txBody>
          <a:bodyPr/>
          <a:lstStyle/>
          <a:p>
            <a:r>
              <a:rPr lang="en-US" dirty="0"/>
              <a:t>The Story Arc of Exodus</a:t>
            </a:r>
          </a:p>
        </p:txBody>
      </p:sp>
      <p:cxnSp>
        <p:nvCxnSpPr>
          <p:cNvPr id="8" name="Straight Connector 7"/>
          <p:cNvCxnSpPr/>
          <p:nvPr/>
        </p:nvCxnSpPr>
        <p:spPr>
          <a:xfrm>
            <a:off x="794425" y="5175115"/>
            <a:ext cx="14478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2209800" y="2819400"/>
            <a:ext cx="2538000" cy="236220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791200" y="2057400"/>
            <a:ext cx="1295400" cy="312420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7054175" y="5175115"/>
            <a:ext cx="12954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rot="4036221">
            <a:off x="5609774" y="3117633"/>
            <a:ext cx="1887504" cy="430887"/>
          </a:xfrm>
          <a:prstGeom prst="rect">
            <a:avLst/>
          </a:prstGeom>
          <a:noFill/>
        </p:spPr>
        <p:txBody>
          <a:bodyPr wrap="none" rtlCol="0">
            <a:spAutoFit/>
          </a:bodyPr>
          <a:lstStyle/>
          <a:p>
            <a:r>
              <a:rPr lang="en-US" sz="2200" b="1" dirty="0">
                <a:latin typeface="Times New Roman" panose="02020603050405020304" pitchFamily="18" charset="0"/>
                <a:cs typeface="Times New Roman" panose="02020603050405020304" pitchFamily="18" charset="0"/>
              </a:rPr>
              <a:t>Falling Action</a:t>
            </a:r>
          </a:p>
        </p:txBody>
      </p:sp>
      <p:cxnSp>
        <p:nvCxnSpPr>
          <p:cNvPr id="18" name="Straight Connector 17"/>
          <p:cNvCxnSpPr>
            <a:cxnSpLocks/>
          </p:cNvCxnSpPr>
          <p:nvPr/>
        </p:nvCxnSpPr>
        <p:spPr>
          <a:xfrm>
            <a:off x="4732951" y="2854215"/>
            <a:ext cx="386338" cy="734189"/>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cxnSpLocks/>
          </p:cNvCxnSpPr>
          <p:nvPr/>
        </p:nvCxnSpPr>
        <p:spPr>
          <a:xfrm flipH="1">
            <a:off x="5119290" y="2088931"/>
            <a:ext cx="671910" cy="1530569"/>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5496935E-3C95-4A9D-8F0F-948BB945D488}"/>
              </a:ext>
            </a:extLst>
          </p:cNvPr>
          <p:cNvSpPr txBox="1"/>
          <p:nvPr/>
        </p:nvSpPr>
        <p:spPr>
          <a:xfrm>
            <a:off x="545412" y="5726348"/>
            <a:ext cx="2664000" cy="461665"/>
          </a:xfrm>
          <a:prstGeom prst="rect">
            <a:avLst/>
          </a:prstGeom>
          <a:solidFill>
            <a:schemeClr val="accent3"/>
          </a:solidFill>
        </p:spPr>
        <p:txBody>
          <a:bodyPr wrap="square" rtlCol="0">
            <a:spAutoFit/>
          </a:bodyPr>
          <a:lstStyle/>
          <a:p>
            <a:pPr algn="ctr"/>
            <a:r>
              <a:rPr lang="en-US" sz="2400" dirty="0">
                <a:solidFill>
                  <a:schemeClr val="bg1"/>
                </a:solidFill>
                <a:latin typeface="Times New Roman" panose="02020603050405020304" pitchFamily="18" charset="0"/>
                <a:cs typeface="Times New Roman" panose="02020603050405020304" pitchFamily="18" charset="0"/>
              </a:rPr>
              <a:t>Beginning</a:t>
            </a:r>
          </a:p>
        </p:txBody>
      </p:sp>
      <p:sp>
        <p:nvSpPr>
          <p:cNvPr id="24" name="TextBox 23">
            <a:extLst>
              <a:ext uri="{FF2B5EF4-FFF2-40B4-BE49-F238E27FC236}">
                <a16:creationId xmlns:a16="http://schemas.microsoft.com/office/drawing/2014/main" id="{7B91E2E9-2B06-4C97-BB03-0CF744EE052D}"/>
              </a:ext>
            </a:extLst>
          </p:cNvPr>
          <p:cNvSpPr txBox="1"/>
          <p:nvPr/>
        </p:nvSpPr>
        <p:spPr>
          <a:xfrm>
            <a:off x="5990165" y="5726346"/>
            <a:ext cx="2664000" cy="461665"/>
          </a:xfrm>
          <a:prstGeom prst="rect">
            <a:avLst/>
          </a:prstGeom>
          <a:solidFill>
            <a:schemeClr val="accent3"/>
          </a:solidFill>
        </p:spPr>
        <p:txBody>
          <a:bodyPr wrap="square" rtlCol="0">
            <a:spAutoFit/>
          </a:bodyPr>
          <a:lstStyle/>
          <a:p>
            <a:pPr algn="ctr"/>
            <a:r>
              <a:rPr lang="en-US" sz="2400" dirty="0">
                <a:solidFill>
                  <a:schemeClr val="bg1"/>
                </a:solidFill>
                <a:latin typeface="Times New Roman" panose="02020603050405020304" pitchFamily="18" charset="0"/>
                <a:cs typeface="Times New Roman" panose="02020603050405020304" pitchFamily="18" charset="0"/>
              </a:rPr>
              <a:t>End</a:t>
            </a:r>
          </a:p>
        </p:txBody>
      </p:sp>
      <p:sp>
        <p:nvSpPr>
          <p:cNvPr id="25" name="TextBox 24">
            <a:extLst>
              <a:ext uri="{FF2B5EF4-FFF2-40B4-BE49-F238E27FC236}">
                <a16:creationId xmlns:a16="http://schemas.microsoft.com/office/drawing/2014/main" id="{34186EBE-9E2C-44F8-836C-C4F9D9312845}"/>
              </a:ext>
            </a:extLst>
          </p:cNvPr>
          <p:cNvSpPr txBox="1"/>
          <p:nvPr/>
        </p:nvSpPr>
        <p:spPr>
          <a:xfrm>
            <a:off x="3269704" y="5726347"/>
            <a:ext cx="2664000" cy="461665"/>
          </a:xfrm>
          <a:prstGeom prst="rect">
            <a:avLst/>
          </a:prstGeom>
          <a:solidFill>
            <a:schemeClr val="accent3"/>
          </a:solidFill>
        </p:spPr>
        <p:txBody>
          <a:bodyPr wrap="square" rtlCol="0">
            <a:spAutoFit/>
          </a:bodyPr>
          <a:lstStyle/>
          <a:p>
            <a:pPr algn="ctr"/>
            <a:r>
              <a:rPr lang="en-US" sz="2400" dirty="0">
                <a:solidFill>
                  <a:schemeClr val="bg1"/>
                </a:solidFill>
                <a:latin typeface="Times New Roman" panose="02020603050405020304" pitchFamily="18" charset="0"/>
                <a:cs typeface="Times New Roman" panose="02020603050405020304" pitchFamily="18" charset="0"/>
              </a:rPr>
              <a:t>Middle</a:t>
            </a:r>
          </a:p>
        </p:txBody>
      </p:sp>
      <p:sp>
        <p:nvSpPr>
          <p:cNvPr id="29" name="TextBox 28">
            <a:extLst>
              <a:ext uri="{FF2B5EF4-FFF2-40B4-BE49-F238E27FC236}">
                <a16:creationId xmlns:a16="http://schemas.microsoft.com/office/drawing/2014/main" id="{D4D20687-0D6B-48BE-8608-72932EE0B7FD}"/>
              </a:ext>
            </a:extLst>
          </p:cNvPr>
          <p:cNvSpPr txBox="1"/>
          <p:nvPr/>
        </p:nvSpPr>
        <p:spPr>
          <a:xfrm>
            <a:off x="804351" y="4737668"/>
            <a:ext cx="1470274" cy="769441"/>
          </a:xfrm>
          <a:prstGeom prst="rect">
            <a:avLst/>
          </a:prstGeom>
          <a:noFill/>
        </p:spPr>
        <p:txBody>
          <a:bodyPr wrap="none" rtlCol="0">
            <a:spAutoFit/>
          </a:bodyPr>
          <a:lstStyle/>
          <a:p>
            <a:r>
              <a:rPr lang="en-US" sz="2200" b="1" dirty="0">
                <a:latin typeface="Times New Roman" panose="02020603050405020304" pitchFamily="18" charset="0"/>
                <a:cs typeface="Times New Roman" panose="02020603050405020304" pitchFamily="18" charset="0"/>
              </a:rPr>
              <a:t>Exposition</a:t>
            </a:r>
          </a:p>
          <a:p>
            <a:endParaRPr lang="en-US" sz="2200" b="1" dirty="0">
              <a:solidFill>
                <a:schemeClr val="accent4">
                  <a:lumMod val="75000"/>
                </a:schemeClr>
              </a:solidFill>
              <a:latin typeface="Times New Roman" panose="02020603050405020304" pitchFamily="18" charset="0"/>
              <a:cs typeface="Times New Roman" panose="02020603050405020304" pitchFamily="18" charset="0"/>
            </a:endParaRPr>
          </a:p>
        </p:txBody>
      </p:sp>
      <p:sp>
        <p:nvSpPr>
          <p:cNvPr id="30" name="TextBox 29">
            <a:extLst>
              <a:ext uri="{FF2B5EF4-FFF2-40B4-BE49-F238E27FC236}">
                <a16:creationId xmlns:a16="http://schemas.microsoft.com/office/drawing/2014/main" id="{EF8F65D3-F08C-490F-B73D-1361331F5001}"/>
              </a:ext>
            </a:extLst>
          </p:cNvPr>
          <p:cNvSpPr txBox="1"/>
          <p:nvPr/>
        </p:nvSpPr>
        <p:spPr>
          <a:xfrm>
            <a:off x="5217827" y="1641433"/>
            <a:ext cx="1063112" cy="769441"/>
          </a:xfrm>
          <a:prstGeom prst="rect">
            <a:avLst/>
          </a:prstGeom>
          <a:noFill/>
        </p:spPr>
        <p:txBody>
          <a:bodyPr wrap="none" rtlCol="0">
            <a:spAutoFit/>
          </a:bodyPr>
          <a:lstStyle/>
          <a:p>
            <a:r>
              <a:rPr lang="en-US" sz="2200" b="1" dirty="0">
                <a:latin typeface="Times New Roman" panose="02020603050405020304" pitchFamily="18" charset="0"/>
                <a:cs typeface="Times New Roman" panose="02020603050405020304" pitchFamily="18" charset="0"/>
              </a:rPr>
              <a:t>Climax</a:t>
            </a:r>
          </a:p>
          <a:p>
            <a:endParaRPr lang="en-US" sz="2200" b="1" dirty="0">
              <a:solidFill>
                <a:schemeClr val="accent4">
                  <a:lumMod val="75000"/>
                </a:schemeClr>
              </a:solidFill>
              <a:latin typeface="Times New Roman" panose="02020603050405020304" pitchFamily="18" charset="0"/>
              <a:cs typeface="Times New Roman" panose="02020603050405020304" pitchFamily="18" charset="0"/>
            </a:endParaRPr>
          </a:p>
        </p:txBody>
      </p:sp>
      <p:sp>
        <p:nvSpPr>
          <p:cNvPr id="31" name="TextBox 30">
            <a:extLst>
              <a:ext uri="{FF2B5EF4-FFF2-40B4-BE49-F238E27FC236}">
                <a16:creationId xmlns:a16="http://schemas.microsoft.com/office/drawing/2014/main" id="{12EE5498-61CC-4AD3-B2F5-42189C17EDA8}"/>
              </a:ext>
            </a:extLst>
          </p:cNvPr>
          <p:cNvSpPr txBox="1"/>
          <p:nvPr/>
        </p:nvSpPr>
        <p:spPr>
          <a:xfrm>
            <a:off x="7047690" y="4734997"/>
            <a:ext cx="1470274" cy="430887"/>
          </a:xfrm>
          <a:prstGeom prst="rect">
            <a:avLst/>
          </a:prstGeom>
          <a:noFill/>
        </p:spPr>
        <p:txBody>
          <a:bodyPr wrap="none" rtlCol="0">
            <a:spAutoFit/>
          </a:bodyPr>
          <a:lstStyle/>
          <a:p>
            <a:r>
              <a:rPr lang="en-US" sz="2200" b="1" dirty="0">
                <a:latin typeface="Times New Roman" panose="02020603050405020304" pitchFamily="18" charset="0"/>
                <a:cs typeface="Times New Roman" panose="02020603050405020304" pitchFamily="18" charset="0"/>
              </a:rPr>
              <a:t>Resolution</a:t>
            </a:r>
          </a:p>
        </p:txBody>
      </p:sp>
      <p:sp>
        <p:nvSpPr>
          <p:cNvPr id="32" name="TextBox 31">
            <a:extLst>
              <a:ext uri="{FF2B5EF4-FFF2-40B4-BE49-F238E27FC236}">
                <a16:creationId xmlns:a16="http://schemas.microsoft.com/office/drawing/2014/main" id="{05168BBF-3DDD-4DF6-8759-401B576EC2DB}"/>
              </a:ext>
            </a:extLst>
          </p:cNvPr>
          <p:cNvSpPr txBox="1"/>
          <p:nvPr/>
        </p:nvSpPr>
        <p:spPr>
          <a:xfrm rot="19019685">
            <a:off x="2583741" y="3500424"/>
            <a:ext cx="1760418" cy="430887"/>
          </a:xfrm>
          <a:prstGeom prst="rect">
            <a:avLst/>
          </a:prstGeom>
          <a:noFill/>
        </p:spPr>
        <p:txBody>
          <a:bodyPr wrap="none" rtlCol="0">
            <a:spAutoFit/>
          </a:bodyPr>
          <a:lstStyle/>
          <a:p>
            <a:pPr algn="ctr"/>
            <a:r>
              <a:rPr lang="en-US" sz="2200" b="1" dirty="0">
                <a:latin typeface="Times New Roman" panose="02020603050405020304" pitchFamily="18" charset="0"/>
                <a:cs typeface="Times New Roman" panose="02020603050405020304" pitchFamily="18" charset="0"/>
              </a:rPr>
              <a:t>Rising action</a:t>
            </a:r>
          </a:p>
        </p:txBody>
      </p:sp>
    </p:spTree>
    <p:extLst>
      <p:ext uri="{BB962C8B-B14F-4D97-AF65-F5344CB8AC3E}">
        <p14:creationId xmlns:p14="http://schemas.microsoft.com/office/powerpoint/2010/main" val="188652289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609599" y="2168999"/>
            <a:ext cx="5809129" cy="2520000"/>
          </a:xfrm>
        </p:spPr>
        <p:txBody>
          <a:bodyPr anchor="t" anchorCtr="0">
            <a:noAutofit/>
          </a:bodyPr>
          <a:lstStyle/>
          <a:p>
            <a:r>
              <a:rPr lang="en-US" sz="6000" dirty="0">
                <a:cs typeface="Times New Roman" panose="02020603050405020304" pitchFamily="18" charset="0"/>
              </a:rPr>
              <a:t>Why the Burning bush?</a:t>
            </a: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pic>
        <p:nvPicPr>
          <p:cNvPr id="11" name="Picture 10">
            <a:extLst>
              <a:ext uri="{FF2B5EF4-FFF2-40B4-BE49-F238E27FC236}">
                <a16:creationId xmlns:a16="http://schemas.microsoft.com/office/drawing/2014/main" id="{B3623DB1-D709-4C45-9DEF-0E0F2570165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45432" y="2169000"/>
            <a:ext cx="2520000" cy="2520000"/>
          </a:xfrm>
          <a:prstGeom prst="rect">
            <a:avLst/>
          </a:prstGeom>
        </p:spPr>
      </p:pic>
    </p:spTree>
    <p:extLst>
      <p:ext uri="{BB962C8B-B14F-4D97-AF65-F5344CB8AC3E}">
        <p14:creationId xmlns:p14="http://schemas.microsoft.com/office/powerpoint/2010/main" val="219467697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54F63-B4A9-4740-A4E9-6626AB50535F}"/>
              </a:ext>
            </a:extLst>
          </p:cNvPr>
          <p:cNvSpPr>
            <a:spLocks noGrp="1"/>
          </p:cNvSpPr>
          <p:nvPr>
            <p:ph type="title"/>
          </p:nvPr>
        </p:nvSpPr>
        <p:spPr/>
        <p:txBody>
          <a:bodyPr/>
          <a:lstStyle/>
          <a:p>
            <a:r>
              <a:rPr lang="en-US" sz="5400" dirty="0"/>
              <a:t>The </a:t>
            </a:r>
            <a:r>
              <a:rPr lang="en-US" sz="5400" dirty="0" err="1"/>
              <a:t>BurNing</a:t>
            </a:r>
            <a:r>
              <a:rPr lang="en-US" sz="5400" dirty="0"/>
              <a:t> Bush</a:t>
            </a:r>
          </a:p>
        </p:txBody>
      </p:sp>
      <p:sp>
        <p:nvSpPr>
          <p:cNvPr id="3" name="Text Placeholder 2">
            <a:extLst>
              <a:ext uri="{FF2B5EF4-FFF2-40B4-BE49-F238E27FC236}">
                <a16:creationId xmlns:a16="http://schemas.microsoft.com/office/drawing/2014/main" id="{2697EF90-C261-47DF-A0E2-CB95AD668092}"/>
              </a:ext>
            </a:extLst>
          </p:cNvPr>
          <p:cNvSpPr>
            <a:spLocks noGrp="1"/>
          </p:cNvSpPr>
          <p:nvPr>
            <p:ph type="body" idx="1"/>
          </p:nvPr>
        </p:nvSpPr>
        <p:spPr/>
        <p:txBody>
          <a:bodyPr/>
          <a:lstStyle/>
          <a:p>
            <a:r>
              <a:rPr lang="en-US" dirty="0"/>
              <a:t>God calls Moses to be his covenant mediator.</a:t>
            </a:r>
          </a:p>
          <a:p>
            <a:r>
              <a:rPr lang="en-US" dirty="0"/>
              <a:t>Exodus 3-4</a:t>
            </a:r>
          </a:p>
          <a:p>
            <a:endParaRPr lang="en-US" dirty="0"/>
          </a:p>
        </p:txBody>
      </p:sp>
    </p:spTree>
    <p:extLst>
      <p:ext uri="{BB962C8B-B14F-4D97-AF65-F5344CB8AC3E}">
        <p14:creationId xmlns:p14="http://schemas.microsoft.com/office/powerpoint/2010/main" val="304667734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67536" y="-1380571"/>
            <a:ext cx="6277896" cy="45504000"/>
          </a:xfrm>
        </p:spPr>
        <p:txBody>
          <a:bodyPr anchor="t" anchorCtr="0">
            <a:noAutofit/>
          </a:bodyPr>
          <a:lstStyle/>
          <a:p>
            <a:r>
              <a:rPr lang="en-US" sz="2400" dirty="0">
                <a:latin typeface="Times New Roman" panose="02020603050405020304" pitchFamily="18" charset="0"/>
                <a:cs typeface="Times New Roman" panose="02020603050405020304" pitchFamily="18" charset="0"/>
              </a:rPr>
              <a:t>Israel has come to Me; furthermore, I have seen the oppression with which the Egyptians are oppressing them. </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 to the place of the Canaanite and the Hittite and the Amorite and the Perizzite and the Hivite and the Jebusite. </a:t>
            </a:r>
            <a:r>
              <a:rPr lang="en-US" sz="2400" baseline="30000" dirty="0">
                <a:latin typeface="Times New Roman" panose="02020603050405020304" pitchFamily="18" charset="0"/>
                <a:cs typeface="Times New Roman" panose="02020603050405020304" pitchFamily="18" charset="0"/>
              </a:rPr>
              <a:t>9</a:t>
            </a:r>
            <a:r>
              <a:rPr lang="en-US" sz="2400" dirty="0">
                <a:latin typeface="Times New Roman" panose="02020603050405020304" pitchFamily="18" charset="0"/>
                <a:cs typeface="Times New Roman" panose="02020603050405020304" pitchFamily="18" charset="0"/>
              </a:rPr>
              <a:t> “Now, behold, the cry of the sons of Israel has come to Me; furthermore, I have seen the oppression with which the Egyptians are oppressing them. </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10</a:t>
            </a:r>
            <a:r>
              <a:rPr lang="en-US" sz="2400" dirty="0">
                <a:latin typeface="Times New Roman" panose="02020603050405020304" pitchFamily="18" charset="0"/>
                <a:cs typeface="Times New Roman" panose="02020603050405020304" pitchFamily="18" charset="0"/>
              </a:rPr>
              <a:t> “Therefore, come now, and I will send you to Pharaoh, so that you may bring My people, the sons of Israel, out of Egypt.” </a:t>
            </a:r>
            <a:r>
              <a:rPr lang="en-US" sz="2400" baseline="30000" dirty="0">
                <a:latin typeface="Times New Roman" panose="02020603050405020304" pitchFamily="18" charset="0"/>
                <a:cs typeface="Times New Roman" panose="02020603050405020304" pitchFamily="18" charset="0"/>
              </a:rPr>
              <a:t>11</a:t>
            </a:r>
            <a:r>
              <a:rPr lang="en-US" sz="2400" dirty="0">
                <a:latin typeface="Times New Roman" panose="02020603050405020304" pitchFamily="18" charset="0"/>
                <a:cs typeface="Times New Roman" panose="02020603050405020304" pitchFamily="18" charset="0"/>
              </a:rPr>
              <a:t> But Moses said to God, “Who am I, that I should go to Pharaoh, and that I should bring the sons of Israel out of Egypt?”</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12</a:t>
            </a:r>
            <a:r>
              <a:rPr lang="en-US" sz="2400" dirty="0">
                <a:latin typeface="Times New Roman" panose="02020603050405020304" pitchFamily="18" charset="0"/>
                <a:cs typeface="Times New Roman" panose="02020603050405020304" pitchFamily="18" charset="0"/>
              </a:rPr>
              <a:t> And He said, “Certainly I will be with you, and this shall be the sign to you that it is I who have sent you: when you have brought the people out of Egypt, you shall worship God at this mountain.” </a:t>
            </a:r>
            <a:r>
              <a:rPr lang="en-US" sz="2400" baseline="30000" dirty="0">
                <a:latin typeface="Times New Roman" panose="02020603050405020304" pitchFamily="18" charset="0"/>
                <a:cs typeface="Times New Roman" panose="02020603050405020304" pitchFamily="18" charset="0"/>
              </a:rPr>
              <a:t>13</a:t>
            </a:r>
            <a:r>
              <a:rPr lang="en-US" sz="2400" dirty="0">
                <a:latin typeface="Times New Roman" panose="02020603050405020304" pitchFamily="18" charset="0"/>
                <a:cs typeface="Times New Roman" panose="02020603050405020304" pitchFamily="18" charset="0"/>
              </a:rPr>
              <a:t> Then Moses said to God, “Behold, I am going to the sons of Israel, and I will say to them, ‘The God of your fathers has sent me to you.’ Now they may say to me, ‘What is His name?’ What shall I say to them?” </a:t>
            </a:r>
            <a:r>
              <a:rPr lang="en-US" sz="2400" baseline="30000" dirty="0">
                <a:latin typeface="Times New Roman" panose="02020603050405020304" pitchFamily="18" charset="0"/>
                <a:cs typeface="Times New Roman" panose="02020603050405020304" pitchFamily="18" charset="0"/>
              </a:rPr>
              <a:t>14</a:t>
            </a:r>
            <a:r>
              <a:rPr lang="en-US" sz="2400" dirty="0">
                <a:latin typeface="Times New Roman" panose="02020603050405020304" pitchFamily="18" charset="0"/>
                <a:cs typeface="Times New Roman" panose="02020603050405020304" pitchFamily="18" charset="0"/>
              </a:rPr>
              <a:t> God said to Moses, “I AM WHO I AM”; and He said, “Thus you shall say to the sons of Israel, ‘I AM has sent me to you.’ ” </a:t>
            </a:r>
            <a:r>
              <a:rPr lang="en-US" sz="2400" baseline="30000" dirty="0">
                <a:latin typeface="Times New Roman" panose="02020603050405020304" pitchFamily="18" charset="0"/>
                <a:cs typeface="Times New Roman" panose="02020603050405020304" pitchFamily="18" charset="0"/>
              </a:rPr>
              <a:t>15</a:t>
            </a:r>
            <a:r>
              <a:rPr lang="en-US" sz="2400" dirty="0">
                <a:latin typeface="Times New Roman" panose="02020603050405020304" pitchFamily="18" charset="0"/>
                <a:cs typeface="Times New Roman" panose="02020603050405020304" pitchFamily="18" charset="0"/>
              </a:rPr>
              <a:t> God, furthermore, said to Moses, “Thus you shall say to the sons of Israel,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your fathers, the God of Abraham, the God of Isaac, and the God of Jacob, has sent me to you.’ This is My name forever, and this is My memorial-name to all generations. </a:t>
            </a:r>
            <a:r>
              <a:rPr lang="en-US" sz="2400" baseline="30000" dirty="0">
                <a:latin typeface="Times New Roman" panose="02020603050405020304" pitchFamily="18" charset="0"/>
                <a:cs typeface="Times New Roman" panose="02020603050405020304" pitchFamily="18" charset="0"/>
              </a:rPr>
              <a:t>16</a:t>
            </a:r>
            <a:r>
              <a:rPr lang="en-US" sz="2400" dirty="0">
                <a:latin typeface="Times New Roman" panose="02020603050405020304" pitchFamily="18" charset="0"/>
                <a:cs typeface="Times New Roman" panose="02020603050405020304" pitchFamily="18" charset="0"/>
              </a:rPr>
              <a:t> “Go and gather the elders of Israel together and say to them,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your fathers, the God of Abraham, Isaac and Jacob, has appeared to me, saying, “I am indeed concerned about you and what has been done to you in Egypt. </a:t>
            </a:r>
            <a:r>
              <a:rPr lang="en-US" sz="2400" baseline="30000" dirty="0">
                <a:latin typeface="Times New Roman" panose="02020603050405020304" pitchFamily="18" charset="0"/>
                <a:cs typeface="Times New Roman" panose="02020603050405020304" pitchFamily="18" charset="0"/>
              </a:rPr>
              <a:t>17</a:t>
            </a:r>
            <a:r>
              <a:rPr lang="en-US" sz="2400" dirty="0">
                <a:latin typeface="Times New Roman" panose="02020603050405020304" pitchFamily="18" charset="0"/>
                <a:cs typeface="Times New Roman" panose="02020603050405020304" pitchFamily="18" charset="0"/>
              </a:rPr>
              <a:t> “So I said, I will bring you up out of the affliction of Egypt to the land of the Canaanite and the Hittite and the Amorite and the Perizzite and the Hivite and the Jebusite, to a land flowing with milk and honey.” ’ </a:t>
            </a:r>
            <a:r>
              <a:rPr lang="en-US" sz="2400" baseline="30000" dirty="0">
                <a:latin typeface="Times New Roman" panose="02020603050405020304" pitchFamily="18" charset="0"/>
                <a:cs typeface="Times New Roman" panose="02020603050405020304" pitchFamily="18" charset="0"/>
              </a:rPr>
              <a:t>18</a:t>
            </a:r>
            <a:r>
              <a:rPr lang="en-US" sz="2400" dirty="0">
                <a:latin typeface="Times New Roman" panose="02020603050405020304" pitchFamily="18" charset="0"/>
                <a:cs typeface="Times New Roman" panose="02020603050405020304" pitchFamily="18" charset="0"/>
              </a:rPr>
              <a:t> “They will pay heed to what you say; and you with the elders of Israel will come to the king of Egypt and you will say to him,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the Hebrews, has met with us. So now, please, let us go a three days’ journey into the wilderness, that we may sacrifice to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our God.’ </a:t>
            </a:r>
            <a:r>
              <a:rPr lang="en-US" sz="2400" baseline="30000" dirty="0">
                <a:latin typeface="Times New Roman" panose="02020603050405020304" pitchFamily="18" charset="0"/>
                <a:cs typeface="Times New Roman" panose="02020603050405020304" pitchFamily="18" charset="0"/>
              </a:rPr>
              <a:t>19</a:t>
            </a:r>
            <a:r>
              <a:rPr lang="en-US" sz="2400" dirty="0">
                <a:latin typeface="Times New Roman" panose="02020603050405020304" pitchFamily="18" charset="0"/>
                <a:cs typeface="Times New Roman" panose="02020603050405020304" pitchFamily="18" charset="0"/>
              </a:rPr>
              <a:t> “But I know that the king of Egypt will not permit you to go, except under compulsion. </a:t>
            </a:r>
            <a:r>
              <a:rPr lang="en-US" sz="2400" baseline="30000" dirty="0">
                <a:latin typeface="Times New Roman" panose="02020603050405020304" pitchFamily="18" charset="0"/>
                <a:cs typeface="Times New Roman" panose="02020603050405020304" pitchFamily="18" charset="0"/>
              </a:rPr>
              <a:t>20</a:t>
            </a:r>
            <a:r>
              <a:rPr lang="en-US" sz="2400" dirty="0">
                <a:latin typeface="Times New Roman" panose="02020603050405020304" pitchFamily="18" charset="0"/>
                <a:cs typeface="Times New Roman" panose="02020603050405020304" pitchFamily="18" charset="0"/>
              </a:rPr>
              <a:t> “So I will stretch out My hand and strike Egypt with all My miracles which I shall do in the midst of it; and after that he will let you go. </a:t>
            </a:r>
            <a:r>
              <a:rPr lang="en-US" sz="2400" baseline="30000" dirty="0">
                <a:latin typeface="Times New Roman" panose="02020603050405020304" pitchFamily="18" charset="0"/>
                <a:cs typeface="Times New Roman" panose="02020603050405020304" pitchFamily="18" charset="0"/>
              </a:rPr>
              <a:t>21</a:t>
            </a:r>
            <a:r>
              <a:rPr lang="en-US" sz="2400" dirty="0">
                <a:latin typeface="Times New Roman" panose="02020603050405020304" pitchFamily="18" charset="0"/>
                <a:cs typeface="Times New Roman" panose="02020603050405020304" pitchFamily="18" charset="0"/>
              </a:rPr>
              <a:t> “I will grant this people favor in the sight of the Egyptians; and it shall be that when you go, you will not go empty-handed. </a:t>
            </a:r>
            <a:r>
              <a:rPr lang="en-US" sz="2400" baseline="30000" dirty="0">
                <a:latin typeface="Times New Roman" panose="02020603050405020304" pitchFamily="18" charset="0"/>
                <a:cs typeface="Times New Roman" panose="02020603050405020304" pitchFamily="18" charset="0"/>
              </a:rPr>
              <a:t>22</a:t>
            </a:r>
            <a:r>
              <a:rPr lang="en-US" sz="2400" dirty="0">
                <a:latin typeface="Times New Roman" panose="02020603050405020304" pitchFamily="18" charset="0"/>
                <a:cs typeface="Times New Roman" panose="02020603050405020304" pitchFamily="18" charset="0"/>
              </a:rPr>
              <a:t> “But every woman shall ask of her neighbor and the woman who lives in her house, articles of silver and articles of gold, and clothing; and you will put them on your sons and daughters. Thus you will plunder the Egyptians.” </a:t>
            </a:r>
            <a:r>
              <a:rPr lang="en-US" sz="2400" baseline="30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Then Moses said, “What if they will not believe me or listen to what I say? For they may say,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has not appeared to you.’ ” </a:t>
            </a:r>
            <a:r>
              <a:rPr lang="en-US" sz="2400" baseline="30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him, “What is that in your hand?” And he said, “A staff.” </a:t>
            </a:r>
            <a:r>
              <a:rPr lang="en-US" sz="2400" baseline="30000" dirty="0">
                <a:latin typeface="Times New Roman" panose="02020603050405020304" pitchFamily="18" charset="0"/>
                <a:cs typeface="Times New Roman" panose="02020603050405020304" pitchFamily="18" charset="0"/>
              </a:rPr>
              <a:t>3</a:t>
            </a:r>
            <a:r>
              <a:rPr lang="en-US" sz="2400" dirty="0">
                <a:latin typeface="Times New Roman" panose="02020603050405020304" pitchFamily="18" charset="0"/>
                <a:cs typeface="Times New Roman" panose="02020603050405020304" pitchFamily="18" charset="0"/>
              </a:rPr>
              <a:t> Then He said, “Throw it on the ground.” So he threw it on the ground, and it became a serpent; and Moses fled from it. </a:t>
            </a:r>
            <a:r>
              <a:rPr lang="en-US" sz="2400" baseline="30000" dirty="0">
                <a:latin typeface="Times New Roman" panose="02020603050405020304" pitchFamily="18" charset="0"/>
                <a:cs typeface="Times New Roman" panose="02020603050405020304" pitchFamily="18" charset="0"/>
              </a:rPr>
              <a:t>4</a:t>
            </a:r>
            <a:r>
              <a:rPr lang="en-US" sz="2400" dirty="0">
                <a:latin typeface="Times New Roman" panose="02020603050405020304" pitchFamily="18" charset="0"/>
                <a:cs typeface="Times New Roman" panose="02020603050405020304" pitchFamily="18" charset="0"/>
              </a:rPr>
              <a:t> But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Moses, “Stretch out your hand and grasp </a:t>
            </a:r>
            <a:r>
              <a:rPr lang="en-US" sz="2400" i="1" dirty="0">
                <a:latin typeface="Times New Roman" panose="02020603050405020304" pitchFamily="18" charset="0"/>
                <a:cs typeface="Times New Roman" panose="02020603050405020304" pitchFamily="18" charset="0"/>
              </a:rPr>
              <a:t>it</a:t>
            </a:r>
            <a:r>
              <a:rPr lang="en-US" sz="2400" dirty="0">
                <a:latin typeface="Times New Roman" panose="02020603050405020304" pitchFamily="18" charset="0"/>
                <a:cs typeface="Times New Roman" panose="02020603050405020304" pitchFamily="18" charset="0"/>
              </a:rPr>
              <a:t> by its tail”—so he stretched out his hand and caught it, and it became a staff in his hand— </a:t>
            </a:r>
            <a:r>
              <a:rPr lang="en-US" sz="2400" baseline="30000" dirty="0">
                <a:latin typeface="Times New Roman" panose="02020603050405020304" pitchFamily="18" charset="0"/>
                <a:cs typeface="Times New Roman" panose="02020603050405020304" pitchFamily="18" charset="0"/>
              </a:rPr>
              <a:t>5</a:t>
            </a:r>
            <a:r>
              <a:rPr lang="en-US" sz="2400" dirty="0">
                <a:latin typeface="Times New Roman" panose="02020603050405020304" pitchFamily="18" charset="0"/>
                <a:cs typeface="Times New Roman" panose="02020603050405020304" pitchFamily="18" charset="0"/>
              </a:rPr>
              <a:t> “that they may believe that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their fathers, the God of Abraham, the God of Isaac, and the God of Jacob, has appeared to you.” </a:t>
            </a:r>
            <a:r>
              <a:rPr lang="en-US" sz="2400" baseline="30000" dirty="0">
                <a:latin typeface="Times New Roman" panose="02020603050405020304" pitchFamily="18" charset="0"/>
                <a:cs typeface="Times New Roman" panose="02020603050405020304" pitchFamily="18" charset="0"/>
              </a:rPr>
              <a:t>6</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furthermore said to him, “Now put your hand into your bosom.” So he put his hand into his bosom, and when he took it out, behold, his hand was leprous like snow. </a:t>
            </a:r>
            <a:r>
              <a:rPr lang="en-US" sz="2400" baseline="30000" dirty="0">
                <a:latin typeface="Times New Roman" panose="02020603050405020304" pitchFamily="18" charset="0"/>
                <a:cs typeface="Times New Roman" panose="02020603050405020304" pitchFamily="18" charset="0"/>
              </a:rPr>
              <a:t>7</a:t>
            </a:r>
            <a:r>
              <a:rPr lang="en-US" sz="2400" dirty="0">
                <a:latin typeface="Times New Roman" panose="02020603050405020304" pitchFamily="18" charset="0"/>
                <a:cs typeface="Times New Roman" panose="02020603050405020304" pitchFamily="18" charset="0"/>
              </a:rPr>
              <a:t> Then He said, “Put your hand into your bosom again.” So he put his hand into his bosom again, and when he took it out of his bosom, behold, it was restored like </a:t>
            </a:r>
            <a:r>
              <a:rPr lang="en-US" sz="2400" i="1" dirty="0">
                <a:latin typeface="Times New Roman" panose="02020603050405020304" pitchFamily="18" charset="0"/>
                <a:cs typeface="Times New Roman" panose="02020603050405020304" pitchFamily="18" charset="0"/>
              </a:rPr>
              <a:t>the rest of</a:t>
            </a:r>
            <a:r>
              <a:rPr lang="en-US" sz="2400" dirty="0">
                <a:latin typeface="Times New Roman" panose="02020603050405020304" pitchFamily="18" charset="0"/>
                <a:cs typeface="Times New Roman" panose="02020603050405020304" pitchFamily="18" charset="0"/>
              </a:rPr>
              <a:t> his flesh. </a:t>
            </a:r>
            <a:r>
              <a:rPr lang="en-US" sz="2400" baseline="30000" dirty="0">
                <a:latin typeface="Times New Roman" panose="02020603050405020304" pitchFamily="18" charset="0"/>
                <a:cs typeface="Times New Roman" panose="02020603050405020304" pitchFamily="18" charset="0"/>
              </a:rPr>
              <a:t>8</a:t>
            </a:r>
            <a:r>
              <a:rPr lang="en-US" sz="2400" dirty="0">
                <a:latin typeface="Times New Roman" panose="02020603050405020304" pitchFamily="18" charset="0"/>
                <a:cs typeface="Times New Roman" panose="02020603050405020304" pitchFamily="18" charset="0"/>
              </a:rPr>
              <a:t> “If they will not believe you or heed the witness of the first sign, they may believe the witness of the last sign. </a:t>
            </a:r>
            <a:r>
              <a:rPr lang="en-US" sz="2400" baseline="30000" dirty="0">
                <a:latin typeface="Times New Roman" panose="02020603050405020304" pitchFamily="18" charset="0"/>
                <a:cs typeface="Times New Roman" panose="02020603050405020304" pitchFamily="18" charset="0"/>
              </a:rPr>
              <a:t>9</a:t>
            </a:r>
            <a:r>
              <a:rPr lang="en-US" sz="2400" dirty="0">
                <a:latin typeface="Times New Roman" panose="02020603050405020304" pitchFamily="18" charset="0"/>
                <a:cs typeface="Times New Roman" panose="02020603050405020304" pitchFamily="18" charset="0"/>
              </a:rPr>
              <a:t> “But if they will not believe even these two signs or heed what you say, then you shall take some water from the Nile and pour it on the dry ground; and the water which you take from the Nile will become blood on the dry ground.” </a:t>
            </a:r>
            <a:r>
              <a:rPr lang="en-US" sz="2400" baseline="30000" dirty="0">
                <a:latin typeface="Times New Roman" panose="02020603050405020304" pitchFamily="18" charset="0"/>
                <a:cs typeface="Times New Roman" panose="02020603050405020304" pitchFamily="18" charset="0"/>
              </a:rPr>
              <a:t>10</a:t>
            </a:r>
            <a:r>
              <a:rPr lang="en-US" sz="2400" dirty="0">
                <a:latin typeface="Times New Roman" panose="02020603050405020304" pitchFamily="18" charset="0"/>
                <a:cs typeface="Times New Roman" panose="02020603050405020304" pitchFamily="18" charset="0"/>
              </a:rPr>
              <a:t> Then Moses said to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“Please, Lord, I have never been eloquent, neither recently nor in time past, nor since You have spoken to Your servant; for I am slow of speech and slow of tongue.” </a:t>
            </a:r>
            <a:r>
              <a:rPr lang="en-US" sz="2400" baseline="30000" dirty="0">
                <a:latin typeface="Times New Roman" panose="02020603050405020304" pitchFamily="18" charset="0"/>
                <a:cs typeface="Times New Roman" panose="02020603050405020304" pitchFamily="18" charset="0"/>
              </a:rPr>
              <a:t>11</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him, “Who has made man’s mouth? Or who makes </a:t>
            </a:r>
            <a:r>
              <a:rPr lang="en-US" sz="2400" i="1" dirty="0">
                <a:latin typeface="Times New Roman" panose="02020603050405020304" pitchFamily="18" charset="0"/>
                <a:cs typeface="Times New Roman" panose="02020603050405020304" pitchFamily="18" charset="0"/>
              </a:rPr>
              <a:t>him</a:t>
            </a:r>
            <a:r>
              <a:rPr lang="en-US" sz="2400" dirty="0">
                <a:latin typeface="Times New Roman" panose="02020603050405020304" pitchFamily="18" charset="0"/>
                <a:cs typeface="Times New Roman" panose="02020603050405020304" pitchFamily="18" charset="0"/>
              </a:rPr>
              <a:t> mute or deaf, or seeing or blind? Is it not I,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12</a:t>
            </a:r>
            <a:r>
              <a:rPr lang="en-US" sz="2400" dirty="0">
                <a:latin typeface="Times New Roman" panose="02020603050405020304" pitchFamily="18" charset="0"/>
                <a:cs typeface="Times New Roman" panose="02020603050405020304" pitchFamily="18" charset="0"/>
              </a:rPr>
              <a:t> “Now then go, and I, even I, will be with your mouth, and teach you what you are to say.” </a:t>
            </a:r>
            <a:r>
              <a:rPr lang="en-US" sz="2400" baseline="30000" dirty="0">
                <a:latin typeface="Times New Roman" panose="02020603050405020304" pitchFamily="18" charset="0"/>
                <a:cs typeface="Times New Roman" panose="02020603050405020304" pitchFamily="18" charset="0"/>
              </a:rPr>
              <a:t>13</a:t>
            </a:r>
            <a:r>
              <a:rPr lang="en-US" sz="2400" dirty="0">
                <a:latin typeface="Times New Roman" panose="02020603050405020304" pitchFamily="18" charset="0"/>
                <a:cs typeface="Times New Roman" panose="02020603050405020304" pitchFamily="18" charset="0"/>
              </a:rPr>
              <a:t> But he said, “Please, Lord, now send </a:t>
            </a:r>
            <a:r>
              <a:rPr lang="en-US" sz="2400" i="1" dirty="0">
                <a:latin typeface="Times New Roman" panose="02020603050405020304" pitchFamily="18" charset="0"/>
                <a:cs typeface="Times New Roman" panose="02020603050405020304" pitchFamily="18" charset="0"/>
              </a:rPr>
              <a:t>the message</a:t>
            </a:r>
            <a:r>
              <a:rPr lang="en-US" sz="2400" dirty="0">
                <a:latin typeface="Times New Roman" panose="02020603050405020304" pitchFamily="18" charset="0"/>
                <a:cs typeface="Times New Roman" panose="02020603050405020304" pitchFamily="18" charset="0"/>
              </a:rPr>
              <a:t> by whomever You will.” </a:t>
            </a:r>
            <a:r>
              <a:rPr lang="en-US" sz="2400" baseline="30000" dirty="0">
                <a:latin typeface="Times New Roman" panose="02020603050405020304" pitchFamily="18" charset="0"/>
                <a:cs typeface="Times New Roman" panose="02020603050405020304" pitchFamily="18" charset="0"/>
              </a:rPr>
              <a:t>14</a:t>
            </a:r>
            <a:r>
              <a:rPr lang="en-US" sz="2400" dirty="0">
                <a:latin typeface="Times New Roman" panose="02020603050405020304" pitchFamily="18" charset="0"/>
                <a:cs typeface="Times New Roman" panose="02020603050405020304" pitchFamily="18" charset="0"/>
              </a:rPr>
              <a:t> Then the anger of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burned against Moses, and He said, “Is there not your brother Aaron the Levite? I know that he speaks fluently. And moreover, behold, he is coming out to meet you; when he sees you, he will be glad in his heart. </a:t>
            </a:r>
            <a:r>
              <a:rPr lang="en-US" sz="2400" baseline="30000" dirty="0">
                <a:latin typeface="Times New Roman" panose="02020603050405020304" pitchFamily="18" charset="0"/>
                <a:cs typeface="Times New Roman" panose="02020603050405020304" pitchFamily="18" charset="0"/>
              </a:rPr>
              <a:t>15</a:t>
            </a:r>
            <a:r>
              <a:rPr lang="en-US" sz="2400" dirty="0">
                <a:latin typeface="Times New Roman" panose="02020603050405020304" pitchFamily="18" charset="0"/>
                <a:cs typeface="Times New Roman" panose="02020603050405020304" pitchFamily="18" charset="0"/>
              </a:rPr>
              <a:t> “You are to speak to him and put the words in his mouth; and I, even I, will be with your mouth and his mouth, and I will teach you what you are to do. </a:t>
            </a:r>
            <a:r>
              <a:rPr lang="en-US" sz="2400" baseline="30000" dirty="0">
                <a:latin typeface="Times New Roman" panose="02020603050405020304" pitchFamily="18" charset="0"/>
                <a:cs typeface="Times New Roman" panose="02020603050405020304" pitchFamily="18" charset="0"/>
              </a:rPr>
              <a:t>16</a:t>
            </a:r>
            <a:r>
              <a:rPr lang="en-US" sz="2400" dirty="0">
                <a:latin typeface="Times New Roman" panose="02020603050405020304" pitchFamily="18" charset="0"/>
                <a:cs typeface="Times New Roman" panose="02020603050405020304" pitchFamily="18" charset="0"/>
              </a:rPr>
              <a:t> “Moreover, he shall speak for you to the people; and he will be as a mouth for you and you will be as God to him. </a:t>
            </a:r>
            <a:r>
              <a:rPr lang="en-US" sz="2400" baseline="30000" dirty="0">
                <a:latin typeface="Times New Roman" panose="02020603050405020304" pitchFamily="18" charset="0"/>
                <a:cs typeface="Times New Roman" panose="02020603050405020304" pitchFamily="18" charset="0"/>
              </a:rPr>
              <a:t>17</a:t>
            </a:r>
            <a:r>
              <a:rPr lang="en-US" sz="2400" dirty="0">
                <a:latin typeface="Times New Roman" panose="02020603050405020304" pitchFamily="18" charset="0"/>
                <a:cs typeface="Times New Roman" panose="02020603050405020304" pitchFamily="18" charset="0"/>
              </a:rPr>
              <a:t> “You shall take in your hand this staff, with which you shall perform the signs.” </a:t>
            </a:r>
            <a:br>
              <a:rPr lang="en-US" sz="2400" dirty="0">
                <a:latin typeface="Times New Roman" panose="02020603050405020304" pitchFamily="18" charset="0"/>
                <a:cs typeface="Times New Roman" panose="02020603050405020304" pitchFamily="18" charset="0"/>
              </a:rPr>
            </a:br>
            <a:endParaRPr lang="en-US" sz="2400"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1"/>
            <a:ext cx="9144000" cy="2160000"/>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4509246"/>
            <a:ext cx="9144000" cy="4204447"/>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B3623DB1-D709-4C45-9DEF-0E0F2570165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45432" y="2169000"/>
            <a:ext cx="2520000" cy="2520000"/>
          </a:xfrm>
          <a:prstGeom prst="rect">
            <a:avLst/>
          </a:prstGeom>
        </p:spPr>
      </p:pic>
    </p:spTree>
    <p:extLst>
      <p:ext uri="{BB962C8B-B14F-4D97-AF65-F5344CB8AC3E}">
        <p14:creationId xmlns:p14="http://schemas.microsoft.com/office/powerpoint/2010/main" val="294229646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67536" y="-1380571"/>
            <a:ext cx="6277896" cy="45504000"/>
          </a:xfrm>
        </p:spPr>
        <p:txBody>
          <a:bodyPr anchor="t" anchorCtr="0">
            <a:noAutofit/>
          </a:bodyPr>
          <a:lstStyle/>
          <a:p>
            <a:r>
              <a:rPr lang="en-US" sz="2400" dirty="0">
                <a:latin typeface="Times New Roman" panose="02020603050405020304" pitchFamily="18" charset="0"/>
                <a:cs typeface="Times New Roman" panose="02020603050405020304" pitchFamily="18" charset="0"/>
              </a:rPr>
              <a:t>Israel has come to Me; furthermore, I have seen the oppression with which the Egyptians are oppressing them. </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 to the place of the Canaanite and the Hittite and the Amorite and the Perizzite and the Hivite and the Jebusite. </a:t>
            </a:r>
            <a:r>
              <a:rPr lang="en-US" sz="2400" baseline="30000" dirty="0">
                <a:latin typeface="Times New Roman" panose="02020603050405020304" pitchFamily="18" charset="0"/>
                <a:cs typeface="Times New Roman" panose="02020603050405020304" pitchFamily="18" charset="0"/>
              </a:rPr>
              <a:t>9</a:t>
            </a:r>
            <a:r>
              <a:rPr lang="en-US" sz="2400" dirty="0">
                <a:latin typeface="Times New Roman" panose="02020603050405020304" pitchFamily="18" charset="0"/>
                <a:cs typeface="Times New Roman" panose="02020603050405020304" pitchFamily="18" charset="0"/>
              </a:rPr>
              <a:t> “Now, behold, the cry of the sons of Israel has come to Me; furthermore, I have seen the oppression with which the Egyptians are oppressing them. </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10</a:t>
            </a:r>
            <a:r>
              <a:rPr lang="en-US" sz="2400" dirty="0">
                <a:latin typeface="Times New Roman" panose="02020603050405020304" pitchFamily="18" charset="0"/>
                <a:cs typeface="Times New Roman" panose="02020603050405020304" pitchFamily="18" charset="0"/>
              </a:rPr>
              <a:t> “Therefore, come now, and I will send you to Pharaoh, so that you may bring My people, the sons of Israel, out of Egypt.” </a:t>
            </a:r>
            <a:r>
              <a:rPr lang="en-US" sz="2400" baseline="30000" dirty="0">
                <a:latin typeface="Times New Roman" panose="02020603050405020304" pitchFamily="18" charset="0"/>
                <a:cs typeface="Times New Roman" panose="02020603050405020304" pitchFamily="18" charset="0"/>
              </a:rPr>
              <a:t>11</a:t>
            </a:r>
            <a:r>
              <a:rPr lang="en-US" sz="2400" dirty="0">
                <a:latin typeface="Times New Roman" panose="02020603050405020304" pitchFamily="18" charset="0"/>
                <a:cs typeface="Times New Roman" panose="02020603050405020304" pitchFamily="18" charset="0"/>
              </a:rPr>
              <a:t> But Moses said to God, “Who am I, that I should go to Pharaoh, and that I should bring the sons of Israel out of Egypt?”</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12</a:t>
            </a:r>
            <a:r>
              <a:rPr lang="en-US" sz="2400" dirty="0">
                <a:latin typeface="Times New Roman" panose="02020603050405020304" pitchFamily="18" charset="0"/>
                <a:cs typeface="Times New Roman" panose="02020603050405020304" pitchFamily="18" charset="0"/>
              </a:rPr>
              <a:t> And He said, “Certainly I will be with you, and this shall be the sign to you that it is I who have sent you: when you have brought the people out of Egypt, you shall worship God at this mountain.” </a:t>
            </a:r>
            <a:r>
              <a:rPr lang="en-US" sz="2400" baseline="30000" dirty="0">
                <a:latin typeface="Times New Roman" panose="02020603050405020304" pitchFamily="18" charset="0"/>
                <a:cs typeface="Times New Roman" panose="02020603050405020304" pitchFamily="18" charset="0"/>
              </a:rPr>
              <a:t>13</a:t>
            </a:r>
            <a:r>
              <a:rPr lang="en-US" sz="2400" dirty="0">
                <a:latin typeface="Times New Roman" panose="02020603050405020304" pitchFamily="18" charset="0"/>
                <a:cs typeface="Times New Roman" panose="02020603050405020304" pitchFamily="18" charset="0"/>
              </a:rPr>
              <a:t> Then Moses said to God, </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“Behold, I am going to the sons of Israel, and I will say to them, ‘The God of your fathers has sent me to you.’ Now they may say to me, ‘What is His name?’ What shall I say to them?” </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14</a:t>
            </a:r>
            <a:r>
              <a:rPr lang="en-US" sz="2400" dirty="0">
                <a:latin typeface="Times New Roman" panose="02020603050405020304" pitchFamily="18" charset="0"/>
                <a:cs typeface="Times New Roman" panose="02020603050405020304" pitchFamily="18" charset="0"/>
              </a:rPr>
              <a:t> God said to Moses, “I AM WHO I AM”; and He said, “Thus you shall say to the sons of Israel, ‘I AM has sent me to you.’ ” </a:t>
            </a:r>
            <a:r>
              <a:rPr lang="en-US" sz="2400" baseline="30000" dirty="0">
                <a:latin typeface="Times New Roman" panose="02020603050405020304" pitchFamily="18" charset="0"/>
                <a:cs typeface="Times New Roman" panose="02020603050405020304" pitchFamily="18" charset="0"/>
              </a:rPr>
              <a:t>15</a:t>
            </a:r>
            <a:r>
              <a:rPr lang="en-US" sz="2400" dirty="0">
                <a:latin typeface="Times New Roman" panose="02020603050405020304" pitchFamily="18" charset="0"/>
                <a:cs typeface="Times New Roman" panose="02020603050405020304" pitchFamily="18" charset="0"/>
              </a:rPr>
              <a:t> God, furthermore, said to Moses, “Thus you shall say to the sons of Israel,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your fathers, the God of Abraham, the God of Isaac, and the God of Jacob, has sent me to you.’ This is My name forever, and this is My memorial-name to all generations. </a:t>
            </a:r>
            <a:r>
              <a:rPr lang="en-US" sz="2400" baseline="30000" dirty="0">
                <a:latin typeface="Times New Roman" panose="02020603050405020304" pitchFamily="18" charset="0"/>
                <a:cs typeface="Times New Roman" panose="02020603050405020304" pitchFamily="18" charset="0"/>
              </a:rPr>
              <a:t>16</a:t>
            </a:r>
            <a:r>
              <a:rPr lang="en-US" sz="2400" dirty="0">
                <a:latin typeface="Times New Roman" panose="02020603050405020304" pitchFamily="18" charset="0"/>
                <a:cs typeface="Times New Roman" panose="02020603050405020304" pitchFamily="18" charset="0"/>
              </a:rPr>
              <a:t> “Go and gather the elders of Israel together and say to them,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your fathers, the God of Abraham, Isaac and Jacob, has appeared to me, saying, “I am indeed concerned about you and what has been done to you in Egypt. </a:t>
            </a:r>
            <a:r>
              <a:rPr lang="en-US" sz="2400" baseline="30000" dirty="0">
                <a:latin typeface="Times New Roman" panose="02020603050405020304" pitchFamily="18" charset="0"/>
                <a:cs typeface="Times New Roman" panose="02020603050405020304" pitchFamily="18" charset="0"/>
              </a:rPr>
              <a:t>17</a:t>
            </a:r>
            <a:r>
              <a:rPr lang="en-US" sz="2400" dirty="0">
                <a:latin typeface="Times New Roman" panose="02020603050405020304" pitchFamily="18" charset="0"/>
                <a:cs typeface="Times New Roman" panose="02020603050405020304" pitchFamily="18" charset="0"/>
              </a:rPr>
              <a:t> “So I said, I will bring you up out of the affliction of Egypt to the land of the Canaanite and the Hittite and the Amorite and the Perizzite and the Hivite and the Jebusite, to a land flowing with milk and honey.” ’ </a:t>
            </a:r>
            <a:r>
              <a:rPr lang="en-US" sz="2400" baseline="30000" dirty="0">
                <a:latin typeface="Times New Roman" panose="02020603050405020304" pitchFamily="18" charset="0"/>
                <a:cs typeface="Times New Roman" panose="02020603050405020304" pitchFamily="18" charset="0"/>
              </a:rPr>
              <a:t>18</a:t>
            </a:r>
            <a:r>
              <a:rPr lang="en-US" sz="2400" dirty="0">
                <a:latin typeface="Times New Roman" panose="02020603050405020304" pitchFamily="18" charset="0"/>
                <a:cs typeface="Times New Roman" panose="02020603050405020304" pitchFamily="18" charset="0"/>
              </a:rPr>
              <a:t> “They will pay heed to what you say; and you with the elders of Israel will come to the king of Egypt and you will say to him,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the Hebrews, has met with us. So now, please, let us go a three days’ journey into the wilderness, that we may sacrifice to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our God.’ </a:t>
            </a:r>
            <a:r>
              <a:rPr lang="en-US" sz="2400" baseline="30000" dirty="0">
                <a:latin typeface="Times New Roman" panose="02020603050405020304" pitchFamily="18" charset="0"/>
                <a:cs typeface="Times New Roman" panose="02020603050405020304" pitchFamily="18" charset="0"/>
              </a:rPr>
              <a:t>19</a:t>
            </a:r>
            <a:r>
              <a:rPr lang="en-US" sz="2400" dirty="0">
                <a:latin typeface="Times New Roman" panose="02020603050405020304" pitchFamily="18" charset="0"/>
                <a:cs typeface="Times New Roman" panose="02020603050405020304" pitchFamily="18" charset="0"/>
              </a:rPr>
              <a:t> “But I know that the king of Egypt will not permit you to go, except under compulsion. </a:t>
            </a:r>
            <a:r>
              <a:rPr lang="en-US" sz="2400" baseline="30000" dirty="0">
                <a:latin typeface="Times New Roman" panose="02020603050405020304" pitchFamily="18" charset="0"/>
                <a:cs typeface="Times New Roman" panose="02020603050405020304" pitchFamily="18" charset="0"/>
              </a:rPr>
              <a:t>20</a:t>
            </a:r>
            <a:r>
              <a:rPr lang="en-US" sz="2400" dirty="0">
                <a:latin typeface="Times New Roman" panose="02020603050405020304" pitchFamily="18" charset="0"/>
                <a:cs typeface="Times New Roman" panose="02020603050405020304" pitchFamily="18" charset="0"/>
              </a:rPr>
              <a:t> “So I will stretch out My hand and strike Egypt with all My miracles which I shall do in the midst of it; and after that he will let you go. </a:t>
            </a:r>
            <a:r>
              <a:rPr lang="en-US" sz="2400" baseline="30000" dirty="0">
                <a:latin typeface="Times New Roman" panose="02020603050405020304" pitchFamily="18" charset="0"/>
                <a:cs typeface="Times New Roman" panose="02020603050405020304" pitchFamily="18" charset="0"/>
              </a:rPr>
              <a:t>21</a:t>
            </a:r>
            <a:r>
              <a:rPr lang="en-US" sz="2400" dirty="0">
                <a:latin typeface="Times New Roman" panose="02020603050405020304" pitchFamily="18" charset="0"/>
                <a:cs typeface="Times New Roman" panose="02020603050405020304" pitchFamily="18" charset="0"/>
              </a:rPr>
              <a:t> “I will grant this people favor in the sight of the Egyptians; and it shall be that when you go, you will not go empty-handed. </a:t>
            </a:r>
            <a:r>
              <a:rPr lang="en-US" sz="2400" baseline="30000" dirty="0">
                <a:latin typeface="Times New Roman" panose="02020603050405020304" pitchFamily="18" charset="0"/>
                <a:cs typeface="Times New Roman" panose="02020603050405020304" pitchFamily="18" charset="0"/>
              </a:rPr>
              <a:t>22</a:t>
            </a:r>
            <a:r>
              <a:rPr lang="en-US" sz="2400" dirty="0">
                <a:latin typeface="Times New Roman" panose="02020603050405020304" pitchFamily="18" charset="0"/>
                <a:cs typeface="Times New Roman" panose="02020603050405020304" pitchFamily="18" charset="0"/>
              </a:rPr>
              <a:t> “But every woman shall ask of her neighbor and the woman who lives in her house, articles of silver and articles of gold, and clothing; and you will put them on your sons and daughters. Thus you will plunder the Egyptians.” </a:t>
            </a:r>
            <a:r>
              <a:rPr lang="en-US" sz="2400" baseline="30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Then Moses said, “What if they will not believe me or listen to what I say? For they may say,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has not appeared to you.’ ” </a:t>
            </a:r>
            <a:r>
              <a:rPr lang="en-US" sz="2400" baseline="30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him, “What is that in your hand?” And he said, “A staff.” </a:t>
            </a:r>
            <a:r>
              <a:rPr lang="en-US" sz="2400" baseline="30000" dirty="0">
                <a:latin typeface="Times New Roman" panose="02020603050405020304" pitchFamily="18" charset="0"/>
                <a:cs typeface="Times New Roman" panose="02020603050405020304" pitchFamily="18" charset="0"/>
              </a:rPr>
              <a:t>3</a:t>
            </a:r>
            <a:r>
              <a:rPr lang="en-US" sz="2400" dirty="0">
                <a:latin typeface="Times New Roman" panose="02020603050405020304" pitchFamily="18" charset="0"/>
                <a:cs typeface="Times New Roman" panose="02020603050405020304" pitchFamily="18" charset="0"/>
              </a:rPr>
              <a:t> Then He said, “Throw it on the ground.” So he threw it on the ground, and it became a serpent; and Moses fled from it. </a:t>
            </a:r>
            <a:r>
              <a:rPr lang="en-US" sz="2400" baseline="30000" dirty="0">
                <a:latin typeface="Times New Roman" panose="02020603050405020304" pitchFamily="18" charset="0"/>
                <a:cs typeface="Times New Roman" panose="02020603050405020304" pitchFamily="18" charset="0"/>
              </a:rPr>
              <a:t>4</a:t>
            </a:r>
            <a:r>
              <a:rPr lang="en-US" sz="2400" dirty="0">
                <a:latin typeface="Times New Roman" panose="02020603050405020304" pitchFamily="18" charset="0"/>
                <a:cs typeface="Times New Roman" panose="02020603050405020304" pitchFamily="18" charset="0"/>
              </a:rPr>
              <a:t> But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Moses, “Stretch out your hand and grasp </a:t>
            </a:r>
            <a:r>
              <a:rPr lang="en-US" sz="2400" i="1" dirty="0">
                <a:latin typeface="Times New Roman" panose="02020603050405020304" pitchFamily="18" charset="0"/>
                <a:cs typeface="Times New Roman" panose="02020603050405020304" pitchFamily="18" charset="0"/>
              </a:rPr>
              <a:t>it</a:t>
            </a:r>
            <a:r>
              <a:rPr lang="en-US" sz="2400" dirty="0">
                <a:latin typeface="Times New Roman" panose="02020603050405020304" pitchFamily="18" charset="0"/>
                <a:cs typeface="Times New Roman" panose="02020603050405020304" pitchFamily="18" charset="0"/>
              </a:rPr>
              <a:t> by its tail”—so he stretched out his hand and caught it, and it became a staff in his hand— </a:t>
            </a:r>
            <a:r>
              <a:rPr lang="en-US" sz="2400" baseline="30000" dirty="0">
                <a:latin typeface="Times New Roman" panose="02020603050405020304" pitchFamily="18" charset="0"/>
                <a:cs typeface="Times New Roman" panose="02020603050405020304" pitchFamily="18" charset="0"/>
              </a:rPr>
              <a:t>5</a:t>
            </a:r>
            <a:r>
              <a:rPr lang="en-US" sz="2400" dirty="0">
                <a:latin typeface="Times New Roman" panose="02020603050405020304" pitchFamily="18" charset="0"/>
                <a:cs typeface="Times New Roman" panose="02020603050405020304" pitchFamily="18" charset="0"/>
              </a:rPr>
              <a:t> “that they may believe that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their fathers, the God of Abraham, the God of Isaac, and the God of Jacob, has appeared to you.” </a:t>
            </a:r>
            <a:r>
              <a:rPr lang="en-US" sz="2400" baseline="30000" dirty="0">
                <a:latin typeface="Times New Roman" panose="02020603050405020304" pitchFamily="18" charset="0"/>
                <a:cs typeface="Times New Roman" panose="02020603050405020304" pitchFamily="18" charset="0"/>
              </a:rPr>
              <a:t>6</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furthermore said to him, “Now put your hand into your bosom.” So he put his hand into his bosom, and when he took it out, behold, his hand was leprous like snow. </a:t>
            </a:r>
            <a:r>
              <a:rPr lang="en-US" sz="2400" baseline="30000" dirty="0">
                <a:latin typeface="Times New Roman" panose="02020603050405020304" pitchFamily="18" charset="0"/>
                <a:cs typeface="Times New Roman" panose="02020603050405020304" pitchFamily="18" charset="0"/>
              </a:rPr>
              <a:t>7</a:t>
            </a:r>
            <a:r>
              <a:rPr lang="en-US" sz="2400" dirty="0">
                <a:latin typeface="Times New Roman" panose="02020603050405020304" pitchFamily="18" charset="0"/>
                <a:cs typeface="Times New Roman" panose="02020603050405020304" pitchFamily="18" charset="0"/>
              </a:rPr>
              <a:t> Then He said, “Put your hand into your bosom again.” So he put his hand into his bosom again, and when he took it out of his bosom, behold, it was restored like </a:t>
            </a:r>
            <a:r>
              <a:rPr lang="en-US" sz="2400" i="1" dirty="0">
                <a:latin typeface="Times New Roman" panose="02020603050405020304" pitchFamily="18" charset="0"/>
                <a:cs typeface="Times New Roman" panose="02020603050405020304" pitchFamily="18" charset="0"/>
              </a:rPr>
              <a:t>the rest of</a:t>
            </a:r>
            <a:r>
              <a:rPr lang="en-US" sz="2400" dirty="0">
                <a:latin typeface="Times New Roman" panose="02020603050405020304" pitchFamily="18" charset="0"/>
                <a:cs typeface="Times New Roman" panose="02020603050405020304" pitchFamily="18" charset="0"/>
              </a:rPr>
              <a:t> his flesh. </a:t>
            </a:r>
            <a:r>
              <a:rPr lang="en-US" sz="2400" baseline="30000" dirty="0">
                <a:latin typeface="Times New Roman" panose="02020603050405020304" pitchFamily="18" charset="0"/>
                <a:cs typeface="Times New Roman" panose="02020603050405020304" pitchFamily="18" charset="0"/>
              </a:rPr>
              <a:t>8</a:t>
            </a:r>
            <a:r>
              <a:rPr lang="en-US" sz="2400" dirty="0">
                <a:latin typeface="Times New Roman" panose="02020603050405020304" pitchFamily="18" charset="0"/>
                <a:cs typeface="Times New Roman" panose="02020603050405020304" pitchFamily="18" charset="0"/>
              </a:rPr>
              <a:t> “If they will not believe you or heed the witness of the first sign, they may believe the witness of the last sign. </a:t>
            </a:r>
            <a:r>
              <a:rPr lang="en-US" sz="2400" baseline="30000" dirty="0">
                <a:latin typeface="Times New Roman" panose="02020603050405020304" pitchFamily="18" charset="0"/>
                <a:cs typeface="Times New Roman" panose="02020603050405020304" pitchFamily="18" charset="0"/>
              </a:rPr>
              <a:t>9</a:t>
            </a:r>
            <a:r>
              <a:rPr lang="en-US" sz="2400" dirty="0">
                <a:latin typeface="Times New Roman" panose="02020603050405020304" pitchFamily="18" charset="0"/>
                <a:cs typeface="Times New Roman" panose="02020603050405020304" pitchFamily="18" charset="0"/>
              </a:rPr>
              <a:t> “But if they will not believe even these two signs or heed what you say, then you shall take some water from the Nile and pour it on the dry ground; and the water which you take from the Nile will become blood on the dry ground.” </a:t>
            </a:r>
            <a:r>
              <a:rPr lang="en-US" sz="2400" baseline="30000" dirty="0">
                <a:latin typeface="Times New Roman" panose="02020603050405020304" pitchFamily="18" charset="0"/>
                <a:cs typeface="Times New Roman" panose="02020603050405020304" pitchFamily="18" charset="0"/>
              </a:rPr>
              <a:t>10</a:t>
            </a:r>
            <a:r>
              <a:rPr lang="en-US" sz="2400" dirty="0">
                <a:latin typeface="Times New Roman" panose="02020603050405020304" pitchFamily="18" charset="0"/>
                <a:cs typeface="Times New Roman" panose="02020603050405020304" pitchFamily="18" charset="0"/>
              </a:rPr>
              <a:t> Then Moses said to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“Please, Lord, I have never been eloquent, neither recently nor in time past, nor since You have spoken to Your servant; for I am slow of speech and slow of tongue.” </a:t>
            </a:r>
            <a:r>
              <a:rPr lang="en-US" sz="2400" baseline="30000" dirty="0">
                <a:latin typeface="Times New Roman" panose="02020603050405020304" pitchFamily="18" charset="0"/>
                <a:cs typeface="Times New Roman" panose="02020603050405020304" pitchFamily="18" charset="0"/>
              </a:rPr>
              <a:t>11</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him, “Who has made man’s mouth? Or who makes </a:t>
            </a:r>
            <a:r>
              <a:rPr lang="en-US" sz="2400" i="1" dirty="0">
                <a:latin typeface="Times New Roman" panose="02020603050405020304" pitchFamily="18" charset="0"/>
                <a:cs typeface="Times New Roman" panose="02020603050405020304" pitchFamily="18" charset="0"/>
              </a:rPr>
              <a:t>him</a:t>
            </a:r>
            <a:r>
              <a:rPr lang="en-US" sz="2400" dirty="0">
                <a:latin typeface="Times New Roman" panose="02020603050405020304" pitchFamily="18" charset="0"/>
                <a:cs typeface="Times New Roman" panose="02020603050405020304" pitchFamily="18" charset="0"/>
              </a:rPr>
              <a:t> mute or deaf, or seeing or blind? Is it not I,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12</a:t>
            </a:r>
            <a:r>
              <a:rPr lang="en-US" sz="2400" dirty="0">
                <a:latin typeface="Times New Roman" panose="02020603050405020304" pitchFamily="18" charset="0"/>
                <a:cs typeface="Times New Roman" panose="02020603050405020304" pitchFamily="18" charset="0"/>
              </a:rPr>
              <a:t> “Now then go, and I, even I, will be with your mouth, and teach you what you are to say.” </a:t>
            </a:r>
            <a:r>
              <a:rPr lang="en-US" sz="2400" baseline="30000" dirty="0">
                <a:latin typeface="Times New Roman" panose="02020603050405020304" pitchFamily="18" charset="0"/>
                <a:cs typeface="Times New Roman" panose="02020603050405020304" pitchFamily="18" charset="0"/>
              </a:rPr>
              <a:t>13</a:t>
            </a:r>
            <a:r>
              <a:rPr lang="en-US" sz="2400" dirty="0">
                <a:latin typeface="Times New Roman" panose="02020603050405020304" pitchFamily="18" charset="0"/>
                <a:cs typeface="Times New Roman" panose="02020603050405020304" pitchFamily="18" charset="0"/>
              </a:rPr>
              <a:t> But he said, “Please, Lord, now send </a:t>
            </a:r>
            <a:r>
              <a:rPr lang="en-US" sz="2400" i="1" dirty="0">
                <a:latin typeface="Times New Roman" panose="02020603050405020304" pitchFamily="18" charset="0"/>
                <a:cs typeface="Times New Roman" panose="02020603050405020304" pitchFamily="18" charset="0"/>
              </a:rPr>
              <a:t>the message</a:t>
            </a:r>
            <a:r>
              <a:rPr lang="en-US" sz="2400" dirty="0">
                <a:latin typeface="Times New Roman" panose="02020603050405020304" pitchFamily="18" charset="0"/>
                <a:cs typeface="Times New Roman" panose="02020603050405020304" pitchFamily="18" charset="0"/>
              </a:rPr>
              <a:t> by whomever You will.” </a:t>
            </a:r>
            <a:r>
              <a:rPr lang="en-US" sz="2400" baseline="30000" dirty="0">
                <a:latin typeface="Times New Roman" panose="02020603050405020304" pitchFamily="18" charset="0"/>
                <a:cs typeface="Times New Roman" panose="02020603050405020304" pitchFamily="18" charset="0"/>
              </a:rPr>
              <a:t>14</a:t>
            </a:r>
            <a:r>
              <a:rPr lang="en-US" sz="2400" dirty="0">
                <a:latin typeface="Times New Roman" panose="02020603050405020304" pitchFamily="18" charset="0"/>
                <a:cs typeface="Times New Roman" panose="02020603050405020304" pitchFamily="18" charset="0"/>
              </a:rPr>
              <a:t> Then the anger of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burned against Moses, and He said, “Is there not your brother Aaron the Levite? I know that he speaks fluently. And moreover, behold, he is coming out to meet you; when he sees you, he will be glad in his heart. </a:t>
            </a:r>
            <a:r>
              <a:rPr lang="en-US" sz="2400" baseline="30000" dirty="0">
                <a:latin typeface="Times New Roman" panose="02020603050405020304" pitchFamily="18" charset="0"/>
                <a:cs typeface="Times New Roman" panose="02020603050405020304" pitchFamily="18" charset="0"/>
              </a:rPr>
              <a:t>15</a:t>
            </a:r>
            <a:r>
              <a:rPr lang="en-US" sz="2400" dirty="0">
                <a:latin typeface="Times New Roman" panose="02020603050405020304" pitchFamily="18" charset="0"/>
                <a:cs typeface="Times New Roman" panose="02020603050405020304" pitchFamily="18" charset="0"/>
              </a:rPr>
              <a:t> “You are to speak to him and put the words in his mouth; and I, even I, will be with your mouth and his mouth, and I will teach you what you are to do. </a:t>
            </a:r>
            <a:r>
              <a:rPr lang="en-US" sz="2400" baseline="30000" dirty="0">
                <a:latin typeface="Times New Roman" panose="02020603050405020304" pitchFamily="18" charset="0"/>
                <a:cs typeface="Times New Roman" panose="02020603050405020304" pitchFamily="18" charset="0"/>
              </a:rPr>
              <a:t>16</a:t>
            </a:r>
            <a:r>
              <a:rPr lang="en-US" sz="2400" dirty="0">
                <a:latin typeface="Times New Roman" panose="02020603050405020304" pitchFamily="18" charset="0"/>
                <a:cs typeface="Times New Roman" panose="02020603050405020304" pitchFamily="18" charset="0"/>
              </a:rPr>
              <a:t> “Moreover, he shall speak for you to the people; and he will be as a mouth for you and you will be as God to him. </a:t>
            </a:r>
            <a:r>
              <a:rPr lang="en-US" sz="2400" baseline="30000" dirty="0">
                <a:latin typeface="Times New Roman" panose="02020603050405020304" pitchFamily="18" charset="0"/>
                <a:cs typeface="Times New Roman" panose="02020603050405020304" pitchFamily="18" charset="0"/>
              </a:rPr>
              <a:t>17</a:t>
            </a:r>
            <a:r>
              <a:rPr lang="en-US" sz="2400" dirty="0">
                <a:latin typeface="Times New Roman" panose="02020603050405020304" pitchFamily="18" charset="0"/>
                <a:cs typeface="Times New Roman" panose="02020603050405020304" pitchFamily="18" charset="0"/>
              </a:rPr>
              <a:t> “You shall take in your hand this staff, with which you shall perform the signs.” </a:t>
            </a:r>
            <a:br>
              <a:rPr lang="en-US" sz="2400" dirty="0">
                <a:latin typeface="Times New Roman" panose="02020603050405020304" pitchFamily="18" charset="0"/>
                <a:cs typeface="Times New Roman" panose="02020603050405020304" pitchFamily="18" charset="0"/>
              </a:rPr>
            </a:br>
            <a:endParaRPr lang="en-US" sz="2400"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1"/>
            <a:ext cx="9144000" cy="2160000"/>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FA26639-E8AD-4F88-A6F4-88678C15E568}"/>
              </a:ext>
            </a:extLst>
          </p:cNvPr>
          <p:cNvSpPr/>
          <p:nvPr/>
        </p:nvSpPr>
        <p:spPr>
          <a:xfrm>
            <a:off x="0" y="3962399"/>
            <a:ext cx="9144000" cy="3030071"/>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B3623DB1-D709-4C45-9DEF-0E0F2570165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45432" y="2169000"/>
            <a:ext cx="2520000" cy="2520000"/>
          </a:xfrm>
          <a:prstGeom prst="rect">
            <a:avLst/>
          </a:prstGeom>
        </p:spPr>
      </p:pic>
    </p:spTree>
    <p:extLst>
      <p:ext uri="{BB962C8B-B14F-4D97-AF65-F5344CB8AC3E}">
        <p14:creationId xmlns:p14="http://schemas.microsoft.com/office/powerpoint/2010/main" val="2223278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5.55556E-7 -3.7037E-6 L 5.55556E-7 -0.63518 " pathEditMode="relative" rAng="0" ptsTypes="AA">
                                      <p:cBhvr>
                                        <p:cTn id="6" dur="2000" fill="hold"/>
                                        <p:tgtEl>
                                          <p:spTgt spid="6"/>
                                        </p:tgtEl>
                                        <p:attrNameLst>
                                          <p:attrName>ppt_x</p:attrName>
                                          <p:attrName>ppt_y</p:attrName>
                                        </p:attrNameLst>
                                      </p:cBhvr>
                                      <p:rCtr x="0" y="-3175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67536" y="-1344713"/>
            <a:ext cx="6277896" cy="45504000"/>
          </a:xfrm>
        </p:spPr>
        <p:txBody>
          <a:bodyPr anchor="t" anchorCtr="0">
            <a:noAutofit/>
          </a:bodyPr>
          <a:lstStyle/>
          <a:p>
            <a:r>
              <a:rPr lang="en-US" sz="2400" dirty="0">
                <a:latin typeface="Times New Roman" panose="02020603050405020304" pitchFamily="18" charset="0"/>
                <a:cs typeface="Times New Roman" panose="02020603050405020304" pitchFamily="18" charset="0"/>
              </a:rPr>
              <a:t>Israel, out of Egypt.” </a:t>
            </a:r>
            <a:r>
              <a:rPr lang="en-US" sz="2400" baseline="30000" dirty="0">
                <a:latin typeface="Times New Roman" panose="02020603050405020304" pitchFamily="18" charset="0"/>
                <a:cs typeface="Times New Roman" panose="02020603050405020304" pitchFamily="18" charset="0"/>
              </a:rPr>
              <a:t>11</a:t>
            </a:r>
            <a:r>
              <a:rPr lang="en-US" sz="2400" dirty="0">
                <a:latin typeface="Times New Roman" panose="02020603050405020304" pitchFamily="18" charset="0"/>
                <a:cs typeface="Times New Roman" panose="02020603050405020304" pitchFamily="18" charset="0"/>
              </a:rPr>
              <a:t> But Moses said to God, “Who am I, that I should go to Pharaoh, and that I should bring the sons of Israel out of Egypt?”</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12</a:t>
            </a:r>
            <a:r>
              <a:rPr lang="en-US" sz="2400" dirty="0">
                <a:latin typeface="Times New Roman" panose="02020603050405020304" pitchFamily="18" charset="0"/>
                <a:cs typeface="Times New Roman" panose="02020603050405020304" pitchFamily="18" charset="0"/>
              </a:rPr>
              <a:t> And He said, “Certainly I will be with you, and this shall be the sign to you that it is I who have sent you: when you have brought the people out of Egypt, you shall worship God at this mountain.” </a:t>
            </a:r>
            <a:r>
              <a:rPr lang="en-US" sz="2400" baseline="30000" dirty="0">
                <a:latin typeface="Times New Roman" panose="02020603050405020304" pitchFamily="18" charset="0"/>
                <a:cs typeface="Times New Roman" panose="02020603050405020304" pitchFamily="18" charset="0"/>
              </a:rPr>
              <a:t>13</a:t>
            </a:r>
            <a:r>
              <a:rPr lang="en-US" sz="2400" dirty="0">
                <a:latin typeface="Times New Roman" panose="02020603050405020304" pitchFamily="18" charset="0"/>
                <a:cs typeface="Times New Roman" panose="02020603050405020304" pitchFamily="18" charset="0"/>
              </a:rPr>
              <a:t> Then Moses said to God, </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“Behold, I am going to the sons of Israel, and I will say to them, ‘The God of your fathers has sent me to you.’ Now they may say to me, ‘What is His name?’ What shall I say to them?” </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14</a:t>
            </a:r>
            <a:r>
              <a:rPr lang="en-US" sz="2400" dirty="0">
                <a:latin typeface="Times New Roman" panose="02020603050405020304" pitchFamily="18" charset="0"/>
                <a:cs typeface="Times New Roman" panose="02020603050405020304" pitchFamily="18" charset="0"/>
              </a:rPr>
              <a:t> God said to Moses, “I AM WHO I AM”; and He said, “Thus you shall say to the sons of Israel, ‘I AM has sent me to you.’ ” </a:t>
            </a:r>
            <a:r>
              <a:rPr lang="en-US" sz="2400" baseline="30000" dirty="0">
                <a:latin typeface="Times New Roman" panose="02020603050405020304" pitchFamily="18" charset="0"/>
                <a:cs typeface="Times New Roman" panose="02020603050405020304" pitchFamily="18" charset="0"/>
              </a:rPr>
              <a:t>15</a:t>
            </a:r>
            <a:r>
              <a:rPr lang="en-US" sz="2400" dirty="0">
                <a:latin typeface="Times New Roman" panose="02020603050405020304" pitchFamily="18" charset="0"/>
                <a:cs typeface="Times New Roman" panose="02020603050405020304" pitchFamily="18" charset="0"/>
              </a:rPr>
              <a:t> God, furthermore, said to Moses, “Thus you shall say to the sons of Israel,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your fathers, the God of Abraham, the God of Isaac, and the God of Jacob, has sent me to you.’ This is My name forever, </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and this is My memorial-name to all generations. </a:t>
            </a:r>
            <a:r>
              <a:rPr lang="en-US" sz="2400" baseline="30000" dirty="0">
                <a:latin typeface="Times New Roman" panose="02020603050405020304" pitchFamily="18" charset="0"/>
                <a:cs typeface="Times New Roman" panose="02020603050405020304" pitchFamily="18" charset="0"/>
              </a:rPr>
              <a:t>16</a:t>
            </a:r>
            <a:r>
              <a:rPr lang="en-US" sz="2400" dirty="0">
                <a:latin typeface="Times New Roman" panose="02020603050405020304" pitchFamily="18" charset="0"/>
                <a:cs typeface="Times New Roman" panose="02020603050405020304" pitchFamily="18" charset="0"/>
              </a:rPr>
              <a:t> “Go and gather the elders of Israel together and say to them,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your fathers, the God of Abraham, Isaac and Jacob, has appeared to me, saying, “I am indeed concerned about you and what has been done to you in Egypt. </a:t>
            </a:r>
            <a:r>
              <a:rPr lang="en-US" sz="2400" baseline="30000" dirty="0">
                <a:latin typeface="Times New Roman" panose="02020603050405020304" pitchFamily="18" charset="0"/>
                <a:cs typeface="Times New Roman" panose="02020603050405020304" pitchFamily="18" charset="0"/>
              </a:rPr>
              <a:t>17</a:t>
            </a:r>
            <a:r>
              <a:rPr lang="en-US" sz="2400" dirty="0">
                <a:latin typeface="Times New Roman" panose="02020603050405020304" pitchFamily="18" charset="0"/>
                <a:cs typeface="Times New Roman" panose="02020603050405020304" pitchFamily="18" charset="0"/>
              </a:rPr>
              <a:t> “So I said, I will bring you up out of the affliction of Egypt to the land of the Canaanite and the Hittite and the Amorite and the Perizzite and the Hivite and the Jebusite, to a land flowing with milk and honey.” ’ </a:t>
            </a:r>
            <a:r>
              <a:rPr lang="en-US" sz="2400" baseline="30000" dirty="0">
                <a:latin typeface="Times New Roman" panose="02020603050405020304" pitchFamily="18" charset="0"/>
                <a:cs typeface="Times New Roman" panose="02020603050405020304" pitchFamily="18" charset="0"/>
              </a:rPr>
              <a:t>18</a:t>
            </a:r>
            <a:r>
              <a:rPr lang="en-US" sz="2400" dirty="0">
                <a:latin typeface="Times New Roman" panose="02020603050405020304" pitchFamily="18" charset="0"/>
                <a:cs typeface="Times New Roman" panose="02020603050405020304" pitchFamily="18" charset="0"/>
              </a:rPr>
              <a:t> “They will pay heed to what you say; and you with the elders of Israel will come to the king of Egypt and you will say to him,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the Hebrews, has met with us. So now, please, let us go a three days’ journey into the wilderness, that we may sacrifice to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our God.’ </a:t>
            </a:r>
            <a:r>
              <a:rPr lang="en-US" sz="2400" baseline="30000" dirty="0">
                <a:latin typeface="Times New Roman" panose="02020603050405020304" pitchFamily="18" charset="0"/>
                <a:cs typeface="Times New Roman" panose="02020603050405020304" pitchFamily="18" charset="0"/>
              </a:rPr>
              <a:t>19</a:t>
            </a:r>
            <a:r>
              <a:rPr lang="en-US" sz="2400" dirty="0">
                <a:latin typeface="Times New Roman" panose="02020603050405020304" pitchFamily="18" charset="0"/>
                <a:cs typeface="Times New Roman" panose="02020603050405020304" pitchFamily="18" charset="0"/>
              </a:rPr>
              <a:t> “But I know that the king of Egypt will not permit you to go, except under compulsion. </a:t>
            </a:r>
            <a:r>
              <a:rPr lang="en-US" sz="2400" baseline="30000" dirty="0">
                <a:latin typeface="Times New Roman" panose="02020603050405020304" pitchFamily="18" charset="0"/>
                <a:cs typeface="Times New Roman" panose="02020603050405020304" pitchFamily="18" charset="0"/>
              </a:rPr>
              <a:t>20</a:t>
            </a:r>
            <a:r>
              <a:rPr lang="en-US" sz="2400" dirty="0">
                <a:latin typeface="Times New Roman" panose="02020603050405020304" pitchFamily="18" charset="0"/>
                <a:cs typeface="Times New Roman" panose="02020603050405020304" pitchFamily="18" charset="0"/>
              </a:rPr>
              <a:t> “So I will stretch out My hand and strike Egypt with all My miracles which I shall do in the midst of it; and after that he will let you go. </a:t>
            </a:r>
            <a:r>
              <a:rPr lang="en-US" sz="2400" baseline="30000" dirty="0">
                <a:latin typeface="Times New Roman" panose="02020603050405020304" pitchFamily="18" charset="0"/>
                <a:cs typeface="Times New Roman" panose="02020603050405020304" pitchFamily="18" charset="0"/>
              </a:rPr>
              <a:t>21</a:t>
            </a:r>
            <a:r>
              <a:rPr lang="en-US" sz="2400" dirty="0">
                <a:latin typeface="Times New Roman" panose="02020603050405020304" pitchFamily="18" charset="0"/>
                <a:cs typeface="Times New Roman" panose="02020603050405020304" pitchFamily="18" charset="0"/>
              </a:rPr>
              <a:t> “I will grant this people favor in the sight of the Egyptians; and it shall be that when you go, you will not go empty-handed. </a:t>
            </a:r>
            <a:r>
              <a:rPr lang="en-US" sz="2400" baseline="30000" dirty="0">
                <a:latin typeface="Times New Roman" panose="02020603050405020304" pitchFamily="18" charset="0"/>
                <a:cs typeface="Times New Roman" panose="02020603050405020304" pitchFamily="18" charset="0"/>
              </a:rPr>
              <a:t>22</a:t>
            </a:r>
            <a:r>
              <a:rPr lang="en-US" sz="2400" dirty="0">
                <a:latin typeface="Times New Roman" panose="02020603050405020304" pitchFamily="18" charset="0"/>
                <a:cs typeface="Times New Roman" panose="02020603050405020304" pitchFamily="18" charset="0"/>
              </a:rPr>
              <a:t> “But every woman shall ask of her neighbor and the woman who lives in her house, articles of silver and articles of gold, and clothing; and you will put them on your sons and daughters. Thus you will plunder the Egyptians.” </a:t>
            </a:r>
            <a:r>
              <a:rPr lang="en-US" sz="2400" baseline="30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Then Moses said, “What if they will not believe me or listen to what I say? For they may say,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has not appeared to you.’ ” </a:t>
            </a:r>
            <a:r>
              <a:rPr lang="en-US" sz="2400" baseline="30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him, “What is that in your hand?” And he said, “A staff.” </a:t>
            </a:r>
            <a:r>
              <a:rPr lang="en-US" sz="2400" baseline="30000" dirty="0">
                <a:latin typeface="Times New Roman" panose="02020603050405020304" pitchFamily="18" charset="0"/>
                <a:cs typeface="Times New Roman" panose="02020603050405020304" pitchFamily="18" charset="0"/>
              </a:rPr>
              <a:t>3</a:t>
            </a:r>
            <a:r>
              <a:rPr lang="en-US" sz="2400" dirty="0">
                <a:latin typeface="Times New Roman" panose="02020603050405020304" pitchFamily="18" charset="0"/>
                <a:cs typeface="Times New Roman" panose="02020603050405020304" pitchFamily="18" charset="0"/>
              </a:rPr>
              <a:t> Then He said, “Throw it on the ground.” So he threw it on the ground, and it became a serpent; and Moses fled from it. </a:t>
            </a:r>
            <a:r>
              <a:rPr lang="en-US" sz="2400" baseline="30000" dirty="0">
                <a:latin typeface="Times New Roman" panose="02020603050405020304" pitchFamily="18" charset="0"/>
                <a:cs typeface="Times New Roman" panose="02020603050405020304" pitchFamily="18" charset="0"/>
              </a:rPr>
              <a:t>4</a:t>
            </a:r>
            <a:r>
              <a:rPr lang="en-US" sz="2400" dirty="0">
                <a:latin typeface="Times New Roman" panose="02020603050405020304" pitchFamily="18" charset="0"/>
                <a:cs typeface="Times New Roman" panose="02020603050405020304" pitchFamily="18" charset="0"/>
              </a:rPr>
              <a:t> But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Moses, “Stretch out your hand and grasp </a:t>
            </a:r>
            <a:r>
              <a:rPr lang="en-US" sz="2400" i="1" dirty="0">
                <a:latin typeface="Times New Roman" panose="02020603050405020304" pitchFamily="18" charset="0"/>
                <a:cs typeface="Times New Roman" panose="02020603050405020304" pitchFamily="18" charset="0"/>
              </a:rPr>
              <a:t>it</a:t>
            </a:r>
            <a:r>
              <a:rPr lang="en-US" sz="2400" dirty="0">
                <a:latin typeface="Times New Roman" panose="02020603050405020304" pitchFamily="18" charset="0"/>
                <a:cs typeface="Times New Roman" panose="02020603050405020304" pitchFamily="18" charset="0"/>
              </a:rPr>
              <a:t> by its tail”—so he stretched out his hand and caught it, and it became a staff in his hand— </a:t>
            </a:r>
            <a:r>
              <a:rPr lang="en-US" sz="2400" baseline="30000" dirty="0">
                <a:latin typeface="Times New Roman" panose="02020603050405020304" pitchFamily="18" charset="0"/>
                <a:cs typeface="Times New Roman" panose="02020603050405020304" pitchFamily="18" charset="0"/>
              </a:rPr>
              <a:t>5</a:t>
            </a:r>
            <a:r>
              <a:rPr lang="en-US" sz="2400" dirty="0">
                <a:latin typeface="Times New Roman" panose="02020603050405020304" pitchFamily="18" charset="0"/>
                <a:cs typeface="Times New Roman" panose="02020603050405020304" pitchFamily="18" charset="0"/>
              </a:rPr>
              <a:t> “that they may believe that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their fathers, the God of Abraham, the God of Isaac, and the God of Jacob, has appeared to you.” </a:t>
            </a:r>
            <a:r>
              <a:rPr lang="en-US" sz="2400" baseline="30000" dirty="0">
                <a:latin typeface="Times New Roman" panose="02020603050405020304" pitchFamily="18" charset="0"/>
                <a:cs typeface="Times New Roman" panose="02020603050405020304" pitchFamily="18" charset="0"/>
              </a:rPr>
              <a:t>6</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furthermore said to him, “Now put your hand into your bosom.” So he put his hand into his bosom, and when he took it out, behold, his hand was leprous like snow. </a:t>
            </a:r>
            <a:r>
              <a:rPr lang="en-US" sz="2400" baseline="30000" dirty="0">
                <a:latin typeface="Times New Roman" panose="02020603050405020304" pitchFamily="18" charset="0"/>
                <a:cs typeface="Times New Roman" panose="02020603050405020304" pitchFamily="18" charset="0"/>
              </a:rPr>
              <a:t>7</a:t>
            </a:r>
            <a:r>
              <a:rPr lang="en-US" sz="2400" dirty="0">
                <a:latin typeface="Times New Roman" panose="02020603050405020304" pitchFamily="18" charset="0"/>
                <a:cs typeface="Times New Roman" panose="02020603050405020304" pitchFamily="18" charset="0"/>
              </a:rPr>
              <a:t> Then He said, “Put your hand into your bosom again.” So he put his hand into his bosom again, and when he took it out of his bosom, behold, it was restored like </a:t>
            </a:r>
            <a:r>
              <a:rPr lang="en-US" sz="2400" i="1" dirty="0">
                <a:latin typeface="Times New Roman" panose="02020603050405020304" pitchFamily="18" charset="0"/>
                <a:cs typeface="Times New Roman" panose="02020603050405020304" pitchFamily="18" charset="0"/>
              </a:rPr>
              <a:t>the rest of</a:t>
            </a:r>
            <a:r>
              <a:rPr lang="en-US" sz="2400" dirty="0">
                <a:latin typeface="Times New Roman" panose="02020603050405020304" pitchFamily="18" charset="0"/>
                <a:cs typeface="Times New Roman" panose="02020603050405020304" pitchFamily="18" charset="0"/>
              </a:rPr>
              <a:t> his flesh. </a:t>
            </a:r>
            <a:r>
              <a:rPr lang="en-US" sz="2400" baseline="30000" dirty="0">
                <a:latin typeface="Times New Roman" panose="02020603050405020304" pitchFamily="18" charset="0"/>
                <a:cs typeface="Times New Roman" panose="02020603050405020304" pitchFamily="18" charset="0"/>
              </a:rPr>
              <a:t>8</a:t>
            </a:r>
            <a:r>
              <a:rPr lang="en-US" sz="2400" dirty="0">
                <a:latin typeface="Times New Roman" panose="02020603050405020304" pitchFamily="18" charset="0"/>
                <a:cs typeface="Times New Roman" panose="02020603050405020304" pitchFamily="18" charset="0"/>
              </a:rPr>
              <a:t> “If they will not believe you or heed the witness of the first sign, they may believe the witness of the last sign. </a:t>
            </a:r>
            <a:r>
              <a:rPr lang="en-US" sz="2400" baseline="30000" dirty="0">
                <a:latin typeface="Times New Roman" panose="02020603050405020304" pitchFamily="18" charset="0"/>
                <a:cs typeface="Times New Roman" panose="02020603050405020304" pitchFamily="18" charset="0"/>
              </a:rPr>
              <a:t>9</a:t>
            </a:r>
            <a:r>
              <a:rPr lang="en-US" sz="2400" dirty="0">
                <a:latin typeface="Times New Roman" panose="02020603050405020304" pitchFamily="18" charset="0"/>
                <a:cs typeface="Times New Roman" panose="02020603050405020304" pitchFamily="18" charset="0"/>
              </a:rPr>
              <a:t> “But if they will not believe even these two signs or heed what you say, then you shall take some water from the Nile and pour it on the dry ground; and the water which you take from the Nile will become blood on the dry ground.” </a:t>
            </a:r>
            <a:r>
              <a:rPr lang="en-US" sz="2400" baseline="30000" dirty="0">
                <a:latin typeface="Times New Roman" panose="02020603050405020304" pitchFamily="18" charset="0"/>
                <a:cs typeface="Times New Roman" panose="02020603050405020304" pitchFamily="18" charset="0"/>
              </a:rPr>
              <a:t>10</a:t>
            </a:r>
            <a:r>
              <a:rPr lang="en-US" sz="2400" dirty="0">
                <a:latin typeface="Times New Roman" panose="02020603050405020304" pitchFamily="18" charset="0"/>
                <a:cs typeface="Times New Roman" panose="02020603050405020304" pitchFamily="18" charset="0"/>
              </a:rPr>
              <a:t> Then Moses said to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“Please, Lord, I have never been eloquent, neither recently nor in time past, nor since You have spoken to Your servant; for I am slow of speech and slow of tongue.” </a:t>
            </a:r>
            <a:r>
              <a:rPr lang="en-US" sz="2400" baseline="30000" dirty="0">
                <a:latin typeface="Times New Roman" panose="02020603050405020304" pitchFamily="18" charset="0"/>
                <a:cs typeface="Times New Roman" panose="02020603050405020304" pitchFamily="18" charset="0"/>
              </a:rPr>
              <a:t>11</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him, “Who has made man’s mouth? Or who makes </a:t>
            </a:r>
            <a:r>
              <a:rPr lang="en-US" sz="2400" i="1" dirty="0">
                <a:latin typeface="Times New Roman" panose="02020603050405020304" pitchFamily="18" charset="0"/>
                <a:cs typeface="Times New Roman" panose="02020603050405020304" pitchFamily="18" charset="0"/>
              </a:rPr>
              <a:t>him</a:t>
            </a:r>
            <a:r>
              <a:rPr lang="en-US" sz="2400" dirty="0">
                <a:latin typeface="Times New Roman" panose="02020603050405020304" pitchFamily="18" charset="0"/>
                <a:cs typeface="Times New Roman" panose="02020603050405020304" pitchFamily="18" charset="0"/>
              </a:rPr>
              <a:t> mute or deaf, or seeing or blind? Is it not I,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12</a:t>
            </a:r>
            <a:r>
              <a:rPr lang="en-US" sz="2400" dirty="0">
                <a:latin typeface="Times New Roman" panose="02020603050405020304" pitchFamily="18" charset="0"/>
                <a:cs typeface="Times New Roman" panose="02020603050405020304" pitchFamily="18" charset="0"/>
              </a:rPr>
              <a:t> “Now then go, and I, even I, will be with your mouth, and teach you what you are to say.” </a:t>
            </a:r>
            <a:r>
              <a:rPr lang="en-US" sz="2400" baseline="30000" dirty="0">
                <a:latin typeface="Times New Roman" panose="02020603050405020304" pitchFamily="18" charset="0"/>
                <a:cs typeface="Times New Roman" panose="02020603050405020304" pitchFamily="18" charset="0"/>
              </a:rPr>
              <a:t>13</a:t>
            </a:r>
            <a:r>
              <a:rPr lang="en-US" sz="2400" dirty="0">
                <a:latin typeface="Times New Roman" panose="02020603050405020304" pitchFamily="18" charset="0"/>
                <a:cs typeface="Times New Roman" panose="02020603050405020304" pitchFamily="18" charset="0"/>
              </a:rPr>
              <a:t> But he said, “Please, Lord, now send </a:t>
            </a:r>
            <a:r>
              <a:rPr lang="en-US" sz="2400" i="1" dirty="0">
                <a:latin typeface="Times New Roman" panose="02020603050405020304" pitchFamily="18" charset="0"/>
                <a:cs typeface="Times New Roman" panose="02020603050405020304" pitchFamily="18" charset="0"/>
              </a:rPr>
              <a:t>the message</a:t>
            </a:r>
            <a:r>
              <a:rPr lang="en-US" sz="2400" dirty="0">
                <a:latin typeface="Times New Roman" panose="02020603050405020304" pitchFamily="18" charset="0"/>
                <a:cs typeface="Times New Roman" panose="02020603050405020304" pitchFamily="18" charset="0"/>
              </a:rPr>
              <a:t> by whomever You will.” </a:t>
            </a:r>
            <a:r>
              <a:rPr lang="en-US" sz="2400" baseline="30000" dirty="0">
                <a:latin typeface="Times New Roman" panose="02020603050405020304" pitchFamily="18" charset="0"/>
                <a:cs typeface="Times New Roman" panose="02020603050405020304" pitchFamily="18" charset="0"/>
              </a:rPr>
              <a:t>14</a:t>
            </a:r>
            <a:r>
              <a:rPr lang="en-US" sz="2400" dirty="0">
                <a:latin typeface="Times New Roman" panose="02020603050405020304" pitchFamily="18" charset="0"/>
                <a:cs typeface="Times New Roman" panose="02020603050405020304" pitchFamily="18" charset="0"/>
              </a:rPr>
              <a:t> Then the anger of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burned against Moses, and He said, “Is there not your brother Aaron the Levite? I know that he speaks fluently. And moreover, behold, he is coming out to meet you; when he sees you, he will be glad in his heart. </a:t>
            </a:r>
            <a:r>
              <a:rPr lang="en-US" sz="2400" baseline="30000" dirty="0">
                <a:latin typeface="Times New Roman" panose="02020603050405020304" pitchFamily="18" charset="0"/>
                <a:cs typeface="Times New Roman" panose="02020603050405020304" pitchFamily="18" charset="0"/>
              </a:rPr>
              <a:t>15</a:t>
            </a:r>
            <a:r>
              <a:rPr lang="en-US" sz="2400" dirty="0">
                <a:latin typeface="Times New Roman" panose="02020603050405020304" pitchFamily="18" charset="0"/>
                <a:cs typeface="Times New Roman" panose="02020603050405020304" pitchFamily="18" charset="0"/>
              </a:rPr>
              <a:t> “You are to speak to him and put the words in his mouth; and I, even I, will be with your mouth and his mouth, and I will teach you what you are to do. </a:t>
            </a:r>
            <a:r>
              <a:rPr lang="en-US" sz="2400" baseline="30000" dirty="0">
                <a:latin typeface="Times New Roman" panose="02020603050405020304" pitchFamily="18" charset="0"/>
                <a:cs typeface="Times New Roman" panose="02020603050405020304" pitchFamily="18" charset="0"/>
              </a:rPr>
              <a:t>16</a:t>
            </a:r>
            <a:r>
              <a:rPr lang="en-US" sz="2400" dirty="0">
                <a:latin typeface="Times New Roman" panose="02020603050405020304" pitchFamily="18" charset="0"/>
                <a:cs typeface="Times New Roman" panose="02020603050405020304" pitchFamily="18" charset="0"/>
              </a:rPr>
              <a:t> “Moreover, he shall speak for you to the people; and he will be as a mouth for you and you will be as God to him. </a:t>
            </a:r>
            <a:r>
              <a:rPr lang="en-US" sz="2400" baseline="30000" dirty="0">
                <a:latin typeface="Times New Roman" panose="02020603050405020304" pitchFamily="18" charset="0"/>
                <a:cs typeface="Times New Roman" panose="02020603050405020304" pitchFamily="18" charset="0"/>
              </a:rPr>
              <a:t>17</a:t>
            </a:r>
            <a:r>
              <a:rPr lang="en-US" sz="2400" dirty="0">
                <a:latin typeface="Times New Roman" panose="02020603050405020304" pitchFamily="18" charset="0"/>
                <a:cs typeface="Times New Roman" panose="02020603050405020304" pitchFamily="18" charset="0"/>
              </a:rPr>
              <a:t> “You shall take in your hand this staff, with which you shall perform the signs.” </a:t>
            </a:r>
            <a:br>
              <a:rPr lang="en-US" sz="2400" dirty="0">
                <a:latin typeface="Times New Roman" panose="02020603050405020304" pitchFamily="18" charset="0"/>
                <a:cs typeface="Times New Roman" panose="02020603050405020304" pitchFamily="18" charset="0"/>
              </a:rPr>
            </a:br>
            <a:endParaRPr lang="en-US" sz="2400"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1"/>
            <a:ext cx="9144000" cy="2160000"/>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3980329"/>
            <a:ext cx="9144000" cy="2880143"/>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B3623DB1-D709-4C45-9DEF-0E0F2570165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45432" y="2169000"/>
            <a:ext cx="2520000" cy="2520000"/>
          </a:xfrm>
          <a:prstGeom prst="rect">
            <a:avLst/>
          </a:prstGeom>
        </p:spPr>
      </p:pic>
    </p:spTree>
    <p:extLst>
      <p:ext uri="{BB962C8B-B14F-4D97-AF65-F5344CB8AC3E}">
        <p14:creationId xmlns:p14="http://schemas.microsoft.com/office/powerpoint/2010/main" val="2589587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5.55556E-7 2.22222E-6 L 5.55556E-7 -0.26134 " pathEditMode="relative" rAng="0" ptsTypes="AA">
                                      <p:cBhvr>
                                        <p:cTn id="6" dur="2000" fill="hold"/>
                                        <p:tgtEl>
                                          <p:spTgt spid="6"/>
                                        </p:tgtEl>
                                        <p:attrNameLst>
                                          <p:attrName>ppt_x</p:attrName>
                                          <p:attrName>ppt_y</p:attrName>
                                        </p:attrNameLst>
                                      </p:cBhvr>
                                      <p:rCtr x="0" y="-13079"/>
                                    </p:animMotion>
                                  </p:childTnLst>
                                </p:cTn>
                              </p:par>
                              <p:par>
                                <p:cTn id="7" presetID="42" presetClass="path" presetSubtype="0" accel="50000" decel="50000" fill="hold" grpId="0" nodeType="withEffect">
                                  <p:stCondLst>
                                    <p:cond delay="0"/>
                                  </p:stCondLst>
                                  <p:childTnLst>
                                    <p:animMotion origin="layout" path="M 0 2.22222E-6 L 0 0.16666 " pathEditMode="relative" rAng="0" ptsTypes="AA">
                                      <p:cBhvr>
                                        <p:cTn id="8" dur="2000" fill="hold"/>
                                        <p:tgtEl>
                                          <p:spTgt spid="13"/>
                                        </p:tgtEl>
                                        <p:attrNameLst>
                                          <p:attrName>ppt_x</p:attrName>
                                          <p:attrName>ppt_y</p:attrName>
                                        </p:attrNameLst>
                                      </p:cBhvr>
                                      <p:rCtr x="0" y="833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67536" y="-1344713"/>
            <a:ext cx="6277896" cy="45504000"/>
          </a:xfrm>
        </p:spPr>
        <p:txBody>
          <a:bodyPr anchor="t" anchorCtr="0">
            <a:noAutofit/>
          </a:bodyPr>
          <a:lstStyle/>
          <a:p>
            <a:r>
              <a:rPr lang="en-US" sz="2400" dirty="0">
                <a:latin typeface="Times New Roman" panose="02020603050405020304" pitchFamily="18" charset="0"/>
                <a:cs typeface="Times New Roman" panose="02020603050405020304" pitchFamily="18" charset="0"/>
              </a:rPr>
              <a:t>with you, and this shall be the sign to you that it is I who have sent you: when you have brought the people out of Egypt, you shall worship God at this mountain.” </a:t>
            </a:r>
            <a:r>
              <a:rPr lang="en-US" sz="2400" baseline="30000" dirty="0">
                <a:latin typeface="Times New Roman" panose="02020603050405020304" pitchFamily="18" charset="0"/>
                <a:cs typeface="Times New Roman" panose="02020603050405020304" pitchFamily="18" charset="0"/>
              </a:rPr>
              <a:t>13</a:t>
            </a:r>
            <a:r>
              <a:rPr lang="en-US" sz="2400" dirty="0">
                <a:latin typeface="Times New Roman" panose="02020603050405020304" pitchFamily="18" charset="0"/>
                <a:cs typeface="Times New Roman" panose="02020603050405020304" pitchFamily="18" charset="0"/>
              </a:rPr>
              <a:t> Then Moses said to God, </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“Behold, I am going to the sons of Israel, and I will say to them, ‘The God of your fathers has sent me to you.’ Now they may say to me, ‘What is His name?’ What shall I say to them?” </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14</a:t>
            </a:r>
            <a:r>
              <a:rPr lang="en-US" sz="2400" dirty="0">
                <a:latin typeface="Times New Roman" panose="02020603050405020304" pitchFamily="18" charset="0"/>
                <a:cs typeface="Times New Roman" panose="02020603050405020304" pitchFamily="18" charset="0"/>
              </a:rPr>
              <a:t> God said to Moses, “I AM WHO I AM”; and He said, “Thus you shall say to the sons of Israel, ‘I AM has sent me to you.’ ” </a:t>
            </a:r>
            <a:r>
              <a:rPr lang="en-US" sz="2400" baseline="30000" dirty="0">
                <a:latin typeface="Times New Roman" panose="02020603050405020304" pitchFamily="18" charset="0"/>
                <a:cs typeface="Times New Roman" panose="02020603050405020304" pitchFamily="18" charset="0"/>
              </a:rPr>
              <a:t>15</a:t>
            </a:r>
            <a:r>
              <a:rPr lang="en-US" sz="2400" dirty="0">
                <a:latin typeface="Times New Roman" panose="02020603050405020304" pitchFamily="18" charset="0"/>
                <a:cs typeface="Times New Roman" panose="02020603050405020304" pitchFamily="18" charset="0"/>
              </a:rPr>
              <a:t> God, furthermore, said to Moses, “Thus you shall say to the sons of Israel,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your fathers, the God of Abraham, the God of Isaac, and the God of Jacob, has sent me to you.’ This is My name forever, </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and this is My memorial-name to all generations. </a:t>
            </a:r>
            <a:r>
              <a:rPr lang="en-US" sz="2400" baseline="30000" dirty="0">
                <a:latin typeface="Times New Roman" panose="02020603050405020304" pitchFamily="18" charset="0"/>
                <a:cs typeface="Times New Roman" panose="02020603050405020304" pitchFamily="18" charset="0"/>
              </a:rPr>
              <a:t>16</a:t>
            </a:r>
            <a:r>
              <a:rPr lang="en-US" sz="2400" dirty="0">
                <a:latin typeface="Times New Roman" panose="02020603050405020304" pitchFamily="18" charset="0"/>
                <a:cs typeface="Times New Roman" panose="02020603050405020304" pitchFamily="18" charset="0"/>
              </a:rPr>
              <a:t> “Go and gather the elders of Israel together and say to them,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your fathers, the God of Abraham, Isaac and Jacob, has appeared to me, saying, “I am indeed concerned about you and what has been done to you in Egypt. </a:t>
            </a:r>
            <a:r>
              <a:rPr lang="en-US" sz="2400" baseline="30000" dirty="0">
                <a:latin typeface="Times New Roman" panose="02020603050405020304" pitchFamily="18" charset="0"/>
                <a:cs typeface="Times New Roman" panose="02020603050405020304" pitchFamily="18" charset="0"/>
              </a:rPr>
              <a:t>17</a:t>
            </a:r>
            <a:r>
              <a:rPr lang="en-US" sz="2400" dirty="0">
                <a:latin typeface="Times New Roman" panose="02020603050405020304" pitchFamily="18" charset="0"/>
                <a:cs typeface="Times New Roman" panose="02020603050405020304" pitchFamily="18" charset="0"/>
              </a:rPr>
              <a:t> “So I said, I will bring you up out of the affliction of Egypt to the land of the Canaanite and the Hittite and the Amorite and the Perizzite and the Hivite and the Jebusite, to a land flowing with milk and honey.” ’ </a:t>
            </a:r>
            <a:r>
              <a:rPr lang="en-US" sz="2400" baseline="30000" dirty="0">
                <a:latin typeface="Times New Roman" panose="02020603050405020304" pitchFamily="18" charset="0"/>
                <a:cs typeface="Times New Roman" panose="02020603050405020304" pitchFamily="18" charset="0"/>
              </a:rPr>
              <a:t>18</a:t>
            </a:r>
            <a:r>
              <a:rPr lang="en-US" sz="2400" dirty="0">
                <a:latin typeface="Times New Roman" panose="02020603050405020304" pitchFamily="18" charset="0"/>
                <a:cs typeface="Times New Roman" panose="02020603050405020304" pitchFamily="18" charset="0"/>
              </a:rPr>
              <a:t> “They will pay heed to what you say; and you with the elders of Israel will come to the king of Egypt and you will say to him,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the Hebrews, has met with us. So now, please, let us go a three days’ journey into the wilderness, that we may sacrifice to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our God.’ </a:t>
            </a:r>
            <a:r>
              <a:rPr lang="en-US" sz="2400" baseline="30000" dirty="0">
                <a:latin typeface="Times New Roman" panose="02020603050405020304" pitchFamily="18" charset="0"/>
                <a:cs typeface="Times New Roman" panose="02020603050405020304" pitchFamily="18" charset="0"/>
              </a:rPr>
              <a:t>19</a:t>
            </a:r>
            <a:r>
              <a:rPr lang="en-US" sz="2400" dirty="0">
                <a:latin typeface="Times New Roman" panose="02020603050405020304" pitchFamily="18" charset="0"/>
                <a:cs typeface="Times New Roman" panose="02020603050405020304" pitchFamily="18" charset="0"/>
              </a:rPr>
              <a:t> “But I know that the king of Egypt will not permit you to go, except under compulsion. </a:t>
            </a:r>
            <a:r>
              <a:rPr lang="en-US" sz="2400" baseline="30000" dirty="0">
                <a:latin typeface="Times New Roman" panose="02020603050405020304" pitchFamily="18" charset="0"/>
                <a:cs typeface="Times New Roman" panose="02020603050405020304" pitchFamily="18" charset="0"/>
              </a:rPr>
              <a:t>20</a:t>
            </a:r>
            <a:r>
              <a:rPr lang="en-US" sz="2400" dirty="0">
                <a:latin typeface="Times New Roman" panose="02020603050405020304" pitchFamily="18" charset="0"/>
                <a:cs typeface="Times New Roman" panose="02020603050405020304" pitchFamily="18" charset="0"/>
              </a:rPr>
              <a:t> “So I will stretch out My hand and strike Egypt with all My miracles which I shall do in the midst of it; and after that he will let you go. </a:t>
            </a:r>
            <a:r>
              <a:rPr lang="en-US" sz="2400" baseline="30000" dirty="0">
                <a:latin typeface="Times New Roman" panose="02020603050405020304" pitchFamily="18" charset="0"/>
                <a:cs typeface="Times New Roman" panose="02020603050405020304" pitchFamily="18" charset="0"/>
              </a:rPr>
              <a:t>21</a:t>
            </a:r>
            <a:r>
              <a:rPr lang="en-US" sz="2400" dirty="0">
                <a:latin typeface="Times New Roman" panose="02020603050405020304" pitchFamily="18" charset="0"/>
                <a:cs typeface="Times New Roman" panose="02020603050405020304" pitchFamily="18" charset="0"/>
              </a:rPr>
              <a:t> “I will grant this people favor in the sight of the Egyptians; and it shall be that when you go, you will not go empty-handed. </a:t>
            </a:r>
            <a:r>
              <a:rPr lang="en-US" sz="2400" baseline="30000" dirty="0">
                <a:latin typeface="Times New Roman" panose="02020603050405020304" pitchFamily="18" charset="0"/>
                <a:cs typeface="Times New Roman" panose="02020603050405020304" pitchFamily="18" charset="0"/>
              </a:rPr>
              <a:t>22</a:t>
            </a:r>
            <a:r>
              <a:rPr lang="en-US" sz="2400" dirty="0">
                <a:latin typeface="Times New Roman" panose="02020603050405020304" pitchFamily="18" charset="0"/>
                <a:cs typeface="Times New Roman" panose="02020603050405020304" pitchFamily="18" charset="0"/>
              </a:rPr>
              <a:t> “But every woman shall ask of her neighbor and the woman who lives in her house, articles of silver and articles of gold, and clothing; and you will put them on your sons and daughters. Thus you will plunder the Egyptians.”</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Then Moses said, “What if they will not believe me or listen to what I say? For they may say,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has not appeared to you.’ ” </a:t>
            </a:r>
            <a:r>
              <a:rPr lang="en-US" sz="2400" baseline="30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him, “What is that in your hand?” And he said, “A staff.” </a:t>
            </a:r>
            <a:r>
              <a:rPr lang="en-US" sz="2400" baseline="30000" dirty="0">
                <a:latin typeface="Times New Roman" panose="02020603050405020304" pitchFamily="18" charset="0"/>
                <a:cs typeface="Times New Roman" panose="02020603050405020304" pitchFamily="18" charset="0"/>
              </a:rPr>
              <a:t>3</a:t>
            </a:r>
            <a:r>
              <a:rPr lang="en-US" sz="2400" dirty="0">
                <a:latin typeface="Times New Roman" panose="02020603050405020304" pitchFamily="18" charset="0"/>
                <a:cs typeface="Times New Roman" panose="02020603050405020304" pitchFamily="18" charset="0"/>
              </a:rPr>
              <a:t> Then He said, “Throw it on the ground.” So he threw it on the ground, and it became a serpent; and Moses fled from it. </a:t>
            </a:r>
            <a:r>
              <a:rPr lang="en-US" sz="2400" baseline="30000" dirty="0">
                <a:latin typeface="Times New Roman" panose="02020603050405020304" pitchFamily="18" charset="0"/>
                <a:cs typeface="Times New Roman" panose="02020603050405020304" pitchFamily="18" charset="0"/>
              </a:rPr>
              <a:t>4</a:t>
            </a:r>
            <a:r>
              <a:rPr lang="en-US" sz="2400" dirty="0">
                <a:latin typeface="Times New Roman" panose="02020603050405020304" pitchFamily="18" charset="0"/>
                <a:cs typeface="Times New Roman" panose="02020603050405020304" pitchFamily="18" charset="0"/>
              </a:rPr>
              <a:t> But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Moses, “Stretch out your hand and grasp </a:t>
            </a:r>
            <a:r>
              <a:rPr lang="en-US" sz="2400" i="1" dirty="0">
                <a:latin typeface="Times New Roman" panose="02020603050405020304" pitchFamily="18" charset="0"/>
                <a:cs typeface="Times New Roman" panose="02020603050405020304" pitchFamily="18" charset="0"/>
              </a:rPr>
              <a:t>it</a:t>
            </a:r>
            <a:r>
              <a:rPr lang="en-US" sz="2400" dirty="0">
                <a:latin typeface="Times New Roman" panose="02020603050405020304" pitchFamily="18" charset="0"/>
                <a:cs typeface="Times New Roman" panose="02020603050405020304" pitchFamily="18" charset="0"/>
              </a:rPr>
              <a:t> by its tail”—so he stretched out his hand and caught it, and it became a staff in his hand— </a:t>
            </a:r>
            <a:r>
              <a:rPr lang="en-US" sz="2400" baseline="30000" dirty="0">
                <a:latin typeface="Times New Roman" panose="02020603050405020304" pitchFamily="18" charset="0"/>
                <a:cs typeface="Times New Roman" panose="02020603050405020304" pitchFamily="18" charset="0"/>
              </a:rPr>
              <a:t>5</a:t>
            </a:r>
            <a:r>
              <a:rPr lang="en-US" sz="2400" dirty="0">
                <a:latin typeface="Times New Roman" panose="02020603050405020304" pitchFamily="18" charset="0"/>
                <a:cs typeface="Times New Roman" panose="02020603050405020304" pitchFamily="18" charset="0"/>
              </a:rPr>
              <a:t> “that they may believe that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their fathers, the God of Abraham, the God of Isaac, and the God of Jacob, has appeared to you.” </a:t>
            </a:r>
            <a:r>
              <a:rPr lang="en-US" sz="2400" baseline="30000" dirty="0">
                <a:latin typeface="Times New Roman" panose="02020603050405020304" pitchFamily="18" charset="0"/>
                <a:cs typeface="Times New Roman" panose="02020603050405020304" pitchFamily="18" charset="0"/>
              </a:rPr>
              <a:t>6</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furthermore said to him, “Now put your hand into your bosom.” So he put his hand into his bosom, and when he took it out, behold, his hand was leprous like snow. </a:t>
            </a:r>
            <a:r>
              <a:rPr lang="en-US" sz="2400" baseline="30000" dirty="0">
                <a:latin typeface="Times New Roman" panose="02020603050405020304" pitchFamily="18" charset="0"/>
                <a:cs typeface="Times New Roman" panose="02020603050405020304" pitchFamily="18" charset="0"/>
              </a:rPr>
              <a:t>7</a:t>
            </a:r>
            <a:r>
              <a:rPr lang="en-US" sz="2400" dirty="0">
                <a:latin typeface="Times New Roman" panose="02020603050405020304" pitchFamily="18" charset="0"/>
                <a:cs typeface="Times New Roman" panose="02020603050405020304" pitchFamily="18" charset="0"/>
              </a:rPr>
              <a:t> Then He said, “Put your hand into your bosom again.” So he put his hand into his bosom again, and when he took it out of his bosom, behold, it was restored like </a:t>
            </a:r>
            <a:r>
              <a:rPr lang="en-US" sz="2400" i="1" dirty="0">
                <a:latin typeface="Times New Roman" panose="02020603050405020304" pitchFamily="18" charset="0"/>
                <a:cs typeface="Times New Roman" panose="02020603050405020304" pitchFamily="18" charset="0"/>
              </a:rPr>
              <a:t>the rest of</a:t>
            </a:r>
            <a:r>
              <a:rPr lang="en-US" sz="2400" dirty="0">
                <a:latin typeface="Times New Roman" panose="02020603050405020304" pitchFamily="18" charset="0"/>
                <a:cs typeface="Times New Roman" panose="02020603050405020304" pitchFamily="18" charset="0"/>
              </a:rPr>
              <a:t> his flesh. </a:t>
            </a:r>
            <a:r>
              <a:rPr lang="en-US" sz="2400" baseline="30000" dirty="0">
                <a:latin typeface="Times New Roman" panose="02020603050405020304" pitchFamily="18" charset="0"/>
                <a:cs typeface="Times New Roman" panose="02020603050405020304" pitchFamily="18" charset="0"/>
              </a:rPr>
              <a:t>8</a:t>
            </a:r>
            <a:r>
              <a:rPr lang="en-US" sz="2400" dirty="0">
                <a:latin typeface="Times New Roman" panose="02020603050405020304" pitchFamily="18" charset="0"/>
                <a:cs typeface="Times New Roman" panose="02020603050405020304" pitchFamily="18" charset="0"/>
              </a:rPr>
              <a:t> “If they will not believe you or heed the witness of the first sign, they may believe the witness of the last sign. </a:t>
            </a:r>
            <a:r>
              <a:rPr lang="en-US" sz="2400" baseline="30000" dirty="0">
                <a:latin typeface="Times New Roman" panose="02020603050405020304" pitchFamily="18" charset="0"/>
                <a:cs typeface="Times New Roman" panose="02020603050405020304" pitchFamily="18" charset="0"/>
              </a:rPr>
              <a:t>9</a:t>
            </a:r>
            <a:r>
              <a:rPr lang="en-US" sz="2400" dirty="0">
                <a:latin typeface="Times New Roman" panose="02020603050405020304" pitchFamily="18" charset="0"/>
                <a:cs typeface="Times New Roman" panose="02020603050405020304" pitchFamily="18" charset="0"/>
              </a:rPr>
              <a:t> “But if they will not believe even these two signs or heed what you say, then you shall take some water from the Nile and pour it on the dry ground; and the water which you take from the Nile will become blood on the dry ground.” </a:t>
            </a:r>
            <a:r>
              <a:rPr lang="en-US" sz="2400" baseline="30000" dirty="0">
                <a:latin typeface="Times New Roman" panose="02020603050405020304" pitchFamily="18" charset="0"/>
                <a:cs typeface="Times New Roman" panose="02020603050405020304" pitchFamily="18" charset="0"/>
              </a:rPr>
              <a:t>10</a:t>
            </a:r>
            <a:r>
              <a:rPr lang="en-US" sz="2400" dirty="0">
                <a:latin typeface="Times New Roman" panose="02020603050405020304" pitchFamily="18" charset="0"/>
                <a:cs typeface="Times New Roman" panose="02020603050405020304" pitchFamily="18" charset="0"/>
              </a:rPr>
              <a:t> Then Moses said to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“Please, Lord, I have never been eloquent, neither recently nor in time past, nor since You have spoken to Your servant; for I am slow of speech and slow of tongue.” </a:t>
            </a:r>
            <a:r>
              <a:rPr lang="en-US" sz="2400" baseline="30000" dirty="0">
                <a:latin typeface="Times New Roman" panose="02020603050405020304" pitchFamily="18" charset="0"/>
                <a:cs typeface="Times New Roman" panose="02020603050405020304" pitchFamily="18" charset="0"/>
              </a:rPr>
              <a:t>11</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him, “Who has made man’s mouth? Or who makes </a:t>
            </a:r>
            <a:r>
              <a:rPr lang="en-US" sz="2400" i="1" dirty="0">
                <a:latin typeface="Times New Roman" panose="02020603050405020304" pitchFamily="18" charset="0"/>
                <a:cs typeface="Times New Roman" panose="02020603050405020304" pitchFamily="18" charset="0"/>
              </a:rPr>
              <a:t>him</a:t>
            </a:r>
            <a:r>
              <a:rPr lang="en-US" sz="2400" dirty="0">
                <a:latin typeface="Times New Roman" panose="02020603050405020304" pitchFamily="18" charset="0"/>
                <a:cs typeface="Times New Roman" panose="02020603050405020304" pitchFamily="18" charset="0"/>
              </a:rPr>
              <a:t> mute or deaf, or seeing or blind? Is it not I,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12</a:t>
            </a:r>
            <a:r>
              <a:rPr lang="en-US" sz="2400" dirty="0">
                <a:latin typeface="Times New Roman" panose="02020603050405020304" pitchFamily="18" charset="0"/>
                <a:cs typeface="Times New Roman" panose="02020603050405020304" pitchFamily="18" charset="0"/>
              </a:rPr>
              <a:t> “Now then go, and I, even I, will be with your mouth, and teach you what you are to say.” </a:t>
            </a:r>
            <a:r>
              <a:rPr lang="en-US" sz="2400" baseline="30000" dirty="0">
                <a:latin typeface="Times New Roman" panose="02020603050405020304" pitchFamily="18" charset="0"/>
                <a:cs typeface="Times New Roman" panose="02020603050405020304" pitchFamily="18" charset="0"/>
              </a:rPr>
              <a:t>13</a:t>
            </a:r>
            <a:r>
              <a:rPr lang="en-US" sz="2400" dirty="0">
                <a:latin typeface="Times New Roman" panose="02020603050405020304" pitchFamily="18" charset="0"/>
                <a:cs typeface="Times New Roman" panose="02020603050405020304" pitchFamily="18" charset="0"/>
              </a:rPr>
              <a:t> But he said, “Please, Lord, now send </a:t>
            </a:r>
            <a:r>
              <a:rPr lang="en-US" sz="2400" i="1" dirty="0">
                <a:latin typeface="Times New Roman" panose="02020603050405020304" pitchFamily="18" charset="0"/>
                <a:cs typeface="Times New Roman" panose="02020603050405020304" pitchFamily="18" charset="0"/>
              </a:rPr>
              <a:t>the message</a:t>
            </a:r>
            <a:r>
              <a:rPr lang="en-US" sz="2400" dirty="0">
                <a:latin typeface="Times New Roman" panose="02020603050405020304" pitchFamily="18" charset="0"/>
                <a:cs typeface="Times New Roman" panose="02020603050405020304" pitchFamily="18" charset="0"/>
              </a:rPr>
              <a:t> by whomever You will.” </a:t>
            </a:r>
            <a:r>
              <a:rPr lang="en-US" sz="2400" baseline="30000" dirty="0">
                <a:latin typeface="Times New Roman" panose="02020603050405020304" pitchFamily="18" charset="0"/>
                <a:cs typeface="Times New Roman" panose="02020603050405020304" pitchFamily="18" charset="0"/>
              </a:rPr>
              <a:t>14</a:t>
            </a:r>
            <a:r>
              <a:rPr lang="en-US" sz="2400" dirty="0">
                <a:latin typeface="Times New Roman" panose="02020603050405020304" pitchFamily="18" charset="0"/>
                <a:cs typeface="Times New Roman" panose="02020603050405020304" pitchFamily="18" charset="0"/>
              </a:rPr>
              <a:t> Then the anger of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burned against Moses, and He said, “Is there not your brother Aaron the Levite? I know that he speaks fluently. And moreover, behold, he is coming out to meet you; when he sees you, he will be glad in his heart. </a:t>
            </a:r>
            <a:r>
              <a:rPr lang="en-US" sz="2400" baseline="30000" dirty="0">
                <a:latin typeface="Times New Roman" panose="02020603050405020304" pitchFamily="18" charset="0"/>
                <a:cs typeface="Times New Roman" panose="02020603050405020304" pitchFamily="18" charset="0"/>
              </a:rPr>
              <a:t>15</a:t>
            </a:r>
            <a:r>
              <a:rPr lang="en-US" sz="2400" dirty="0">
                <a:latin typeface="Times New Roman" panose="02020603050405020304" pitchFamily="18" charset="0"/>
                <a:cs typeface="Times New Roman" panose="02020603050405020304" pitchFamily="18" charset="0"/>
              </a:rPr>
              <a:t> “You are to speak to him and put the words in his mouth; and I, even I, will be with your mouth and his mouth, and I will teach you what you are to do. </a:t>
            </a:r>
            <a:r>
              <a:rPr lang="en-US" sz="2400" baseline="30000" dirty="0">
                <a:latin typeface="Times New Roman" panose="02020603050405020304" pitchFamily="18" charset="0"/>
                <a:cs typeface="Times New Roman" panose="02020603050405020304" pitchFamily="18" charset="0"/>
              </a:rPr>
              <a:t>16</a:t>
            </a:r>
            <a:r>
              <a:rPr lang="en-US" sz="2400" dirty="0">
                <a:latin typeface="Times New Roman" panose="02020603050405020304" pitchFamily="18" charset="0"/>
                <a:cs typeface="Times New Roman" panose="02020603050405020304" pitchFamily="18" charset="0"/>
              </a:rPr>
              <a:t> “Moreover, he shall speak for you to the people; and he will be as a mouth for you and you will be as God to him. </a:t>
            </a:r>
            <a:r>
              <a:rPr lang="en-US" sz="2400" baseline="30000" dirty="0">
                <a:latin typeface="Times New Roman" panose="02020603050405020304" pitchFamily="18" charset="0"/>
                <a:cs typeface="Times New Roman" panose="02020603050405020304" pitchFamily="18" charset="0"/>
              </a:rPr>
              <a:t>17</a:t>
            </a:r>
            <a:r>
              <a:rPr lang="en-US" sz="2400" dirty="0">
                <a:latin typeface="Times New Roman" panose="02020603050405020304" pitchFamily="18" charset="0"/>
                <a:cs typeface="Times New Roman" panose="02020603050405020304" pitchFamily="18" charset="0"/>
              </a:rPr>
              <a:t> “You shall take in your hand this staff, with which you shall perform the signs.” </a:t>
            </a:r>
            <a:br>
              <a:rPr lang="en-US" sz="2400" dirty="0">
                <a:latin typeface="Times New Roman" panose="02020603050405020304" pitchFamily="18" charset="0"/>
                <a:cs typeface="Times New Roman" panose="02020603050405020304" pitchFamily="18" charset="0"/>
              </a:rPr>
            </a:br>
            <a:endParaRPr lang="en-US" sz="2400"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1"/>
            <a:ext cx="9144000" cy="2160000"/>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5145728"/>
            <a:ext cx="9144000" cy="2880143"/>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B3623DB1-D709-4C45-9DEF-0E0F2570165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45432" y="2169000"/>
            <a:ext cx="2520000" cy="2520000"/>
          </a:xfrm>
          <a:prstGeom prst="rect">
            <a:avLst/>
          </a:prstGeom>
        </p:spPr>
      </p:pic>
    </p:spTree>
    <p:extLst>
      <p:ext uri="{BB962C8B-B14F-4D97-AF65-F5344CB8AC3E}">
        <p14:creationId xmlns:p14="http://schemas.microsoft.com/office/powerpoint/2010/main" val="3653559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5.55556E-7 2.22222E-6 L 5.55556E-7 -2.22477 " pathEditMode="relative" rAng="0" ptsTypes="AA">
                                      <p:cBhvr>
                                        <p:cTn id="6" dur="3000" fill="hold"/>
                                        <p:tgtEl>
                                          <p:spTgt spid="6"/>
                                        </p:tgtEl>
                                        <p:attrNameLst>
                                          <p:attrName>ppt_x</p:attrName>
                                          <p:attrName>ppt_y</p:attrName>
                                        </p:attrNameLst>
                                      </p:cBhvr>
                                      <p:rCtr x="0" y="-111250"/>
                                    </p:animMotion>
                                  </p:childTnLst>
                                </p:cTn>
                              </p:par>
                              <p:par>
                                <p:cTn id="7" presetID="64" presetClass="path" presetSubtype="0" accel="50000" decel="50000" fill="hold" grpId="0" nodeType="withEffect">
                                  <p:stCondLst>
                                    <p:cond delay="0"/>
                                  </p:stCondLst>
                                  <p:childTnLst>
                                    <p:animMotion origin="layout" path="M 0 4.81481E-6 L 0 -0.13936 " pathEditMode="relative" rAng="0" ptsTypes="AA">
                                      <p:cBhvr>
                                        <p:cTn id="8" dur="2000" fill="hold"/>
                                        <p:tgtEl>
                                          <p:spTgt spid="13"/>
                                        </p:tgtEl>
                                        <p:attrNameLst>
                                          <p:attrName>ppt_x</p:attrName>
                                          <p:attrName>ppt_y</p:attrName>
                                        </p:attrNameLst>
                                      </p:cBhvr>
                                      <p:rCtr x="0" y="-696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67536" y="-1344713"/>
            <a:ext cx="6277896" cy="45504000"/>
          </a:xfrm>
        </p:spPr>
        <p:txBody>
          <a:bodyPr anchor="t" anchorCtr="0">
            <a:noAutofit/>
          </a:bodyPr>
          <a:lstStyle/>
          <a:p>
            <a:r>
              <a:rPr lang="en-US" sz="2400" dirty="0">
                <a:latin typeface="Times New Roman" panose="02020603050405020304" pitchFamily="18" charset="0"/>
                <a:cs typeface="Times New Roman" panose="02020603050405020304" pitchFamily="18" charset="0"/>
              </a:rPr>
              <a:t>let you go. </a:t>
            </a:r>
            <a:r>
              <a:rPr lang="en-US" sz="2400" baseline="30000" dirty="0">
                <a:latin typeface="Times New Roman" panose="02020603050405020304" pitchFamily="18" charset="0"/>
                <a:cs typeface="Times New Roman" panose="02020603050405020304" pitchFamily="18" charset="0"/>
              </a:rPr>
              <a:t>21</a:t>
            </a:r>
            <a:r>
              <a:rPr lang="en-US" sz="2400" dirty="0">
                <a:latin typeface="Times New Roman" panose="02020603050405020304" pitchFamily="18" charset="0"/>
                <a:cs typeface="Times New Roman" panose="02020603050405020304" pitchFamily="18" charset="0"/>
              </a:rPr>
              <a:t> “I will grant this people favor in the sight of the Egyptians; and it shall be that when you go, you will not go empty-handed. </a:t>
            </a:r>
            <a:r>
              <a:rPr lang="en-US" sz="2400" baseline="30000" dirty="0">
                <a:latin typeface="Times New Roman" panose="02020603050405020304" pitchFamily="18" charset="0"/>
                <a:cs typeface="Times New Roman" panose="02020603050405020304" pitchFamily="18" charset="0"/>
              </a:rPr>
              <a:t>22</a:t>
            </a:r>
            <a:r>
              <a:rPr lang="en-US" sz="2400" dirty="0">
                <a:latin typeface="Times New Roman" panose="02020603050405020304" pitchFamily="18" charset="0"/>
                <a:cs typeface="Times New Roman" panose="02020603050405020304" pitchFamily="18" charset="0"/>
              </a:rPr>
              <a:t> “But every woman shall ask of her neighbor and the woman who lives in her house, articles of silver and articles of gold, and clothing; and you will put them on your sons and daughters. Thus you will plunder the Egyptians.”</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Then Moses said, “What if they will not believe me or listen to what I say? For they may say,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has not appeared to you.’ ” </a:t>
            </a:r>
            <a:r>
              <a:rPr lang="en-US" sz="2400" baseline="30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him, “What is that in your hand?” And he said, “A staff.” </a:t>
            </a:r>
            <a:r>
              <a:rPr lang="en-US" sz="2400" baseline="30000" dirty="0">
                <a:latin typeface="Times New Roman" panose="02020603050405020304" pitchFamily="18" charset="0"/>
                <a:cs typeface="Times New Roman" panose="02020603050405020304" pitchFamily="18" charset="0"/>
              </a:rPr>
              <a:t>3</a:t>
            </a:r>
            <a:r>
              <a:rPr lang="en-US" sz="2400" dirty="0">
                <a:latin typeface="Times New Roman" panose="02020603050405020304" pitchFamily="18" charset="0"/>
                <a:cs typeface="Times New Roman" panose="02020603050405020304" pitchFamily="18" charset="0"/>
              </a:rPr>
              <a:t> Then He said, “Throw it on the ground.” So he threw it on the ground, and it became a serpent; and Moses fled from it. </a:t>
            </a:r>
            <a:r>
              <a:rPr lang="en-US" sz="2400" baseline="30000" dirty="0">
                <a:latin typeface="Times New Roman" panose="02020603050405020304" pitchFamily="18" charset="0"/>
                <a:cs typeface="Times New Roman" panose="02020603050405020304" pitchFamily="18" charset="0"/>
              </a:rPr>
              <a:t>4</a:t>
            </a:r>
            <a:r>
              <a:rPr lang="en-US" sz="2400" dirty="0">
                <a:latin typeface="Times New Roman" panose="02020603050405020304" pitchFamily="18" charset="0"/>
                <a:cs typeface="Times New Roman" panose="02020603050405020304" pitchFamily="18" charset="0"/>
              </a:rPr>
              <a:t> But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Moses, “Stretch out your hand and grasp </a:t>
            </a:r>
            <a:r>
              <a:rPr lang="en-US" sz="2400" i="1" dirty="0">
                <a:latin typeface="Times New Roman" panose="02020603050405020304" pitchFamily="18" charset="0"/>
                <a:cs typeface="Times New Roman" panose="02020603050405020304" pitchFamily="18" charset="0"/>
              </a:rPr>
              <a:t>it</a:t>
            </a:r>
            <a:r>
              <a:rPr lang="en-US" sz="2400" dirty="0">
                <a:latin typeface="Times New Roman" panose="02020603050405020304" pitchFamily="18" charset="0"/>
                <a:cs typeface="Times New Roman" panose="02020603050405020304" pitchFamily="18" charset="0"/>
              </a:rPr>
              <a:t> by its tail”—so he stretched out his hand and caught it, and it became a staff in his hand— </a:t>
            </a:r>
            <a:r>
              <a:rPr lang="en-US" sz="2400" baseline="30000" dirty="0">
                <a:latin typeface="Times New Roman" panose="02020603050405020304" pitchFamily="18" charset="0"/>
                <a:cs typeface="Times New Roman" panose="02020603050405020304" pitchFamily="18" charset="0"/>
              </a:rPr>
              <a:t>5</a:t>
            </a:r>
            <a:r>
              <a:rPr lang="en-US" sz="2400" dirty="0">
                <a:latin typeface="Times New Roman" panose="02020603050405020304" pitchFamily="18" charset="0"/>
                <a:cs typeface="Times New Roman" panose="02020603050405020304" pitchFamily="18" charset="0"/>
              </a:rPr>
              <a:t> “that they may believe that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the God of their fathers, the God of Abraham, the God of Isaac, and the God of Jacob, has appeared to you.” </a:t>
            </a:r>
            <a:r>
              <a:rPr lang="en-US" sz="2400" baseline="30000" dirty="0">
                <a:latin typeface="Times New Roman" panose="02020603050405020304" pitchFamily="18" charset="0"/>
                <a:cs typeface="Times New Roman" panose="02020603050405020304" pitchFamily="18" charset="0"/>
              </a:rPr>
              <a:t>6</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furthermore said to him, “Now put your hand into your bosom.” So he put his hand into his bosom, and when he took it out, behold, his hand was leprous like snow. </a:t>
            </a:r>
            <a:r>
              <a:rPr lang="en-US" sz="2400" baseline="30000" dirty="0">
                <a:latin typeface="Times New Roman" panose="02020603050405020304" pitchFamily="18" charset="0"/>
                <a:cs typeface="Times New Roman" panose="02020603050405020304" pitchFamily="18" charset="0"/>
              </a:rPr>
              <a:t>7</a:t>
            </a:r>
            <a:r>
              <a:rPr lang="en-US" sz="2400" dirty="0">
                <a:latin typeface="Times New Roman" panose="02020603050405020304" pitchFamily="18" charset="0"/>
                <a:cs typeface="Times New Roman" panose="02020603050405020304" pitchFamily="18" charset="0"/>
              </a:rPr>
              <a:t> Then He said, “Put your hand into your bosom again.” So he put his hand into his bosom again, and when he took it out of his bosom, behold, it was restored like </a:t>
            </a:r>
            <a:r>
              <a:rPr lang="en-US" sz="2400" i="1" dirty="0">
                <a:latin typeface="Times New Roman" panose="02020603050405020304" pitchFamily="18" charset="0"/>
                <a:cs typeface="Times New Roman" panose="02020603050405020304" pitchFamily="18" charset="0"/>
              </a:rPr>
              <a:t>the rest of</a:t>
            </a:r>
            <a:r>
              <a:rPr lang="en-US" sz="2400" dirty="0">
                <a:latin typeface="Times New Roman" panose="02020603050405020304" pitchFamily="18" charset="0"/>
                <a:cs typeface="Times New Roman" panose="02020603050405020304" pitchFamily="18" charset="0"/>
              </a:rPr>
              <a:t> his flesh. </a:t>
            </a:r>
            <a:r>
              <a:rPr lang="en-US" sz="2400" baseline="30000" dirty="0">
                <a:latin typeface="Times New Roman" panose="02020603050405020304" pitchFamily="18" charset="0"/>
                <a:cs typeface="Times New Roman" panose="02020603050405020304" pitchFamily="18" charset="0"/>
              </a:rPr>
              <a:t>8</a:t>
            </a:r>
            <a:r>
              <a:rPr lang="en-US" sz="2400" dirty="0">
                <a:latin typeface="Times New Roman" panose="02020603050405020304" pitchFamily="18" charset="0"/>
                <a:cs typeface="Times New Roman" panose="02020603050405020304" pitchFamily="18" charset="0"/>
              </a:rPr>
              <a:t> “If they will not believe you or heed the witness of the first sign, they may believe the witness of the last sign. </a:t>
            </a:r>
            <a:r>
              <a:rPr lang="en-US" sz="2400" baseline="30000" dirty="0">
                <a:latin typeface="Times New Roman" panose="02020603050405020304" pitchFamily="18" charset="0"/>
                <a:cs typeface="Times New Roman" panose="02020603050405020304" pitchFamily="18" charset="0"/>
              </a:rPr>
              <a:t>9</a:t>
            </a:r>
            <a:r>
              <a:rPr lang="en-US" sz="2400" dirty="0">
                <a:latin typeface="Times New Roman" panose="02020603050405020304" pitchFamily="18" charset="0"/>
                <a:cs typeface="Times New Roman" panose="02020603050405020304" pitchFamily="18" charset="0"/>
              </a:rPr>
              <a:t> “But if they will not believe even these two signs or heed what you say, then you shall take some water from the Nile and pour it on the dry ground; and the water which you take from the Nile will become blood on the dry ground.”</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10</a:t>
            </a:r>
            <a:r>
              <a:rPr lang="en-US" sz="2400" dirty="0">
                <a:latin typeface="Times New Roman" panose="02020603050405020304" pitchFamily="18" charset="0"/>
                <a:cs typeface="Times New Roman" panose="02020603050405020304" pitchFamily="18" charset="0"/>
              </a:rPr>
              <a:t> Then Moses said to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“Please, Lord, I have never been eloquent, neither recently nor in time past, nor since You have spoken to Your servant; for I am slow of speech and slow of tongue.” </a:t>
            </a:r>
            <a:r>
              <a:rPr lang="en-US" sz="2400" baseline="30000" dirty="0">
                <a:latin typeface="Times New Roman" panose="02020603050405020304" pitchFamily="18" charset="0"/>
                <a:cs typeface="Times New Roman" panose="02020603050405020304" pitchFamily="18" charset="0"/>
              </a:rPr>
              <a:t>11</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him, “Who has made man’s mouth? Or who makes </a:t>
            </a:r>
            <a:r>
              <a:rPr lang="en-US" sz="2400" i="1" dirty="0">
                <a:latin typeface="Times New Roman" panose="02020603050405020304" pitchFamily="18" charset="0"/>
                <a:cs typeface="Times New Roman" panose="02020603050405020304" pitchFamily="18" charset="0"/>
              </a:rPr>
              <a:t>him</a:t>
            </a:r>
            <a:r>
              <a:rPr lang="en-US" sz="2400" dirty="0">
                <a:latin typeface="Times New Roman" panose="02020603050405020304" pitchFamily="18" charset="0"/>
                <a:cs typeface="Times New Roman" panose="02020603050405020304" pitchFamily="18" charset="0"/>
              </a:rPr>
              <a:t> mute or deaf, or seeing or blind? Is it not I,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12</a:t>
            </a:r>
            <a:r>
              <a:rPr lang="en-US" sz="2400" dirty="0">
                <a:latin typeface="Times New Roman" panose="02020603050405020304" pitchFamily="18" charset="0"/>
                <a:cs typeface="Times New Roman" panose="02020603050405020304" pitchFamily="18" charset="0"/>
              </a:rPr>
              <a:t> “Now then go, and I, even I, will be with your mouth, and teach you what you are to say.” </a:t>
            </a:r>
            <a:r>
              <a:rPr lang="en-US" sz="2400" baseline="30000" dirty="0">
                <a:latin typeface="Times New Roman" panose="02020603050405020304" pitchFamily="18" charset="0"/>
                <a:cs typeface="Times New Roman" panose="02020603050405020304" pitchFamily="18" charset="0"/>
              </a:rPr>
              <a:t>13</a:t>
            </a:r>
            <a:r>
              <a:rPr lang="en-US" sz="2400" dirty="0">
                <a:latin typeface="Times New Roman" panose="02020603050405020304" pitchFamily="18" charset="0"/>
                <a:cs typeface="Times New Roman" panose="02020603050405020304" pitchFamily="18" charset="0"/>
              </a:rPr>
              <a:t> But he said, “Please, Lord, now send </a:t>
            </a:r>
            <a:r>
              <a:rPr lang="en-US" sz="2400" i="1" dirty="0">
                <a:latin typeface="Times New Roman" panose="02020603050405020304" pitchFamily="18" charset="0"/>
                <a:cs typeface="Times New Roman" panose="02020603050405020304" pitchFamily="18" charset="0"/>
              </a:rPr>
              <a:t>the message</a:t>
            </a:r>
            <a:r>
              <a:rPr lang="en-US" sz="2400" dirty="0">
                <a:latin typeface="Times New Roman" panose="02020603050405020304" pitchFamily="18" charset="0"/>
                <a:cs typeface="Times New Roman" panose="02020603050405020304" pitchFamily="18" charset="0"/>
              </a:rPr>
              <a:t> by whomever You will.” </a:t>
            </a:r>
            <a:r>
              <a:rPr lang="en-US" sz="2400" baseline="30000" dirty="0">
                <a:latin typeface="Times New Roman" panose="02020603050405020304" pitchFamily="18" charset="0"/>
                <a:cs typeface="Times New Roman" panose="02020603050405020304" pitchFamily="18" charset="0"/>
              </a:rPr>
              <a:t>14</a:t>
            </a:r>
            <a:r>
              <a:rPr lang="en-US" sz="2400" dirty="0">
                <a:latin typeface="Times New Roman" panose="02020603050405020304" pitchFamily="18" charset="0"/>
                <a:cs typeface="Times New Roman" panose="02020603050405020304" pitchFamily="18" charset="0"/>
              </a:rPr>
              <a:t> Then the anger of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burned against Moses, and He said, “Is there not your brother Aaron the Levite? I know that he speaks fluently. And moreover, behold, he is coming out to meet you; when he sees you, he will be glad in his heart. </a:t>
            </a:r>
            <a:r>
              <a:rPr lang="en-US" sz="2400" baseline="30000" dirty="0">
                <a:latin typeface="Times New Roman" panose="02020603050405020304" pitchFamily="18" charset="0"/>
                <a:cs typeface="Times New Roman" panose="02020603050405020304" pitchFamily="18" charset="0"/>
              </a:rPr>
              <a:t>15</a:t>
            </a:r>
            <a:r>
              <a:rPr lang="en-US" sz="2400" dirty="0">
                <a:latin typeface="Times New Roman" panose="02020603050405020304" pitchFamily="18" charset="0"/>
                <a:cs typeface="Times New Roman" panose="02020603050405020304" pitchFamily="18" charset="0"/>
              </a:rPr>
              <a:t> “You are to speak to him and put the words in his mouth; and I, even I, will be with your mouth and his mouth, and I will teach you what you are to do. </a:t>
            </a:r>
            <a:r>
              <a:rPr lang="en-US" sz="2400" baseline="30000" dirty="0">
                <a:latin typeface="Times New Roman" panose="02020603050405020304" pitchFamily="18" charset="0"/>
                <a:cs typeface="Times New Roman" panose="02020603050405020304" pitchFamily="18" charset="0"/>
              </a:rPr>
              <a:t>16</a:t>
            </a:r>
            <a:r>
              <a:rPr lang="en-US" sz="2400" dirty="0">
                <a:latin typeface="Times New Roman" panose="02020603050405020304" pitchFamily="18" charset="0"/>
                <a:cs typeface="Times New Roman" panose="02020603050405020304" pitchFamily="18" charset="0"/>
              </a:rPr>
              <a:t> “Moreover, he shall speak for you to the people; and he will be as a mouth for you and you will be as God to him. </a:t>
            </a:r>
            <a:r>
              <a:rPr lang="en-US" sz="2400" baseline="30000" dirty="0">
                <a:latin typeface="Times New Roman" panose="02020603050405020304" pitchFamily="18" charset="0"/>
                <a:cs typeface="Times New Roman" panose="02020603050405020304" pitchFamily="18" charset="0"/>
              </a:rPr>
              <a:t>17</a:t>
            </a:r>
            <a:r>
              <a:rPr lang="en-US" sz="2400" dirty="0">
                <a:latin typeface="Times New Roman" panose="02020603050405020304" pitchFamily="18" charset="0"/>
                <a:cs typeface="Times New Roman" panose="02020603050405020304" pitchFamily="18" charset="0"/>
              </a:rPr>
              <a:t> “You shall take in your hand this staff, with which you shall perform the signs.” </a:t>
            </a:r>
            <a:br>
              <a:rPr lang="en-US" sz="2400" dirty="0">
                <a:latin typeface="Times New Roman" panose="02020603050405020304" pitchFamily="18" charset="0"/>
                <a:cs typeface="Times New Roman" panose="02020603050405020304" pitchFamily="18" charset="0"/>
              </a:rPr>
            </a:br>
            <a:endParaRPr lang="en-US" sz="2400"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1"/>
            <a:ext cx="9144000" cy="2160000"/>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D4E081F-5B13-44C9-A264-29B55101F4EC}"/>
              </a:ext>
            </a:extLst>
          </p:cNvPr>
          <p:cNvSpPr/>
          <p:nvPr/>
        </p:nvSpPr>
        <p:spPr>
          <a:xfrm>
            <a:off x="0" y="4267207"/>
            <a:ext cx="9144000" cy="2880143"/>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B3623DB1-D709-4C45-9DEF-0E0F2570165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45432" y="2169000"/>
            <a:ext cx="2520000" cy="2520000"/>
          </a:xfrm>
          <a:prstGeom prst="rect">
            <a:avLst/>
          </a:prstGeom>
        </p:spPr>
      </p:pic>
    </p:spTree>
    <p:extLst>
      <p:ext uri="{BB962C8B-B14F-4D97-AF65-F5344CB8AC3E}">
        <p14:creationId xmlns:p14="http://schemas.microsoft.com/office/powerpoint/2010/main" val="311254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5.55556E-7 2.22222E-6 L 5.55556E-7 -1.66273 " pathEditMode="relative" rAng="0" ptsTypes="AA">
                                      <p:cBhvr>
                                        <p:cTn id="6" dur="2000" fill="hold"/>
                                        <p:tgtEl>
                                          <p:spTgt spid="6"/>
                                        </p:tgtEl>
                                        <p:attrNameLst>
                                          <p:attrName>ppt_x</p:attrName>
                                          <p:attrName>ppt_y</p:attrName>
                                        </p:attrNameLst>
                                      </p:cBhvr>
                                      <p:rCtr x="0" y="-83148"/>
                                    </p:animMotion>
                                  </p:childTnLst>
                                </p:cTn>
                              </p:par>
                              <p:par>
                                <p:cTn id="7" presetID="42" presetClass="path" presetSubtype="0" accel="50000" decel="50000" fill="hold" grpId="0" nodeType="withEffect">
                                  <p:stCondLst>
                                    <p:cond delay="0"/>
                                  </p:stCondLst>
                                  <p:childTnLst>
                                    <p:animMotion origin="layout" path="M 0 4.07407E-6 L 0 0.12199 " pathEditMode="relative" rAng="0" ptsTypes="AA">
                                      <p:cBhvr>
                                        <p:cTn id="8" dur="2000" fill="hold"/>
                                        <p:tgtEl>
                                          <p:spTgt spid="8"/>
                                        </p:tgtEl>
                                        <p:attrNameLst>
                                          <p:attrName>ppt_x</p:attrName>
                                          <p:attrName>ppt_y</p:attrName>
                                        </p:attrNameLst>
                                      </p:cBhvr>
                                      <p:rCtr x="0" y="608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67536" y="-1344713"/>
            <a:ext cx="6277896" cy="14400000"/>
          </a:xfrm>
        </p:spPr>
        <p:txBody>
          <a:bodyPr anchor="t" anchorCtr="0">
            <a:noAutofit/>
          </a:bodyPr>
          <a:lstStyle/>
          <a:p>
            <a:r>
              <a:rPr lang="en-US" sz="2400" dirty="0">
                <a:latin typeface="Times New Roman" panose="02020603050405020304" pitchFamily="18" charset="0"/>
                <a:cs typeface="Times New Roman" panose="02020603050405020304" pitchFamily="18" charset="0"/>
              </a:rPr>
              <a:t>behold, it was restored like </a:t>
            </a:r>
            <a:r>
              <a:rPr lang="en-US" sz="2400" i="1" dirty="0">
                <a:latin typeface="Times New Roman" panose="02020603050405020304" pitchFamily="18" charset="0"/>
                <a:cs typeface="Times New Roman" panose="02020603050405020304" pitchFamily="18" charset="0"/>
              </a:rPr>
              <a:t>the rest of</a:t>
            </a:r>
            <a:r>
              <a:rPr lang="en-US" sz="2400" dirty="0">
                <a:latin typeface="Times New Roman" panose="02020603050405020304" pitchFamily="18" charset="0"/>
                <a:cs typeface="Times New Roman" panose="02020603050405020304" pitchFamily="18" charset="0"/>
              </a:rPr>
              <a:t> his flesh. </a:t>
            </a:r>
            <a:r>
              <a:rPr lang="en-US" sz="2400" baseline="30000" dirty="0">
                <a:latin typeface="Times New Roman" panose="02020603050405020304" pitchFamily="18" charset="0"/>
                <a:cs typeface="Times New Roman" panose="02020603050405020304" pitchFamily="18" charset="0"/>
              </a:rPr>
              <a:t>8</a:t>
            </a:r>
            <a:r>
              <a:rPr lang="en-US" sz="2400" dirty="0">
                <a:latin typeface="Times New Roman" panose="02020603050405020304" pitchFamily="18" charset="0"/>
                <a:cs typeface="Times New Roman" panose="02020603050405020304" pitchFamily="18" charset="0"/>
              </a:rPr>
              <a:t> “If they will not believe you or heed the witness of the first sign, they may believe the witness of the last sign. </a:t>
            </a:r>
            <a:r>
              <a:rPr lang="en-US" sz="2400" baseline="30000" dirty="0">
                <a:latin typeface="Times New Roman" panose="02020603050405020304" pitchFamily="18" charset="0"/>
                <a:cs typeface="Times New Roman" panose="02020603050405020304" pitchFamily="18" charset="0"/>
              </a:rPr>
              <a:t>9</a:t>
            </a:r>
            <a:r>
              <a:rPr lang="en-US" sz="2400" dirty="0">
                <a:latin typeface="Times New Roman" panose="02020603050405020304" pitchFamily="18" charset="0"/>
                <a:cs typeface="Times New Roman" panose="02020603050405020304" pitchFamily="18" charset="0"/>
              </a:rPr>
              <a:t> “But if they will not believe even these two signs or heed what you say, then you shall take some water from the Nile and pour it on the dry ground; and the water which you take from the Nile will become blood on the dry ground.”</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10</a:t>
            </a:r>
            <a:r>
              <a:rPr lang="en-US" sz="2400" dirty="0">
                <a:latin typeface="Times New Roman" panose="02020603050405020304" pitchFamily="18" charset="0"/>
                <a:cs typeface="Times New Roman" panose="02020603050405020304" pitchFamily="18" charset="0"/>
              </a:rPr>
              <a:t> Then Moses said to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“Please, Lord, I have never been eloquent, neither recently nor in time past, nor since You have spoken to Your servant; for I am slow of speech and slow of tongue.” </a:t>
            </a:r>
            <a:r>
              <a:rPr lang="en-US" sz="2400" baseline="30000" dirty="0">
                <a:latin typeface="Times New Roman" panose="02020603050405020304" pitchFamily="18" charset="0"/>
                <a:cs typeface="Times New Roman" panose="02020603050405020304" pitchFamily="18" charset="0"/>
              </a:rPr>
              <a:t>11</a:t>
            </a:r>
            <a:r>
              <a:rPr lang="en-US" sz="2400" dirty="0">
                <a:latin typeface="Times New Roman" panose="02020603050405020304" pitchFamily="18" charset="0"/>
                <a:cs typeface="Times New Roman" panose="02020603050405020304" pitchFamily="18" charset="0"/>
              </a:rPr>
              <a:t>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said to him, “Who has made man’s mouth? Or who makes </a:t>
            </a:r>
            <a:r>
              <a:rPr lang="en-US" sz="2400" i="1" dirty="0">
                <a:latin typeface="Times New Roman" panose="02020603050405020304" pitchFamily="18" charset="0"/>
                <a:cs typeface="Times New Roman" panose="02020603050405020304" pitchFamily="18" charset="0"/>
              </a:rPr>
              <a:t>him</a:t>
            </a:r>
            <a:r>
              <a:rPr lang="en-US" sz="2400" dirty="0">
                <a:latin typeface="Times New Roman" panose="02020603050405020304" pitchFamily="18" charset="0"/>
                <a:cs typeface="Times New Roman" panose="02020603050405020304" pitchFamily="18" charset="0"/>
              </a:rPr>
              <a:t> mute or deaf, or seeing or blind? Is it not I,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12</a:t>
            </a:r>
            <a:r>
              <a:rPr lang="en-US" sz="2400" dirty="0">
                <a:latin typeface="Times New Roman" panose="02020603050405020304" pitchFamily="18" charset="0"/>
                <a:cs typeface="Times New Roman" panose="02020603050405020304" pitchFamily="18" charset="0"/>
              </a:rPr>
              <a:t> “Now then go, and I, even I, will be with your mouth, and teach you what you are to say.” </a:t>
            </a:r>
            <a:br>
              <a:rPr lang="en-US" sz="2400" dirty="0">
                <a:latin typeface="Times New Roman" panose="02020603050405020304" pitchFamily="18" charset="0"/>
                <a:cs typeface="Times New Roman" panose="02020603050405020304" pitchFamily="18" charset="0"/>
              </a:rPr>
            </a:br>
            <a:r>
              <a:rPr lang="en-US" sz="2400" baseline="30000" dirty="0">
                <a:latin typeface="Times New Roman" panose="02020603050405020304" pitchFamily="18" charset="0"/>
                <a:cs typeface="Times New Roman" panose="02020603050405020304" pitchFamily="18" charset="0"/>
              </a:rPr>
              <a:t>13</a:t>
            </a:r>
            <a:r>
              <a:rPr lang="en-US" sz="2400" dirty="0">
                <a:latin typeface="Times New Roman" panose="02020603050405020304" pitchFamily="18" charset="0"/>
                <a:cs typeface="Times New Roman" panose="02020603050405020304" pitchFamily="18" charset="0"/>
              </a:rPr>
              <a:t> But he said, “Please, Lord, now send </a:t>
            </a:r>
            <a:r>
              <a:rPr lang="en-US" sz="2400" i="1" dirty="0">
                <a:latin typeface="Times New Roman" panose="02020603050405020304" pitchFamily="18" charset="0"/>
                <a:cs typeface="Times New Roman" panose="02020603050405020304" pitchFamily="18" charset="0"/>
              </a:rPr>
              <a:t>the message</a:t>
            </a:r>
            <a:r>
              <a:rPr lang="en-US" sz="2400" dirty="0">
                <a:latin typeface="Times New Roman" panose="02020603050405020304" pitchFamily="18" charset="0"/>
                <a:cs typeface="Times New Roman" panose="02020603050405020304" pitchFamily="18" charset="0"/>
              </a:rPr>
              <a:t> by whomever You will.” </a:t>
            </a:r>
            <a:r>
              <a:rPr lang="en-US" sz="2400" baseline="30000" dirty="0">
                <a:latin typeface="Times New Roman" panose="02020603050405020304" pitchFamily="18" charset="0"/>
                <a:cs typeface="Times New Roman" panose="02020603050405020304" pitchFamily="18" charset="0"/>
              </a:rPr>
              <a:t>14</a:t>
            </a:r>
            <a:r>
              <a:rPr lang="en-US" sz="2400" dirty="0">
                <a:latin typeface="Times New Roman" panose="02020603050405020304" pitchFamily="18" charset="0"/>
                <a:cs typeface="Times New Roman" panose="02020603050405020304" pitchFamily="18" charset="0"/>
              </a:rPr>
              <a:t> Then the anger of the </a:t>
            </a:r>
            <a:r>
              <a:rPr lang="en-US" sz="2400" cap="small" dirty="0">
                <a:latin typeface="Times New Roman" panose="02020603050405020304" pitchFamily="18" charset="0"/>
                <a:cs typeface="Times New Roman" panose="02020603050405020304" pitchFamily="18" charset="0"/>
              </a:rPr>
              <a:t>Lord</a:t>
            </a:r>
            <a:r>
              <a:rPr lang="en-US" sz="2400" dirty="0">
                <a:latin typeface="Times New Roman" panose="02020603050405020304" pitchFamily="18" charset="0"/>
                <a:cs typeface="Times New Roman" panose="02020603050405020304" pitchFamily="18" charset="0"/>
              </a:rPr>
              <a:t> burned against Moses, </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and He said, “Is there not your brother Aaron the Levite? I know that he speaks fluently. And moreover, behold, he is coming out to meet you; when he sees you, he will be glad in his heart. </a:t>
            </a:r>
            <a:r>
              <a:rPr lang="en-US" sz="2400" baseline="30000" dirty="0">
                <a:latin typeface="Times New Roman" panose="02020603050405020304" pitchFamily="18" charset="0"/>
                <a:cs typeface="Times New Roman" panose="02020603050405020304" pitchFamily="18" charset="0"/>
              </a:rPr>
              <a:t>15</a:t>
            </a:r>
            <a:r>
              <a:rPr lang="en-US" sz="2400" dirty="0">
                <a:latin typeface="Times New Roman" panose="02020603050405020304" pitchFamily="18" charset="0"/>
                <a:cs typeface="Times New Roman" panose="02020603050405020304" pitchFamily="18" charset="0"/>
              </a:rPr>
              <a:t> “You are to speak to him and put the words in his mouth; and I, even I, will be with your mouth and his mouth, and I will teach you what you are to do. </a:t>
            </a:r>
            <a:r>
              <a:rPr lang="en-US" sz="2400" baseline="30000" dirty="0">
                <a:latin typeface="Times New Roman" panose="02020603050405020304" pitchFamily="18" charset="0"/>
                <a:cs typeface="Times New Roman" panose="02020603050405020304" pitchFamily="18" charset="0"/>
              </a:rPr>
              <a:t>16</a:t>
            </a:r>
            <a:r>
              <a:rPr lang="en-US" sz="2400" dirty="0">
                <a:latin typeface="Times New Roman" panose="02020603050405020304" pitchFamily="18" charset="0"/>
                <a:cs typeface="Times New Roman" panose="02020603050405020304" pitchFamily="18" charset="0"/>
              </a:rPr>
              <a:t> “Moreover, he shall speak for you to the people; and he will be as a mouth for you and you will be as God to him. </a:t>
            </a:r>
            <a:r>
              <a:rPr lang="en-US" sz="2400" baseline="30000" dirty="0">
                <a:latin typeface="Times New Roman" panose="02020603050405020304" pitchFamily="18" charset="0"/>
                <a:cs typeface="Times New Roman" panose="02020603050405020304" pitchFamily="18" charset="0"/>
              </a:rPr>
              <a:t>17</a:t>
            </a:r>
            <a:r>
              <a:rPr lang="en-US" sz="2400" dirty="0">
                <a:latin typeface="Times New Roman" panose="02020603050405020304" pitchFamily="18" charset="0"/>
                <a:cs typeface="Times New Roman" panose="02020603050405020304" pitchFamily="18" charset="0"/>
              </a:rPr>
              <a:t> “You shall take in your hand this staff, with which you shall perform the signs.” </a:t>
            </a:r>
            <a:br>
              <a:rPr lang="en-US" sz="2400" dirty="0">
                <a:latin typeface="Times New Roman" panose="02020603050405020304" pitchFamily="18" charset="0"/>
                <a:cs typeface="Times New Roman" panose="02020603050405020304" pitchFamily="18" charset="0"/>
              </a:rPr>
            </a:br>
            <a:endParaRPr lang="en-US" sz="2400" dirty="0">
              <a:latin typeface="Times New Roman" panose="02020603050405020304" pitchFamily="18" charset="0"/>
              <a:cs typeface="Times New Roman" panose="02020603050405020304" pitchFamily="18" charset="0"/>
            </a:endParaRPr>
          </a:p>
        </p:txBody>
      </p:sp>
      <p:sp>
        <p:nvSpPr>
          <p:cNvPr id="7" name="Subtitle 6">
            <a:extLst>
              <a:ext uri="{FF2B5EF4-FFF2-40B4-BE49-F238E27FC236}">
                <a16:creationId xmlns:a16="http://schemas.microsoft.com/office/drawing/2014/main" id="{614A9664-A8FF-4A44-96BE-627F8B7A77C9}"/>
              </a:ext>
            </a:extLst>
          </p:cNvPr>
          <p:cNvSpPr>
            <a:spLocks noGrp="1"/>
          </p:cNvSpPr>
          <p:nvPr>
            <p:ph type="subTitle" idx="1"/>
          </p:nvPr>
        </p:nvSpPr>
        <p:spPr>
          <a:xfrm>
            <a:off x="10453170" y="3837600"/>
            <a:ext cx="3470400" cy="403200"/>
          </a:xfrm>
        </p:spPr>
        <p:txBody>
          <a:bodyPr/>
          <a:lstStyle/>
          <a:p>
            <a:endParaRPr lang="en-US"/>
          </a:p>
        </p:txBody>
      </p:sp>
      <p:sp>
        <p:nvSpPr>
          <p:cNvPr id="12" name="Rectangle 11">
            <a:extLst>
              <a:ext uri="{FF2B5EF4-FFF2-40B4-BE49-F238E27FC236}">
                <a16:creationId xmlns:a16="http://schemas.microsoft.com/office/drawing/2014/main" id="{463443DD-0D1E-43A0-8FDF-0C61F705442D}"/>
              </a:ext>
            </a:extLst>
          </p:cNvPr>
          <p:cNvSpPr/>
          <p:nvPr/>
        </p:nvSpPr>
        <p:spPr>
          <a:xfrm>
            <a:off x="0" y="-1"/>
            <a:ext cx="9144000" cy="2160000"/>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D4E081F-5B13-44C9-A264-29B55101F4EC}"/>
              </a:ext>
            </a:extLst>
          </p:cNvPr>
          <p:cNvSpPr/>
          <p:nvPr/>
        </p:nvSpPr>
        <p:spPr>
          <a:xfrm>
            <a:off x="0" y="5127809"/>
            <a:ext cx="9144000" cy="5217462"/>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B3623DB1-D709-4C45-9DEF-0E0F2570165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45432" y="2169000"/>
            <a:ext cx="2520000" cy="2520000"/>
          </a:xfrm>
          <a:prstGeom prst="rect">
            <a:avLst/>
          </a:prstGeom>
        </p:spPr>
      </p:pic>
    </p:spTree>
    <p:extLst>
      <p:ext uri="{BB962C8B-B14F-4D97-AF65-F5344CB8AC3E}">
        <p14:creationId xmlns:p14="http://schemas.microsoft.com/office/powerpoint/2010/main" val="1652049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5.55556E-7 -0.01018 L 5.55556E-7 -0.55833 " pathEditMode="relative" rAng="0" ptsTypes="AA">
                                      <p:cBhvr>
                                        <p:cTn id="6" dur="2000" fill="hold"/>
                                        <p:tgtEl>
                                          <p:spTgt spid="6"/>
                                        </p:tgtEl>
                                        <p:attrNameLst>
                                          <p:attrName>ppt_x</p:attrName>
                                          <p:attrName>ppt_y</p:attrName>
                                        </p:attrNameLst>
                                      </p:cBhvr>
                                      <p:rCtr x="0" y="-27407"/>
                                    </p:animMotion>
                                  </p:childTnLst>
                                </p:cTn>
                              </p:par>
                              <p:par>
                                <p:cTn id="7" presetID="64" presetClass="path" presetSubtype="0" accel="50000" decel="50000" fill="hold" grpId="0" nodeType="withEffect">
                                  <p:stCondLst>
                                    <p:cond delay="0"/>
                                  </p:stCondLst>
                                  <p:childTnLst>
                                    <p:animMotion origin="layout" path="M 0 7.40741E-7 L 0 -0.25995 " pathEditMode="relative" rAng="0" ptsTypes="AA">
                                      <p:cBhvr>
                                        <p:cTn id="8" dur="2000" fill="hold"/>
                                        <p:tgtEl>
                                          <p:spTgt spid="8"/>
                                        </p:tgtEl>
                                        <p:attrNameLst>
                                          <p:attrName>ppt_x</p:attrName>
                                          <p:attrName>ppt_y</p:attrName>
                                        </p:attrNameLst>
                                      </p:cBhvr>
                                      <p:rCtr x="0" y="-1300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54F63-B4A9-4740-A4E9-6626AB50535F}"/>
              </a:ext>
            </a:extLst>
          </p:cNvPr>
          <p:cNvSpPr>
            <a:spLocks noGrp="1"/>
          </p:cNvSpPr>
          <p:nvPr>
            <p:ph type="title"/>
          </p:nvPr>
        </p:nvSpPr>
        <p:spPr/>
        <p:txBody>
          <a:bodyPr/>
          <a:lstStyle/>
          <a:p>
            <a:r>
              <a:rPr lang="en-US" sz="5400" dirty="0"/>
              <a:t>Covenant Cut</a:t>
            </a:r>
          </a:p>
        </p:txBody>
      </p:sp>
      <p:sp>
        <p:nvSpPr>
          <p:cNvPr id="3" name="Text Placeholder 2">
            <a:extLst>
              <a:ext uri="{FF2B5EF4-FFF2-40B4-BE49-F238E27FC236}">
                <a16:creationId xmlns:a16="http://schemas.microsoft.com/office/drawing/2014/main" id="{2697EF90-C261-47DF-A0E2-CB95AD668092}"/>
              </a:ext>
            </a:extLst>
          </p:cNvPr>
          <p:cNvSpPr>
            <a:spLocks noGrp="1"/>
          </p:cNvSpPr>
          <p:nvPr>
            <p:ph type="body" idx="1"/>
          </p:nvPr>
        </p:nvSpPr>
        <p:spPr/>
        <p:txBody>
          <a:bodyPr/>
          <a:lstStyle/>
          <a:p>
            <a:r>
              <a:rPr lang="en-US" dirty="0"/>
              <a:t>God cuts covenant with Israel on Mt. Sinai.</a:t>
            </a:r>
          </a:p>
          <a:p>
            <a:r>
              <a:rPr lang="en-US" dirty="0"/>
              <a:t>Exodus 19-24</a:t>
            </a:r>
          </a:p>
          <a:p>
            <a:endParaRPr lang="en-US" dirty="0"/>
          </a:p>
        </p:txBody>
      </p:sp>
    </p:spTree>
    <p:extLst>
      <p:ext uri="{BB962C8B-B14F-4D97-AF65-F5344CB8AC3E}">
        <p14:creationId xmlns:p14="http://schemas.microsoft.com/office/powerpoint/2010/main" val="2535629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E3AF6E6-A205-4CB1-88BC-E84CDF65A00A}"/>
              </a:ext>
            </a:extLst>
          </p:cNvPr>
          <p:cNvSpPr>
            <a:spLocks noGrp="1"/>
          </p:cNvSpPr>
          <p:nvPr>
            <p:ph type="title"/>
          </p:nvPr>
        </p:nvSpPr>
        <p:spPr/>
        <p:txBody>
          <a:bodyPr/>
          <a:lstStyle/>
          <a:p>
            <a:endParaRPr lang="en-US"/>
          </a:p>
        </p:txBody>
      </p:sp>
      <p:sp>
        <p:nvSpPr>
          <p:cNvPr id="5" name="Text Placeholder 4">
            <a:extLst>
              <a:ext uri="{FF2B5EF4-FFF2-40B4-BE49-F238E27FC236}">
                <a16:creationId xmlns:a16="http://schemas.microsoft.com/office/drawing/2014/main" id="{DA5502F5-88D9-4A3C-BE38-CF9EEA853A41}"/>
              </a:ext>
            </a:extLst>
          </p:cNvPr>
          <p:cNvSpPr>
            <a:spLocks noGrp="1"/>
          </p:cNvSpPr>
          <p:nvPr>
            <p:ph type="body" idx="1"/>
          </p:nvPr>
        </p:nvSpPr>
        <p:spPr/>
        <p:txBody>
          <a:bodyPr/>
          <a:lstStyle/>
          <a:p>
            <a:endParaRPr lang="en-US"/>
          </a:p>
        </p:txBody>
      </p:sp>
      <p:sp>
        <p:nvSpPr>
          <p:cNvPr id="6" name="Text Placeholder 5">
            <a:extLst>
              <a:ext uri="{FF2B5EF4-FFF2-40B4-BE49-F238E27FC236}">
                <a16:creationId xmlns:a16="http://schemas.microsoft.com/office/drawing/2014/main" id="{E16164E9-19BF-4B55-9964-710A7735BF87}"/>
              </a:ext>
            </a:extLst>
          </p:cNvPr>
          <p:cNvSpPr>
            <a:spLocks noGrp="1"/>
          </p:cNvSpPr>
          <p:nvPr>
            <p:ph type="body" idx="10"/>
          </p:nvPr>
        </p:nvSpPr>
        <p:spPr/>
        <p:txBody>
          <a:bodyPr/>
          <a:lstStyle/>
          <a:p>
            <a:r>
              <a:rPr lang="en-US" dirty="0"/>
              <a:t>Monument #1</a:t>
            </a:r>
          </a:p>
        </p:txBody>
      </p:sp>
    </p:spTree>
    <p:extLst>
      <p:ext uri="{BB962C8B-B14F-4D97-AF65-F5344CB8AC3E}">
        <p14:creationId xmlns:p14="http://schemas.microsoft.com/office/powerpoint/2010/main" val="12380038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018" y="284176"/>
            <a:ext cx="8001781" cy="1508760"/>
          </a:xfrm>
        </p:spPr>
        <p:txBody>
          <a:bodyPr>
            <a:normAutofit/>
          </a:bodyPr>
          <a:lstStyle/>
          <a:p>
            <a:r>
              <a:rPr lang="en-US" dirty="0"/>
              <a:t>Suzerain-vassal treaty form in Exodus 19-24</a:t>
            </a:r>
          </a:p>
        </p:txBody>
      </p:sp>
      <p:sp>
        <p:nvSpPr>
          <p:cNvPr id="3" name="Content Placeholder 2"/>
          <p:cNvSpPr>
            <a:spLocks noGrp="1"/>
          </p:cNvSpPr>
          <p:nvPr>
            <p:ph idx="1"/>
          </p:nvPr>
        </p:nvSpPr>
        <p:spPr>
          <a:xfrm>
            <a:off x="685018" y="1792936"/>
            <a:ext cx="6415029" cy="4780888"/>
          </a:xfrm>
        </p:spPr>
        <p:txBody>
          <a:bodyPr>
            <a:normAutofit/>
          </a:bodyPr>
          <a:lstStyle/>
          <a:p>
            <a:r>
              <a:rPr lang="en-US" dirty="0"/>
              <a:t>1 Title</a:t>
            </a:r>
          </a:p>
          <a:p>
            <a:r>
              <a:rPr lang="en-US" dirty="0"/>
              <a:t>2 Historical Prologue</a:t>
            </a:r>
          </a:p>
          <a:p>
            <a:r>
              <a:rPr lang="en-US" dirty="0"/>
              <a:t>3 Stipulations</a:t>
            </a:r>
          </a:p>
          <a:p>
            <a:r>
              <a:rPr lang="en-US" dirty="0"/>
              <a:t>		a. basic </a:t>
            </a:r>
          </a:p>
          <a:p>
            <a:r>
              <a:rPr lang="en-US" dirty="0"/>
              <a:t>		b. detailed</a:t>
            </a:r>
          </a:p>
          <a:p>
            <a:r>
              <a:rPr lang="en-US" dirty="0"/>
              <a:t>4 Deposition and regular reading </a:t>
            </a:r>
          </a:p>
          <a:p>
            <a:r>
              <a:rPr lang="en-US" dirty="0"/>
              <a:t>5 Witnesses</a:t>
            </a:r>
          </a:p>
          <a:p>
            <a:r>
              <a:rPr lang="en-US" dirty="0"/>
              <a:t>6 Blessings</a:t>
            </a:r>
          </a:p>
          <a:p>
            <a:r>
              <a:rPr lang="en-US" dirty="0"/>
              <a:t>7 Curses</a:t>
            </a:r>
          </a:p>
          <a:p>
            <a:r>
              <a:rPr lang="en-US" dirty="0"/>
              <a:t>(Ratification through a ceremonial sacrifice and oath.)</a:t>
            </a:r>
          </a:p>
          <a:p>
            <a:endParaRPr lang="en-US" dirty="0"/>
          </a:p>
        </p:txBody>
      </p:sp>
      <p:sp>
        <p:nvSpPr>
          <p:cNvPr id="4" name="Content Placeholder 2">
            <a:extLst>
              <a:ext uri="{FF2B5EF4-FFF2-40B4-BE49-F238E27FC236}">
                <a16:creationId xmlns:a16="http://schemas.microsoft.com/office/drawing/2014/main" id="{3F210DB1-B736-4835-9F26-114E162656BC}"/>
              </a:ext>
            </a:extLst>
          </p:cNvPr>
          <p:cNvSpPr txBox="1">
            <a:spLocks/>
          </p:cNvSpPr>
          <p:nvPr/>
        </p:nvSpPr>
        <p:spPr>
          <a:xfrm>
            <a:off x="7256148" y="1792936"/>
            <a:ext cx="1887852" cy="4780888"/>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r>
              <a:rPr lang="en-US" dirty="0"/>
              <a:t>20:2a</a:t>
            </a:r>
          </a:p>
          <a:p>
            <a:r>
              <a:rPr lang="en-US" dirty="0"/>
              <a:t>20:2b</a:t>
            </a:r>
          </a:p>
          <a:p>
            <a:endParaRPr lang="en-US" dirty="0"/>
          </a:p>
          <a:p>
            <a:r>
              <a:rPr lang="en-US" dirty="0"/>
              <a:t>20:3-17</a:t>
            </a:r>
          </a:p>
          <a:p>
            <a:r>
              <a:rPr lang="en-US" dirty="0"/>
              <a:t>20:22-23:33</a:t>
            </a:r>
          </a:p>
          <a:p>
            <a:r>
              <a:rPr lang="en-US" dirty="0"/>
              <a:t>-</a:t>
            </a:r>
          </a:p>
          <a:p>
            <a:r>
              <a:rPr lang="en-US" dirty="0"/>
              <a:t>-</a:t>
            </a:r>
          </a:p>
          <a:p>
            <a:r>
              <a:rPr lang="en-US" dirty="0"/>
              <a:t>23:22</a:t>
            </a:r>
          </a:p>
          <a:p>
            <a:r>
              <a:rPr lang="en-US" dirty="0"/>
              <a:t>23:21</a:t>
            </a:r>
          </a:p>
          <a:p>
            <a:r>
              <a:rPr lang="en-US" dirty="0"/>
              <a:t>23:7-8</a:t>
            </a:r>
          </a:p>
        </p:txBody>
      </p:sp>
    </p:spTree>
    <p:extLst>
      <p:ext uri="{BB962C8B-B14F-4D97-AF65-F5344CB8AC3E}">
        <p14:creationId xmlns:p14="http://schemas.microsoft.com/office/powerpoint/2010/main" val="28916128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54F63-B4A9-4740-A4E9-6626AB50535F}"/>
              </a:ext>
            </a:extLst>
          </p:cNvPr>
          <p:cNvSpPr>
            <a:spLocks noGrp="1"/>
          </p:cNvSpPr>
          <p:nvPr>
            <p:ph type="title"/>
          </p:nvPr>
        </p:nvSpPr>
        <p:spPr/>
        <p:txBody>
          <a:bodyPr/>
          <a:lstStyle/>
          <a:p>
            <a:r>
              <a:rPr lang="en-US" sz="5400" dirty="0"/>
              <a:t>Covenant Name</a:t>
            </a:r>
          </a:p>
        </p:txBody>
      </p:sp>
      <p:sp>
        <p:nvSpPr>
          <p:cNvPr id="3" name="Text Placeholder 2">
            <a:extLst>
              <a:ext uri="{FF2B5EF4-FFF2-40B4-BE49-F238E27FC236}">
                <a16:creationId xmlns:a16="http://schemas.microsoft.com/office/drawing/2014/main" id="{2697EF90-C261-47DF-A0E2-CB95AD668092}"/>
              </a:ext>
            </a:extLst>
          </p:cNvPr>
          <p:cNvSpPr>
            <a:spLocks noGrp="1"/>
          </p:cNvSpPr>
          <p:nvPr>
            <p:ph type="body" idx="1"/>
          </p:nvPr>
        </p:nvSpPr>
        <p:spPr/>
        <p:txBody>
          <a:bodyPr/>
          <a:lstStyle/>
          <a:p>
            <a:r>
              <a:rPr lang="en-US" dirty="0"/>
              <a:t>God’s name is revealed amidst the sin of Israel.</a:t>
            </a:r>
          </a:p>
          <a:p>
            <a:r>
              <a:rPr lang="en-US" dirty="0"/>
              <a:t>Exodus 32-34</a:t>
            </a:r>
          </a:p>
          <a:p>
            <a:endParaRPr lang="en-US" dirty="0"/>
          </a:p>
        </p:txBody>
      </p:sp>
    </p:spTree>
    <p:extLst>
      <p:ext uri="{BB962C8B-B14F-4D97-AF65-F5344CB8AC3E}">
        <p14:creationId xmlns:p14="http://schemas.microsoft.com/office/powerpoint/2010/main" val="344130400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3004527-5968-4210-BB98-78FDE8A03735}"/>
              </a:ext>
            </a:extLst>
          </p:cNvPr>
          <p:cNvSpPr>
            <a:spLocks noGrp="1"/>
          </p:cNvSpPr>
          <p:nvPr>
            <p:ph type="ctrTitle"/>
          </p:nvPr>
        </p:nvSpPr>
        <p:spPr>
          <a:xfrm>
            <a:off x="448200" y="1221741"/>
            <a:ext cx="8247600" cy="3859906"/>
          </a:xfrm>
        </p:spPr>
        <p:txBody>
          <a:bodyPr>
            <a:normAutofit/>
          </a:bodyPr>
          <a:lstStyle/>
          <a:p>
            <a:r>
              <a:rPr lang="en-US" dirty="0"/>
              <a:t>“The </a:t>
            </a:r>
            <a:r>
              <a:rPr lang="en-US" cap="small" dirty="0"/>
              <a:t>Lord</a:t>
            </a:r>
            <a:r>
              <a:rPr lang="en-US" dirty="0"/>
              <a:t>, the </a:t>
            </a:r>
            <a:r>
              <a:rPr lang="en-US" cap="small" dirty="0"/>
              <a:t>Lord</a:t>
            </a:r>
            <a:r>
              <a:rPr lang="en-US" dirty="0"/>
              <a:t> God, compassionate and gracious, slow to anger, and abounding in lovingkindness and truth; who keeps lovingkindness for thousands, who forgives iniquity, transgression and sin; yet He will by no means leave the guilty unpunished, visiting the iniquity of fathers on the children and on the grandchildren to the third and fourth generations.” </a:t>
            </a:r>
          </a:p>
        </p:txBody>
      </p:sp>
      <p:sp>
        <p:nvSpPr>
          <p:cNvPr id="5" name="Subtitle 4">
            <a:extLst>
              <a:ext uri="{FF2B5EF4-FFF2-40B4-BE49-F238E27FC236}">
                <a16:creationId xmlns:a16="http://schemas.microsoft.com/office/drawing/2014/main" id="{867E4D72-5FD0-4699-B9B0-09A0A932266F}"/>
              </a:ext>
            </a:extLst>
          </p:cNvPr>
          <p:cNvSpPr>
            <a:spLocks noGrp="1"/>
          </p:cNvSpPr>
          <p:nvPr>
            <p:ph type="subTitle" idx="1"/>
          </p:nvPr>
        </p:nvSpPr>
        <p:spPr>
          <a:xfrm>
            <a:off x="5487176" y="5081647"/>
            <a:ext cx="3470400" cy="403200"/>
          </a:xfrm>
        </p:spPr>
        <p:txBody>
          <a:bodyPr/>
          <a:lstStyle/>
          <a:p>
            <a:r>
              <a:rPr lang="en-US" dirty="0"/>
              <a:t>Exodus 34:6-7</a:t>
            </a:r>
          </a:p>
        </p:txBody>
      </p:sp>
    </p:spTree>
    <p:extLst>
      <p:ext uri="{BB962C8B-B14F-4D97-AF65-F5344CB8AC3E}">
        <p14:creationId xmlns:p14="http://schemas.microsoft.com/office/powerpoint/2010/main" val="246959196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3004527-5968-4210-BB98-78FDE8A03735}"/>
              </a:ext>
            </a:extLst>
          </p:cNvPr>
          <p:cNvSpPr>
            <a:spLocks noGrp="1"/>
          </p:cNvSpPr>
          <p:nvPr>
            <p:ph type="ctrTitle"/>
          </p:nvPr>
        </p:nvSpPr>
        <p:spPr>
          <a:xfrm>
            <a:off x="448200" y="1221741"/>
            <a:ext cx="8247600" cy="3859906"/>
          </a:xfrm>
        </p:spPr>
        <p:txBody>
          <a:bodyPr>
            <a:normAutofit fontScale="90000"/>
          </a:bodyPr>
          <a:lstStyle/>
          <a:p>
            <a:r>
              <a:rPr lang="en-US" baseline="30000" dirty="0"/>
              <a:t>14</a:t>
            </a:r>
            <a:r>
              <a:rPr lang="en-US" dirty="0"/>
              <a:t> And the Word became flesh, and dwelt among us, and we saw His glory, glory as of the only begotten from the Father, full of grace and truth. </a:t>
            </a:r>
            <a:r>
              <a:rPr lang="en-US" baseline="30000" dirty="0"/>
              <a:t>15</a:t>
            </a:r>
            <a:r>
              <a:rPr lang="en-US" dirty="0"/>
              <a:t> John testified about Him and cried out, saying, “This was He of whom I said, ‘He who comes after me has a higher rank than I, for He existed before me.’ ” </a:t>
            </a:r>
            <a:r>
              <a:rPr lang="en-US" baseline="30000" dirty="0"/>
              <a:t>16</a:t>
            </a:r>
            <a:r>
              <a:rPr lang="en-US" dirty="0"/>
              <a:t> For of His fullness we have all received, and grace upon grace. </a:t>
            </a:r>
            <a:r>
              <a:rPr lang="en-US" baseline="30000" dirty="0"/>
              <a:t>17</a:t>
            </a:r>
            <a:r>
              <a:rPr lang="en-US" dirty="0"/>
              <a:t> For the Law was given through Moses; grace and truth were realized through Jesus Christ. </a:t>
            </a:r>
            <a:r>
              <a:rPr lang="en-US" baseline="30000" dirty="0"/>
              <a:t>18</a:t>
            </a:r>
            <a:r>
              <a:rPr lang="en-US" dirty="0"/>
              <a:t> No one has seen God at any time; the only begotten God who is in the bosom of the Father, He has explained Him. </a:t>
            </a:r>
          </a:p>
        </p:txBody>
      </p:sp>
      <p:sp>
        <p:nvSpPr>
          <p:cNvPr id="5" name="Subtitle 4">
            <a:extLst>
              <a:ext uri="{FF2B5EF4-FFF2-40B4-BE49-F238E27FC236}">
                <a16:creationId xmlns:a16="http://schemas.microsoft.com/office/drawing/2014/main" id="{867E4D72-5FD0-4699-B9B0-09A0A932266F}"/>
              </a:ext>
            </a:extLst>
          </p:cNvPr>
          <p:cNvSpPr>
            <a:spLocks noGrp="1"/>
          </p:cNvSpPr>
          <p:nvPr>
            <p:ph type="subTitle" idx="1"/>
          </p:nvPr>
        </p:nvSpPr>
        <p:spPr>
          <a:xfrm>
            <a:off x="5505106" y="5233059"/>
            <a:ext cx="3470400" cy="403200"/>
          </a:xfrm>
        </p:spPr>
        <p:txBody>
          <a:bodyPr/>
          <a:lstStyle/>
          <a:p>
            <a:r>
              <a:rPr lang="en-US" dirty="0"/>
              <a:t>John 1:14-18</a:t>
            </a:r>
          </a:p>
        </p:txBody>
      </p:sp>
    </p:spTree>
    <p:extLst>
      <p:ext uri="{BB962C8B-B14F-4D97-AF65-F5344CB8AC3E}">
        <p14:creationId xmlns:p14="http://schemas.microsoft.com/office/powerpoint/2010/main" val="20665172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unknown artist, God's Glory over the Tabernacle at Night">
            <a:extLst>
              <a:ext uri="{FF2B5EF4-FFF2-40B4-BE49-F238E27FC236}">
                <a16:creationId xmlns:a16="http://schemas.microsoft.com/office/drawing/2014/main" id="{4F723E55-3DD8-4F74-AE0A-F17A5AEC44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2585" y="176000"/>
            <a:ext cx="4871958" cy="6505999"/>
          </a:xfrm>
          <a:prstGeom prst="flowChartAlternateProcess">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rgbClr val="000000"/>
                </a:solidFill>
                <a:miter lim="800000"/>
                <a:headEnd/>
                <a:tailEnd/>
              </a14:hiddenLine>
            </a:ext>
          </a:extLst>
        </p:spPr>
      </p:pic>
    </p:spTree>
    <p:extLst>
      <p:ext uri="{BB962C8B-B14F-4D97-AF65-F5344CB8AC3E}">
        <p14:creationId xmlns:p14="http://schemas.microsoft.com/office/powerpoint/2010/main" val="250080086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54F63-B4A9-4740-A4E9-6626AB50535F}"/>
              </a:ext>
            </a:extLst>
          </p:cNvPr>
          <p:cNvSpPr>
            <a:spLocks noGrp="1"/>
          </p:cNvSpPr>
          <p:nvPr>
            <p:ph type="title"/>
          </p:nvPr>
        </p:nvSpPr>
        <p:spPr/>
        <p:txBody>
          <a:bodyPr/>
          <a:lstStyle/>
          <a:p>
            <a:r>
              <a:rPr lang="en-US" sz="5400" dirty="0"/>
              <a:t>Covenant Name</a:t>
            </a:r>
          </a:p>
        </p:txBody>
      </p:sp>
      <p:sp>
        <p:nvSpPr>
          <p:cNvPr id="3" name="Text Placeholder 2">
            <a:extLst>
              <a:ext uri="{FF2B5EF4-FFF2-40B4-BE49-F238E27FC236}">
                <a16:creationId xmlns:a16="http://schemas.microsoft.com/office/drawing/2014/main" id="{2697EF90-C261-47DF-A0E2-CB95AD668092}"/>
              </a:ext>
            </a:extLst>
          </p:cNvPr>
          <p:cNvSpPr>
            <a:spLocks noGrp="1"/>
          </p:cNvSpPr>
          <p:nvPr>
            <p:ph type="body" idx="1"/>
          </p:nvPr>
        </p:nvSpPr>
        <p:spPr/>
        <p:txBody>
          <a:bodyPr/>
          <a:lstStyle/>
          <a:p>
            <a:r>
              <a:rPr lang="en-US" dirty="0"/>
              <a:t>The covenant is as strong as His name.</a:t>
            </a:r>
          </a:p>
          <a:p>
            <a:r>
              <a:rPr lang="en-US" dirty="0"/>
              <a:t>Exodus 34:6-7; John 1:14-18</a:t>
            </a:r>
          </a:p>
          <a:p>
            <a:endParaRPr lang="en-US" dirty="0"/>
          </a:p>
        </p:txBody>
      </p:sp>
    </p:spTree>
    <p:extLst>
      <p:ext uri="{BB962C8B-B14F-4D97-AF65-F5344CB8AC3E}">
        <p14:creationId xmlns:p14="http://schemas.microsoft.com/office/powerpoint/2010/main" val="31162233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E3AF6E6-A205-4CB1-88BC-E84CDF65A00A}"/>
              </a:ext>
            </a:extLst>
          </p:cNvPr>
          <p:cNvSpPr>
            <a:spLocks noGrp="1"/>
          </p:cNvSpPr>
          <p:nvPr>
            <p:ph type="title"/>
          </p:nvPr>
        </p:nvSpPr>
        <p:spPr/>
        <p:txBody>
          <a:bodyPr/>
          <a:lstStyle/>
          <a:p>
            <a:r>
              <a:rPr lang="en-US" dirty="0"/>
              <a:t>Covenant Promise</a:t>
            </a:r>
          </a:p>
        </p:txBody>
      </p:sp>
      <p:sp>
        <p:nvSpPr>
          <p:cNvPr id="5" name="Text Placeholder 4">
            <a:extLst>
              <a:ext uri="{FF2B5EF4-FFF2-40B4-BE49-F238E27FC236}">
                <a16:creationId xmlns:a16="http://schemas.microsoft.com/office/drawing/2014/main" id="{DA5502F5-88D9-4A3C-BE38-CF9EEA853A41}"/>
              </a:ext>
            </a:extLst>
          </p:cNvPr>
          <p:cNvSpPr>
            <a:spLocks noGrp="1"/>
          </p:cNvSpPr>
          <p:nvPr>
            <p:ph type="body" idx="1"/>
          </p:nvPr>
        </p:nvSpPr>
        <p:spPr/>
        <p:txBody>
          <a:bodyPr/>
          <a:lstStyle/>
          <a:p>
            <a:r>
              <a:rPr lang="en-US" dirty="0"/>
              <a:t>God cuts covenant with Abraham.</a:t>
            </a:r>
          </a:p>
          <a:p>
            <a:r>
              <a:rPr lang="en-US" dirty="0"/>
              <a:t>Genesis 15</a:t>
            </a:r>
          </a:p>
        </p:txBody>
      </p:sp>
      <p:sp>
        <p:nvSpPr>
          <p:cNvPr id="6" name="Text Placeholder 5">
            <a:extLst>
              <a:ext uri="{FF2B5EF4-FFF2-40B4-BE49-F238E27FC236}">
                <a16:creationId xmlns:a16="http://schemas.microsoft.com/office/drawing/2014/main" id="{E16164E9-19BF-4B55-9964-710A7735BF87}"/>
              </a:ext>
            </a:extLst>
          </p:cNvPr>
          <p:cNvSpPr>
            <a:spLocks noGrp="1"/>
          </p:cNvSpPr>
          <p:nvPr>
            <p:ph type="body" idx="10"/>
          </p:nvPr>
        </p:nvSpPr>
        <p:spPr/>
        <p:txBody>
          <a:bodyPr/>
          <a:lstStyle/>
          <a:p>
            <a:r>
              <a:rPr lang="en-US" dirty="0"/>
              <a:t>Monument #1</a:t>
            </a:r>
          </a:p>
        </p:txBody>
      </p:sp>
    </p:spTree>
    <p:extLst>
      <p:ext uri="{BB962C8B-B14F-4D97-AF65-F5344CB8AC3E}">
        <p14:creationId xmlns:p14="http://schemas.microsoft.com/office/powerpoint/2010/main" val="3625642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C9BC34-60E2-4D0D-AC55-1575EADDA4E6}"/>
              </a:ext>
            </a:extLst>
          </p:cNvPr>
          <p:cNvSpPr>
            <a:spLocks noGrp="1"/>
          </p:cNvSpPr>
          <p:nvPr>
            <p:ph type="title"/>
          </p:nvPr>
        </p:nvSpPr>
        <p:spPr/>
        <p:txBody>
          <a:bodyPr/>
          <a:lstStyle/>
          <a:p>
            <a:r>
              <a:rPr lang="en-US" dirty="0"/>
              <a:t>Covenant Name</a:t>
            </a:r>
          </a:p>
        </p:txBody>
      </p:sp>
      <p:sp>
        <p:nvSpPr>
          <p:cNvPr id="6" name="Text Placeholder 5">
            <a:extLst>
              <a:ext uri="{FF2B5EF4-FFF2-40B4-BE49-F238E27FC236}">
                <a16:creationId xmlns:a16="http://schemas.microsoft.com/office/drawing/2014/main" id="{E16164E9-19BF-4B55-9964-710A7735BF87}"/>
              </a:ext>
            </a:extLst>
          </p:cNvPr>
          <p:cNvSpPr>
            <a:spLocks noGrp="1"/>
          </p:cNvSpPr>
          <p:nvPr>
            <p:ph type="body" idx="1"/>
          </p:nvPr>
        </p:nvSpPr>
        <p:spPr/>
        <p:txBody>
          <a:bodyPr/>
          <a:lstStyle/>
          <a:p>
            <a:endParaRPr lang="en-US" dirty="0"/>
          </a:p>
        </p:txBody>
      </p:sp>
      <p:sp>
        <p:nvSpPr>
          <p:cNvPr id="3" name="Text Placeholder 2">
            <a:extLst>
              <a:ext uri="{FF2B5EF4-FFF2-40B4-BE49-F238E27FC236}">
                <a16:creationId xmlns:a16="http://schemas.microsoft.com/office/drawing/2014/main" id="{063FDA0B-5311-4DDA-963F-3E9FC6A902B9}"/>
              </a:ext>
            </a:extLst>
          </p:cNvPr>
          <p:cNvSpPr>
            <a:spLocks noGrp="1"/>
          </p:cNvSpPr>
          <p:nvPr>
            <p:ph type="body" idx="10"/>
          </p:nvPr>
        </p:nvSpPr>
        <p:spPr/>
        <p:txBody>
          <a:bodyPr/>
          <a:lstStyle/>
          <a:p>
            <a:r>
              <a:rPr lang="en-US" dirty="0"/>
              <a:t>Monument #2</a:t>
            </a:r>
          </a:p>
        </p:txBody>
      </p:sp>
    </p:spTree>
    <p:extLst>
      <p:ext uri="{BB962C8B-B14F-4D97-AF65-F5344CB8AC3E}">
        <p14:creationId xmlns:p14="http://schemas.microsoft.com/office/powerpoint/2010/main" val="56545846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42515CC-FD5F-4D33-8999-47334CFC2FA2}"/>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en-US" sz="2800" baseline="30000" dirty="0">
                <a:solidFill>
                  <a:schemeClr val="bg1"/>
                </a:solidFill>
              </a:rPr>
              <a:t>st</a:t>
            </a:r>
            <a:r>
              <a:rPr lang="en-US" sz="2800" dirty="0">
                <a:solidFill>
                  <a:schemeClr val="bg1"/>
                </a:solidFill>
              </a:rPr>
              <a:t> Question: What makes me acceptable to be in relationship with God?</a:t>
            </a:r>
          </a:p>
        </p:txBody>
      </p:sp>
      <p:sp>
        <p:nvSpPr>
          <p:cNvPr id="3" name="Rectangle 2"/>
          <p:cNvSpPr/>
          <p:nvPr/>
        </p:nvSpPr>
        <p:spPr>
          <a:xfrm>
            <a:off x="1168400" y="3143513"/>
            <a:ext cx="7078134" cy="523220"/>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Grace (God’s gift)		% Law (my effort)</a:t>
            </a:r>
          </a:p>
        </p:txBody>
      </p:sp>
      <p:sp>
        <p:nvSpPr>
          <p:cNvPr id="9" name="Title 5">
            <a:extLst>
              <a:ext uri="{FF2B5EF4-FFF2-40B4-BE49-F238E27FC236}">
                <a16:creationId xmlns:a16="http://schemas.microsoft.com/office/drawing/2014/main" id="{8FFC7E6F-1084-4BD7-AE74-77F2F62BCB39}"/>
              </a:ext>
            </a:extLst>
          </p:cNvPr>
          <p:cNvSpPr>
            <a:spLocks noGrp="1"/>
          </p:cNvSpPr>
          <p:nvPr>
            <p:ph type="title"/>
          </p:nvPr>
        </p:nvSpPr>
        <p:spPr>
          <a:xfrm>
            <a:off x="685800" y="284163"/>
            <a:ext cx="7772400" cy="1508125"/>
          </a:xfrm>
        </p:spPr>
        <p:txBody>
          <a:bodyPr/>
          <a:lstStyle/>
          <a:p>
            <a:r>
              <a:rPr lang="en-US" dirty="0"/>
              <a:t>The 1</a:t>
            </a:r>
            <a:r>
              <a:rPr lang="en-US" baseline="30000" dirty="0"/>
              <a:t>st</a:t>
            </a:r>
            <a:r>
              <a:rPr lang="en-US" dirty="0"/>
              <a:t> Question of Covenant</a:t>
            </a:r>
          </a:p>
        </p:txBody>
      </p:sp>
    </p:spTree>
    <p:extLst>
      <p:ext uri="{BB962C8B-B14F-4D97-AF65-F5344CB8AC3E}">
        <p14:creationId xmlns:p14="http://schemas.microsoft.com/office/powerpoint/2010/main" val="1281413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636285A-9F2C-4531-B6F6-A9EAEF83A14C}"/>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en-US" sz="2800" baseline="30000" dirty="0">
                <a:solidFill>
                  <a:schemeClr val="bg1"/>
                </a:solidFill>
              </a:rPr>
              <a:t>st</a:t>
            </a:r>
            <a:r>
              <a:rPr lang="en-US" sz="2800" dirty="0">
                <a:solidFill>
                  <a:schemeClr val="bg1"/>
                </a:solidFill>
              </a:rPr>
              <a:t> Question: What makes me acceptable to be in relationship with God?</a:t>
            </a:r>
          </a:p>
        </p:txBody>
      </p:sp>
      <p:sp>
        <p:nvSpPr>
          <p:cNvPr id="3" name="Rectangle 2"/>
          <p:cNvSpPr/>
          <p:nvPr/>
        </p:nvSpPr>
        <p:spPr>
          <a:xfrm>
            <a:off x="1168400" y="3143513"/>
            <a:ext cx="7078134" cy="1600438"/>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Grace (God’s gift)		% Law (my effort)</a:t>
            </a:r>
          </a:p>
          <a:p>
            <a:pPr>
              <a:spcBef>
                <a:spcPts val="1200"/>
              </a:spcBef>
              <a:tabLst>
                <a:tab pos="712788" algn="l"/>
                <a:tab pos="4754563" algn="l"/>
              </a:tabLst>
            </a:pPr>
            <a:r>
              <a:rPr lang="en-US" sz="6000" dirty="0">
                <a:latin typeface="Freestyle Script" panose="030804020302050B0404" pitchFamily="66" charset="0"/>
              </a:rPr>
              <a:t>	</a:t>
            </a:r>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Freestyle Script" panose="030804020302050B0404" pitchFamily="66" charset="0"/>
              </a:rPr>
              <a:t>	</a:t>
            </a:r>
            <a:r>
              <a:rPr lang="en-US" sz="6000" b="1" i="1" dirty="0">
                <a:solidFill>
                  <a:schemeClr val="accent1"/>
                </a:solidFill>
                <a:latin typeface="Times New Roman" panose="02020603050405020304" pitchFamily="18" charset="0"/>
                <a:cs typeface="Times New Roman" panose="02020603050405020304" pitchFamily="18" charset="0"/>
              </a:rPr>
              <a:t>0%</a:t>
            </a:r>
          </a:p>
        </p:txBody>
      </p:sp>
      <p:sp>
        <p:nvSpPr>
          <p:cNvPr id="9" name="Title 5">
            <a:extLst>
              <a:ext uri="{FF2B5EF4-FFF2-40B4-BE49-F238E27FC236}">
                <a16:creationId xmlns:a16="http://schemas.microsoft.com/office/drawing/2014/main" id="{AD2A633C-81CA-452E-BB39-E2441ED4F9B5}"/>
              </a:ext>
            </a:extLst>
          </p:cNvPr>
          <p:cNvSpPr>
            <a:spLocks noGrp="1"/>
          </p:cNvSpPr>
          <p:nvPr>
            <p:ph type="title"/>
          </p:nvPr>
        </p:nvSpPr>
        <p:spPr>
          <a:xfrm>
            <a:off x="685800" y="284163"/>
            <a:ext cx="7772400" cy="1508125"/>
          </a:xfrm>
        </p:spPr>
        <p:txBody>
          <a:bodyPr/>
          <a:lstStyle/>
          <a:p>
            <a:r>
              <a:rPr lang="en-US" dirty="0"/>
              <a:t>The 1</a:t>
            </a:r>
            <a:r>
              <a:rPr lang="en-US" baseline="30000" dirty="0"/>
              <a:t>st</a:t>
            </a:r>
            <a:r>
              <a:rPr lang="en-US" dirty="0"/>
              <a:t> Question of Covenant</a:t>
            </a:r>
          </a:p>
        </p:txBody>
      </p:sp>
    </p:spTree>
    <p:extLst>
      <p:ext uri="{BB962C8B-B14F-4D97-AF65-F5344CB8AC3E}">
        <p14:creationId xmlns:p14="http://schemas.microsoft.com/office/powerpoint/2010/main" val="58996584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7573AA6F-CB26-4A9C-A9A8-4AEA190868D7}"/>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en-US" sz="2800" baseline="30000" dirty="0">
                <a:solidFill>
                  <a:schemeClr val="bg1"/>
                </a:solidFill>
              </a:rPr>
              <a:t>st</a:t>
            </a:r>
            <a:r>
              <a:rPr lang="en-US" sz="2800" dirty="0">
                <a:solidFill>
                  <a:schemeClr val="bg1"/>
                </a:solidFill>
              </a:rPr>
              <a:t> Question: What makes me acceptable to be in relationship with God?</a:t>
            </a:r>
          </a:p>
        </p:txBody>
      </p:sp>
      <p:sp>
        <p:nvSpPr>
          <p:cNvPr id="3" name="Rectangle 2"/>
          <p:cNvSpPr/>
          <p:nvPr/>
        </p:nvSpPr>
        <p:spPr>
          <a:xfrm>
            <a:off x="1168400" y="3143513"/>
            <a:ext cx="7078134" cy="1600438"/>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Grace (God’s gift)		% Law (my effort)</a:t>
            </a:r>
          </a:p>
          <a:p>
            <a:pPr>
              <a:spcBef>
                <a:spcPts val="1200"/>
              </a:spcBef>
              <a:tabLst>
                <a:tab pos="712788" algn="l"/>
                <a:tab pos="4754563" algn="l"/>
              </a:tabLst>
            </a:pPr>
            <a:r>
              <a:rPr lang="en-US" sz="6000" b="1" i="1" dirty="0">
                <a:solidFill>
                  <a:srgbClr val="7030A0"/>
                </a:solidFill>
                <a:latin typeface="Times New Roman" panose="02020603050405020304" pitchFamily="18" charset="0"/>
                <a:cs typeface="Times New Roman" panose="02020603050405020304" pitchFamily="18" charset="0"/>
              </a:rPr>
              <a:t>	</a:t>
            </a:r>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Freestyle Script" panose="030804020302050B0404" pitchFamily="66" charset="0"/>
              </a:rPr>
              <a:t>	</a:t>
            </a:r>
            <a:r>
              <a:rPr lang="en-US" sz="6000" b="1" i="1" dirty="0">
                <a:solidFill>
                  <a:schemeClr val="accent1"/>
                </a:solidFill>
                <a:latin typeface="Times New Roman" panose="02020603050405020304" pitchFamily="18" charset="0"/>
                <a:cs typeface="Times New Roman" panose="02020603050405020304" pitchFamily="18" charset="0"/>
              </a:rPr>
              <a:t>0%</a:t>
            </a:r>
            <a:endParaRPr lang="en-US" sz="6000" b="1" dirty="0">
              <a:solidFill>
                <a:schemeClr val="accent1"/>
              </a:solidFill>
              <a:latin typeface="Freestyle Script" panose="030804020302050B0404" pitchFamily="66" charset="0"/>
            </a:endParaRPr>
          </a:p>
        </p:txBody>
      </p:sp>
      <p:grpSp>
        <p:nvGrpSpPr>
          <p:cNvPr id="16" name="Group 15"/>
          <p:cNvGrpSpPr/>
          <p:nvPr/>
        </p:nvGrpSpPr>
        <p:grpSpPr>
          <a:xfrm rot="20946609">
            <a:off x="2344745" y="3346747"/>
            <a:ext cx="4454510" cy="2489783"/>
            <a:chOff x="4888763" y="3230324"/>
            <a:chExt cx="3536150" cy="1976479"/>
          </a:xfrm>
        </p:grpSpPr>
        <p:sp>
          <p:nvSpPr>
            <p:cNvPr id="9" name="Rectangle: Rounded Corners 8"/>
            <p:cNvSpPr/>
            <p:nvPr/>
          </p:nvSpPr>
          <p:spPr>
            <a:xfrm rot="20675802">
              <a:off x="4914017" y="3570634"/>
              <a:ext cx="3485646" cy="1325394"/>
            </a:xfrm>
            <a:prstGeom prst="roundRect">
              <a:avLst/>
            </a:prstGeom>
            <a:noFill/>
            <a:ln w="101600">
              <a:solidFill>
                <a:schemeClr val="tx2"/>
              </a:solidFill>
            </a:ln>
          </p:spPr>
          <p:style>
            <a:lnRef idx="2">
              <a:schemeClr val="accent6"/>
            </a:lnRef>
            <a:fillRef idx="1">
              <a:schemeClr val="lt1"/>
            </a:fillRef>
            <a:effectRef idx="0">
              <a:schemeClr val="accent6"/>
            </a:effectRef>
            <a:fontRef idx="minor">
              <a:schemeClr val="dk1"/>
            </a:fontRef>
          </p:style>
          <p:txBody>
            <a:bodyPr lIns="0" rIns="0" rtlCol="0" anchor="ctr"/>
            <a:lstStyle/>
            <a:p>
              <a:pPr algn="ctr"/>
              <a:endParaRPr lang="en-US" sz="3600" b="1" dirty="0">
                <a:solidFill>
                  <a:srgbClr val="AA0101"/>
                </a:solidFill>
                <a:latin typeface="Bodoni MT Black" panose="02070A03080606020203" pitchFamily="18" charset="0"/>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677312">
              <a:off x="4888763" y="3529367"/>
              <a:ext cx="3536150" cy="1444752"/>
            </a:xfrm>
            <a:prstGeom prst="roundRect">
              <a:avLst/>
            </a:prstGeom>
          </p:spPr>
        </p:pic>
        <p:sp>
          <p:nvSpPr>
            <p:cNvPr id="15" name="Rectangle: Rounded Corners 14"/>
            <p:cNvSpPr/>
            <p:nvPr/>
          </p:nvSpPr>
          <p:spPr>
            <a:xfrm rot="20675802">
              <a:off x="4977814" y="3628370"/>
              <a:ext cx="3383280" cy="1188720"/>
            </a:xfrm>
            <a:prstGeom prst="roundRect">
              <a:avLst/>
            </a:prstGeom>
            <a:noFill/>
            <a:ln w="101600">
              <a:noFill/>
            </a:ln>
          </p:spPr>
          <p:style>
            <a:lnRef idx="2">
              <a:schemeClr val="accent6"/>
            </a:lnRef>
            <a:fillRef idx="1">
              <a:schemeClr val="lt1"/>
            </a:fillRef>
            <a:effectRef idx="0">
              <a:schemeClr val="accent6"/>
            </a:effectRef>
            <a:fontRef idx="minor">
              <a:schemeClr val="dk1"/>
            </a:fontRef>
          </p:style>
          <p:txBody>
            <a:bodyPr lIns="0" rIns="0" rtlCol="0" anchor="ctr"/>
            <a:lstStyle/>
            <a:p>
              <a:pPr algn="ctr"/>
              <a:r>
                <a:rPr lang="en-US" sz="3600" b="1" dirty="0">
                  <a:solidFill>
                    <a:schemeClr val="tx2"/>
                  </a:solidFill>
                  <a:latin typeface="Old Rubber Stamp" panose="03000000000000000000" pitchFamily="66" charset="0"/>
                </a:rPr>
                <a:t>Reckoned </a:t>
              </a:r>
            </a:p>
            <a:p>
              <a:pPr algn="ctr"/>
              <a:r>
                <a:rPr lang="en-US" sz="3600" b="1" dirty="0">
                  <a:solidFill>
                    <a:schemeClr val="tx2"/>
                  </a:solidFill>
                  <a:latin typeface="Old Rubber Stamp" panose="03000000000000000000" pitchFamily="66" charset="0"/>
                </a:rPr>
                <a:t>Righteous</a:t>
              </a:r>
            </a:p>
          </p:txBody>
        </p:sp>
        <p:sp>
          <p:nvSpPr>
            <p:cNvPr id="17" name="Rectangle: Rounded Corners 16"/>
            <p:cNvSpPr/>
            <p:nvPr/>
          </p:nvSpPr>
          <p:spPr>
            <a:xfrm rot="15281595">
              <a:off x="4634350" y="4494925"/>
              <a:ext cx="1097280" cy="326476"/>
            </a:xfrm>
            <a:prstGeom prst="roundRect">
              <a:avLst/>
            </a:prstGeom>
            <a:noFill/>
            <a:ln w="101600">
              <a:noFill/>
            </a:ln>
          </p:spPr>
          <p:style>
            <a:lnRef idx="2">
              <a:schemeClr val="accent6"/>
            </a:lnRef>
            <a:fillRef idx="1">
              <a:schemeClr val="lt1"/>
            </a:fillRef>
            <a:effectRef idx="0">
              <a:schemeClr val="accent6"/>
            </a:effectRef>
            <a:fontRef idx="minor">
              <a:schemeClr val="dk1"/>
            </a:fontRef>
          </p:style>
          <p:txBody>
            <a:bodyPr lIns="0" rIns="0" rtlCol="0" anchor="ctr"/>
            <a:lstStyle/>
            <a:p>
              <a:pPr algn="ctr"/>
              <a:r>
                <a:rPr lang="en-US" sz="1400" b="1" dirty="0">
                  <a:solidFill>
                    <a:schemeClr val="tx2"/>
                  </a:solidFill>
                  <a:latin typeface="Old Rubber Stamp" panose="03000000000000000000" pitchFamily="66" charset="0"/>
                </a:rPr>
                <a:t>Genesis 15:6</a:t>
              </a:r>
            </a:p>
          </p:txBody>
        </p:sp>
        <p:sp>
          <p:nvSpPr>
            <p:cNvPr id="18" name="Rectangle: Rounded Corners 17"/>
            <p:cNvSpPr/>
            <p:nvPr/>
          </p:nvSpPr>
          <p:spPr>
            <a:xfrm rot="15196486">
              <a:off x="7627327" y="3615726"/>
              <a:ext cx="1097280" cy="326476"/>
            </a:xfrm>
            <a:prstGeom prst="roundRect">
              <a:avLst/>
            </a:prstGeom>
            <a:noFill/>
            <a:ln w="101600">
              <a:noFill/>
            </a:ln>
          </p:spPr>
          <p:style>
            <a:lnRef idx="2">
              <a:schemeClr val="accent6"/>
            </a:lnRef>
            <a:fillRef idx="1">
              <a:schemeClr val="lt1"/>
            </a:fillRef>
            <a:effectRef idx="0">
              <a:schemeClr val="accent6"/>
            </a:effectRef>
            <a:fontRef idx="minor">
              <a:schemeClr val="dk1"/>
            </a:fontRef>
          </p:style>
          <p:txBody>
            <a:bodyPr lIns="0" rIns="0" rtlCol="0" anchor="ctr"/>
            <a:lstStyle/>
            <a:p>
              <a:pPr algn="ctr"/>
              <a:r>
                <a:rPr lang="en-US" sz="1400" b="1" dirty="0">
                  <a:solidFill>
                    <a:schemeClr val="tx2"/>
                  </a:solidFill>
                  <a:latin typeface="Old Rubber Stamp" panose="03000000000000000000" pitchFamily="66" charset="0"/>
                </a:rPr>
                <a:t>Romans 4</a:t>
              </a:r>
            </a:p>
          </p:txBody>
        </p:sp>
      </p:grpSp>
      <p:sp>
        <p:nvSpPr>
          <p:cNvPr id="19" name="Rectangle: Rounded Corners 18">
            <a:extLst>
              <a:ext uri="{FF2B5EF4-FFF2-40B4-BE49-F238E27FC236}">
                <a16:creationId xmlns:a16="http://schemas.microsoft.com/office/drawing/2014/main" id="{6DF2E45E-0500-4D1A-BF17-EF9C00533237}"/>
              </a:ext>
            </a:extLst>
          </p:cNvPr>
          <p:cNvSpPr/>
          <p:nvPr/>
        </p:nvSpPr>
        <p:spPr>
          <a:xfrm rot="20022411">
            <a:off x="2380298" y="3773490"/>
            <a:ext cx="4390890" cy="1669607"/>
          </a:xfrm>
          <a:prstGeom prst="roundRect">
            <a:avLst/>
          </a:prstGeom>
          <a:solidFill>
            <a:schemeClr val="tx1"/>
          </a:solidFill>
          <a:ln w="101600">
            <a:solidFill>
              <a:schemeClr val="tx1"/>
            </a:solidFill>
          </a:ln>
        </p:spPr>
        <p:style>
          <a:lnRef idx="2">
            <a:schemeClr val="accent6"/>
          </a:lnRef>
          <a:fillRef idx="1">
            <a:schemeClr val="lt1"/>
          </a:fillRef>
          <a:effectRef idx="0">
            <a:schemeClr val="accent6"/>
          </a:effectRef>
          <a:fontRef idx="minor">
            <a:schemeClr val="dk1"/>
          </a:fontRef>
        </p:style>
        <p:txBody>
          <a:bodyPr lIns="0" rIns="0" rtlCol="0" anchor="ctr"/>
          <a:lstStyle/>
          <a:p>
            <a:pPr algn="ctr"/>
            <a:endParaRPr lang="en-US" sz="3600" b="1" dirty="0">
              <a:solidFill>
                <a:srgbClr val="AA0101"/>
              </a:solidFill>
              <a:latin typeface="Bodoni MT Black" panose="02070A03080606020203" pitchFamily="18" charset="0"/>
            </a:endParaRPr>
          </a:p>
        </p:txBody>
      </p:sp>
      <p:sp>
        <p:nvSpPr>
          <p:cNvPr id="6" name="Title 5">
            <a:extLst>
              <a:ext uri="{FF2B5EF4-FFF2-40B4-BE49-F238E27FC236}">
                <a16:creationId xmlns:a16="http://schemas.microsoft.com/office/drawing/2014/main" id="{7B67EE81-7AFF-44FA-8D78-28C3B4243C2A}"/>
              </a:ext>
            </a:extLst>
          </p:cNvPr>
          <p:cNvSpPr>
            <a:spLocks noGrp="1"/>
          </p:cNvSpPr>
          <p:nvPr>
            <p:ph type="title"/>
          </p:nvPr>
        </p:nvSpPr>
        <p:spPr/>
        <p:txBody>
          <a:bodyPr/>
          <a:lstStyle/>
          <a:p>
            <a:r>
              <a:rPr lang="en-US" dirty="0"/>
              <a:t>The 1</a:t>
            </a:r>
            <a:r>
              <a:rPr lang="en-US" baseline="30000" dirty="0"/>
              <a:t>st</a:t>
            </a:r>
            <a:r>
              <a:rPr lang="en-US" dirty="0"/>
              <a:t> Question of Covenant</a:t>
            </a:r>
          </a:p>
        </p:txBody>
      </p:sp>
    </p:spTree>
    <p:extLst>
      <p:ext uri="{BB962C8B-B14F-4D97-AF65-F5344CB8AC3E}">
        <p14:creationId xmlns:p14="http://schemas.microsoft.com/office/powerpoint/2010/main" val="2495063119"/>
      </p:ext>
    </p:extLst>
  </p:cSld>
  <p:clrMapOvr>
    <a:masterClrMapping/>
  </p:clrMapOvr>
  <mc:AlternateContent xmlns:mc="http://schemas.openxmlformats.org/markup-compatibility/2006" xmlns:p14="http://schemas.microsoft.com/office/powerpoint/2010/main">
    <mc:Choice Requires="p14">
      <p:transition p14:dur="10" advClick="0" advTm="500"/>
    </mc:Choice>
    <mc:Fallback xmlns="">
      <p:transition advClick="0" advTm="5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1+#ppt_w/2"/>
                                          </p:val>
                                        </p:tav>
                                        <p:tav tm="100000">
                                          <p:val>
                                            <p:strVal val="#ppt_x"/>
                                          </p:val>
                                        </p:tav>
                                      </p:tavLst>
                                    </p:anim>
                                    <p:anim calcmode="lin" valueType="num">
                                      <p:cBhvr additive="base">
                                        <p:cTn id="8" dur="500" fill="hold"/>
                                        <p:tgtEl>
                                          <p:spTgt spid="16"/>
                                        </p:tgtEl>
                                        <p:attrNameLst>
                                          <p:attrName>ppt_y</p:attrName>
                                        </p:attrNameLst>
                                      </p:cBhvr>
                                      <p:tavLst>
                                        <p:tav tm="0">
                                          <p:val>
                                            <p:strVal val="0-#ppt_h/2"/>
                                          </p:val>
                                        </p:tav>
                                        <p:tav tm="100000">
                                          <p:val>
                                            <p:strVal val="#ppt_y"/>
                                          </p:val>
                                        </p:tav>
                                      </p:tavLst>
                                    </p:anim>
                                  </p:childTnLst>
                                </p:cTn>
                              </p:par>
                              <p:par>
                                <p:cTn id="9" presetID="2" presetClass="entr" presetSubtype="3"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1+#ppt_w/2"/>
                                          </p:val>
                                        </p:tav>
                                        <p:tav tm="100000">
                                          <p:val>
                                            <p:strVal val="#ppt_x"/>
                                          </p:val>
                                        </p:tav>
                                      </p:tavLst>
                                    </p:anim>
                                    <p:anim calcmode="lin" valueType="num">
                                      <p:cBhvr additive="base">
                                        <p:cTn id="1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B82A6C6-2229-4579-8C6A-C0CCE5FE9D5B}"/>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en-US" sz="2800" baseline="30000" dirty="0">
                <a:solidFill>
                  <a:schemeClr val="bg1"/>
                </a:solidFill>
              </a:rPr>
              <a:t>st</a:t>
            </a:r>
            <a:r>
              <a:rPr lang="en-US" sz="2800" dirty="0">
                <a:solidFill>
                  <a:schemeClr val="bg1"/>
                </a:solidFill>
              </a:rPr>
              <a:t> Question: What makes me acceptable to be in relationship with God?</a:t>
            </a:r>
          </a:p>
        </p:txBody>
      </p:sp>
      <p:sp>
        <p:nvSpPr>
          <p:cNvPr id="3" name="Rectangle 2"/>
          <p:cNvSpPr/>
          <p:nvPr/>
        </p:nvSpPr>
        <p:spPr>
          <a:xfrm>
            <a:off x="1168400" y="3143513"/>
            <a:ext cx="7078134" cy="1600438"/>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Grace (God’s gift)		% Law (my effort)</a:t>
            </a:r>
          </a:p>
          <a:p>
            <a:pPr>
              <a:spcBef>
                <a:spcPts val="1200"/>
              </a:spcBef>
              <a:tabLst>
                <a:tab pos="712788" algn="l"/>
                <a:tab pos="4754563" algn="l"/>
              </a:tabLst>
            </a:pPr>
            <a:r>
              <a:rPr lang="en-US" sz="6000" b="1" i="1" dirty="0">
                <a:solidFill>
                  <a:srgbClr val="7030A0"/>
                </a:solidFill>
                <a:latin typeface="Times New Roman" panose="02020603050405020304" pitchFamily="18" charset="0"/>
                <a:cs typeface="Times New Roman" panose="02020603050405020304" pitchFamily="18" charset="0"/>
              </a:rPr>
              <a:t>	</a:t>
            </a:r>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Freestyle Script" panose="030804020302050B0404" pitchFamily="66" charset="0"/>
              </a:rPr>
              <a:t>	</a:t>
            </a:r>
            <a:r>
              <a:rPr lang="en-US" sz="6000" b="1" i="1" dirty="0">
                <a:solidFill>
                  <a:schemeClr val="accent1"/>
                </a:solidFill>
                <a:latin typeface="Times New Roman" panose="02020603050405020304" pitchFamily="18" charset="0"/>
                <a:cs typeface="Times New Roman" panose="02020603050405020304" pitchFamily="18" charset="0"/>
              </a:rPr>
              <a:t>0%</a:t>
            </a:r>
            <a:endParaRPr lang="en-US" sz="6000" b="1" dirty="0">
              <a:solidFill>
                <a:schemeClr val="accent1"/>
              </a:solidFill>
              <a:latin typeface="Freestyle Script" panose="030804020302050B0404" pitchFamily="66" charset="0"/>
            </a:endParaRPr>
          </a:p>
        </p:txBody>
      </p:sp>
      <p:grpSp>
        <p:nvGrpSpPr>
          <p:cNvPr id="14" name="Group 13">
            <a:extLst>
              <a:ext uri="{FF2B5EF4-FFF2-40B4-BE49-F238E27FC236}">
                <a16:creationId xmlns:a16="http://schemas.microsoft.com/office/drawing/2014/main" id="{BCE879A0-93EE-4435-A6F3-9DF8CCCE16AD}"/>
              </a:ext>
            </a:extLst>
          </p:cNvPr>
          <p:cNvGrpSpPr/>
          <p:nvPr/>
        </p:nvGrpSpPr>
        <p:grpSpPr>
          <a:xfrm rot="20946609">
            <a:off x="2344745" y="3346747"/>
            <a:ext cx="4454510" cy="2489783"/>
            <a:chOff x="4888763" y="3230324"/>
            <a:chExt cx="3536150" cy="1976479"/>
          </a:xfrm>
        </p:grpSpPr>
        <p:sp>
          <p:nvSpPr>
            <p:cNvPr id="20" name="Rectangle: Rounded Corners 19">
              <a:extLst>
                <a:ext uri="{FF2B5EF4-FFF2-40B4-BE49-F238E27FC236}">
                  <a16:creationId xmlns:a16="http://schemas.microsoft.com/office/drawing/2014/main" id="{25E750F8-05F1-4A90-A37A-624E1D9B253B}"/>
                </a:ext>
              </a:extLst>
            </p:cNvPr>
            <p:cNvSpPr/>
            <p:nvPr/>
          </p:nvSpPr>
          <p:spPr>
            <a:xfrm rot="20675802">
              <a:off x="4914017" y="3570634"/>
              <a:ext cx="3485646" cy="1325394"/>
            </a:xfrm>
            <a:prstGeom prst="roundRect">
              <a:avLst/>
            </a:prstGeom>
            <a:noFill/>
            <a:ln w="101600">
              <a:solidFill>
                <a:schemeClr val="tx2"/>
              </a:solidFill>
            </a:ln>
          </p:spPr>
          <p:style>
            <a:lnRef idx="2">
              <a:schemeClr val="accent6"/>
            </a:lnRef>
            <a:fillRef idx="1">
              <a:schemeClr val="lt1"/>
            </a:fillRef>
            <a:effectRef idx="0">
              <a:schemeClr val="accent6"/>
            </a:effectRef>
            <a:fontRef idx="minor">
              <a:schemeClr val="dk1"/>
            </a:fontRef>
          </p:style>
          <p:txBody>
            <a:bodyPr lIns="0" rIns="0" rtlCol="0" anchor="ctr"/>
            <a:lstStyle/>
            <a:p>
              <a:pPr algn="ctr"/>
              <a:endParaRPr lang="en-US" sz="3600" b="1" dirty="0">
                <a:solidFill>
                  <a:srgbClr val="AA0101"/>
                </a:solidFill>
                <a:latin typeface="Bodoni MT Black" panose="02070A03080606020203" pitchFamily="18" charset="0"/>
              </a:endParaRPr>
            </a:p>
          </p:txBody>
        </p:sp>
        <p:pic>
          <p:nvPicPr>
            <p:cNvPr id="21" name="Picture 20">
              <a:extLst>
                <a:ext uri="{FF2B5EF4-FFF2-40B4-BE49-F238E27FC236}">
                  <a16:creationId xmlns:a16="http://schemas.microsoft.com/office/drawing/2014/main" id="{D90B310F-5DCF-460D-9E0C-DB450F726EB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20677312">
              <a:off x="4888763" y="3529367"/>
              <a:ext cx="3536150" cy="1444752"/>
            </a:xfrm>
            <a:prstGeom prst="roundRect">
              <a:avLst/>
            </a:prstGeom>
          </p:spPr>
        </p:pic>
        <p:sp>
          <p:nvSpPr>
            <p:cNvPr id="22" name="Rectangle: Rounded Corners 21">
              <a:extLst>
                <a:ext uri="{FF2B5EF4-FFF2-40B4-BE49-F238E27FC236}">
                  <a16:creationId xmlns:a16="http://schemas.microsoft.com/office/drawing/2014/main" id="{430EDF83-B0ED-40CB-909A-CF63222D5965}"/>
                </a:ext>
              </a:extLst>
            </p:cNvPr>
            <p:cNvSpPr/>
            <p:nvPr/>
          </p:nvSpPr>
          <p:spPr>
            <a:xfrm rot="20675802">
              <a:off x="4977814" y="3628370"/>
              <a:ext cx="3383280" cy="1188720"/>
            </a:xfrm>
            <a:prstGeom prst="roundRect">
              <a:avLst/>
            </a:prstGeom>
            <a:noFill/>
            <a:ln w="101600">
              <a:noFill/>
            </a:ln>
          </p:spPr>
          <p:style>
            <a:lnRef idx="2">
              <a:schemeClr val="accent6"/>
            </a:lnRef>
            <a:fillRef idx="1">
              <a:schemeClr val="lt1"/>
            </a:fillRef>
            <a:effectRef idx="0">
              <a:schemeClr val="accent6"/>
            </a:effectRef>
            <a:fontRef idx="minor">
              <a:schemeClr val="dk1"/>
            </a:fontRef>
          </p:style>
          <p:txBody>
            <a:bodyPr lIns="0" rIns="0" rtlCol="0" anchor="ctr"/>
            <a:lstStyle/>
            <a:p>
              <a:pPr algn="ctr"/>
              <a:r>
                <a:rPr lang="en-US" sz="3600" b="1" dirty="0">
                  <a:solidFill>
                    <a:schemeClr val="tx2"/>
                  </a:solidFill>
                  <a:latin typeface="Old Rubber Stamp" panose="03000000000000000000" pitchFamily="66" charset="0"/>
                </a:rPr>
                <a:t>Reckoned </a:t>
              </a:r>
            </a:p>
            <a:p>
              <a:pPr algn="ctr"/>
              <a:r>
                <a:rPr lang="en-US" sz="3600" b="1" dirty="0">
                  <a:solidFill>
                    <a:schemeClr val="tx2"/>
                  </a:solidFill>
                  <a:latin typeface="Old Rubber Stamp" panose="03000000000000000000" pitchFamily="66" charset="0"/>
                </a:rPr>
                <a:t>Righteous</a:t>
              </a:r>
            </a:p>
          </p:txBody>
        </p:sp>
        <p:sp>
          <p:nvSpPr>
            <p:cNvPr id="23" name="Rectangle: Rounded Corners 22">
              <a:extLst>
                <a:ext uri="{FF2B5EF4-FFF2-40B4-BE49-F238E27FC236}">
                  <a16:creationId xmlns:a16="http://schemas.microsoft.com/office/drawing/2014/main" id="{5C1EE5A7-9500-43FE-8E4B-5A935064B8D6}"/>
                </a:ext>
              </a:extLst>
            </p:cNvPr>
            <p:cNvSpPr/>
            <p:nvPr/>
          </p:nvSpPr>
          <p:spPr>
            <a:xfrm rot="15281595">
              <a:off x="4634350" y="4494925"/>
              <a:ext cx="1097280" cy="326476"/>
            </a:xfrm>
            <a:prstGeom prst="roundRect">
              <a:avLst/>
            </a:prstGeom>
            <a:noFill/>
            <a:ln w="101600">
              <a:noFill/>
            </a:ln>
          </p:spPr>
          <p:style>
            <a:lnRef idx="2">
              <a:schemeClr val="accent6"/>
            </a:lnRef>
            <a:fillRef idx="1">
              <a:schemeClr val="lt1"/>
            </a:fillRef>
            <a:effectRef idx="0">
              <a:schemeClr val="accent6"/>
            </a:effectRef>
            <a:fontRef idx="minor">
              <a:schemeClr val="dk1"/>
            </a:fontRef>
          </p:style>
          <p:txBody>
            <a:bodyPr lIns="0" rIns="0" rtlCol="0" anchor="ctr"/>
            <a:lstStyle/>
            <a:p>
              <a:pPr algn="ctr"/>
              <a:r>
                <a:rPr lang="en-US" sz="1400" b="1" dirty="0">
                  <a:solidFill>
                    <a:schemeClr val="tx2"/>
                  </a:solidFill>
                  <a:latin typeface="Old Rubber Stamp" panose="03000000000000000000" pitchFamily="66" charset="0"/>
                </a:rPr>
                <a:t>Genesis 15:6</a:t>
              </a:r>
            </a:p>
          </p:txBody>
        </p:sp>
        <p:sp>
          <p:nvSpPr>
            <p:cNvPr id="24" name="Rectangle: Rounded Corners 23">
              <a:extLst>
                <a:ext uri="{FF2B5EF4-FFF2-40B4-BE49-F238E27FC236}">
                  <a16:creationId xmlns:a16="http://schemas.microsoft.com/office/drawing/2014/main" id="{AC6DE860-5873-4B7F-8814-31F093CCBEA1}"/>
                </a:ext>
              </a:extLst>
            </p:cNvPr>
            <p:cNvSpPr/>
            <p:nvPr/>
          </p:nvSpPr>
          <p:spPr>
            <a:xfrm rot="15196486">
              <a:off x="7627327" y="3615726"/>
              <a:ext cx="1097280" cy="326476"/>
            </a:xfrm>
            <a:prstGeom prst="roundRect">
              <a:avLst/>
            </a:prstGeom>
            <a:noFill/>
            <a:ln w="101600">
              <a:noFill/>
            </a:ln>
          </p:spPr>
          <p:style>
            <a:lnRef idx="2">
              <a:schemeClr val="accent6"/>
            </a:lnRef>
            <a:fillRef idx="1">
              <a:schemeClr val="lt1"/>
            </a:fillRef>
            <a:effectRef idx="0">
              <a:schemeClr val="accent6"/>
            </a:effectRef>
            <a:fontRef idx="minor">
              <a:schemeClr val="dk1"/>
            </a:fontRef>
          </p:style>
          <p:txBody>
            <a:bodyPr lIns="0" rIns="0" rtlCol="0" anchor="ctr"/>
            <a:lstStyle/>
            <a:p>
              <a:pPr algn="ctr"/>
              <a:r>
                <a:rPr lang="en-US" sz="1400" b="1" dirty="0">
                  <a:solidFill>
                    <a:schemeClr val="tx2"/>
                  </a:solidFill>
                  <a:latin typeface="Old Rubber Stamp" panose="03000000000000000000" pitchFamily="66" charset="0"/>
                </a:rPr>
                <a:t>Romans 4</a:t>
              </a:r>
            </a:p>
          </p:txBody>
        </p:sp>
      </p:grpSp>
      <p:sp>
        <p:nvSpPr>
          <p:cNvPr id="25" name="Rectangle: Rounded Corners 24">
            <a:extLst>
              <a:ext uri="{FF2B5EF4-FFF2-40B4-BE49-F238E27FC236}">
                <a16:creationId xmlns:a16="http://schemas.microsoft.com/office/drawing/2014/main" id="{5A935ACF-72DF-473C-9CA6-FB6FF51F4C99}"/>
              </a:ext>
            </a:extLst>
          </p:cNvPr>
          <p:cNvSpPr/>
          <p:nvPr/>
        </p:nvSpPr>
        <p:spPr>
          <a:xfrm rot="20022411">
            <a:off x="2380298" y="3773490"/>
            <a:ext cx="4390890" cy="1669607"/>
          </a:xfrm>
          <a:prstGeom prst="roundRect">
            <a:avLst/>
          </a:prstGeom>
          <a:solidFill>
            <a:schemeClr val="tx1"/>
          </a:solidFill>
          <a:ln w="101600">
            <a:solidFill>
              <a:schemeClr val="tx1"/>
            </a:solidFill>
          </a:ln>
        </p:spPr>
        <p:style>
          <a:lnRef idx="2">
            <a:schemeClr val="accent6"/>
          </a:lnRef>
          <a:fillRef idx="1">
            <a:schemeClr val="lt1"/>
          </a:fillRef>
          <a:effectRef idx="0">
            <a:schemeClr val="accent6"/>
          </a:effectRef>
          <a:fontRef idx="minor">
            <a:schemeClr val="dk1"/>
          </a:fontRef>
        </p:style>
        <p:txBody>
          <a:bodyPr lIns="0" rIns="0" rtlCol="0" anchor="ctr"/>
          <a:lstStyle/>
          <a:p>
            <a:pPr algn="ctr"/>
            <a:endParaRPr lang="en-US" sz="3600" b="1" dirty="0">
              <a:solidFill>
                <a:srgbClr val="AA0101"/>
              </a:solidFill>
              <a:latin typeface="Bodoni MT Black" panose="02070A03080606020203" pitchFamily="18" charset="0"/>
            </a:endParaRPr>
          </a:p>
        </p:txBody>
      </p:sp>
      <p:sp>
        <p:nvSpPr>
          <p:cNvPr id="26" name="Title 5">
            <a:extLst>
              <a:ext uri="{FF2B5EF4-FFF2-40B4-BE49-F238E27FC236}">
                <a16:creationId xmlns:a16="http://schemas.microsoft.com/office/drawing/2014/main" id="{4AA32806-E7DA-467D-A99D-7A2AD2CE0498}"/>
              </a:ext>
            </a:extLst>
          </p:cNvPr>
          <p:cNvSpPr>
            <a:spLocks noGrp="1"/>
          </p:cNvSpPr>
          <p:nvPr>
            <p:ph type="title"/>
          </p:nvPr>
        </p:nvSpPr>
        <p:spPr>
          <a:xfrm>
            <a:off x="685019" y="284176"/>
            <a:ext cx="7772400" cy="1508760"/>
          </a:xfrm>
        </p:spPr>
        <p:txBody>
          <a:bodyPr/>
          <a:lstStyle/>
          <a:p>
            <a:r>
              <a:rPr lang="en-US" dirty="0"/>
              <a:t>The 1</a:t>
            </a:r>
            <a:r>
              <a:rPr lang="en-US" baseline="30000" dirty="0"/>
              <a:t>st</a:t>
            </a:r>
            <a:r>
              <a:rPr lang="en-US" dirty="0"/>
              <a:t> Question of Covenant</a:t>
            </a:r>
          </a:p>
        </p:txBody>
      </p:sp>
    </p:spTree>
    <p:extLst>
      <p:ext uri="{BB962C8B-B14F-4D97-AF65-F5344CB8AC3E}">
        <p14:creationId xmlns:p14="http://schemas.microsoft.com/office/powerpoint/2010/main" val="1906046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3" fill="hold" grpId="0" nodeType="afterEffect">
                                  <p:stCondLst>
                                    <p:cond delay="0"/>
                                  </p:stCondLst>
                                  <p:childTnLst>
                                    <p:anim calcmode="lin" valueType="num">
                                      <p:cBhvr additive="base">
                                        <p:cTn id="6" dur="500"/>
                                        <p:tgtEl>
                                          <p:spTgt spid="25"/>
                                        </p:tgtEl>
                                        <p:attrNameLst>
                                          <p:attrName>ppt_x</p:attrName>
                                        </p:attrNameLst>
                                      </p:cBhvr>
                                      <p:tavLst>
                                        <p:tav tm="0">
                                          <p:val>
                                            <p:strVal val="ppt_x"/>
                                          </p:val>
                                        </p:tav>
                                        <p:tav tm="100000">
                                          <p:val>
                                            <p:strVal val="1+ppt_w/2"/>
                                          </p:val>
                                        </p:tav>
                                      </p:tavLst>
                                    </p:anim>
                                    <p:anim calcmode="lin" valueType="num">
                                      <p:cBhvr additive="base">
                                        <p:cTn id="7" dur="500"/>
                                        <p:tgtEl>
                                          <p:spTgt spid="25"/>
                                        </p:tgtEl>
                                        <p:attrNameLst>
                                          <p:attrName>ppt_y</p:attrName>
                                        </p:attrNameLst>
                                      </p:cBhvr>
                                      <p:tavLst>
                                        <p:tav tm="0">
                                          <p:val>
                                            <p:strVal val="ppt_y"/>
                                          </p:val>
                                        </p:tav>
                                        <p:tav tm="100000">
                                          <p:val>
                                            <p:strVal val="0-ppt_h/2"/>
                                          </p:val>
                                        </p:tav>
                                      </p:tavLst>
                                    </p:anim>
                                    <p:set>
                                      <p:cBhvr>
                                        <p:cTn id="8"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45411" y="1498600"/>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268470" y="1498601"/>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990164" y="1498601"/>
            <a:ext cx="2664000" cy="414019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2"/>
          <p:cNvSpPr>
            <a:spLocks noGrp="1"/>
          </p:cNvSpPr>
          <p:nvPr>
            <p:ph type="title"/>
          </p:nvPr>
        </p:nvSpPr>
        <p:spPr/>
        <p:txBody>
          <a:bodyPr/>
          <a:lstStyle/>
          <a:p>
            <a:r>
              <a:rPr lang="en-US" dirty="0"/>
              <a:t>The Story Arc of Exodus</a:t>
            </a:r>
          </a:p>
        </p:txBody>
      </p:sp>
      <p:cxnSp>
        <p:nvCxnSpPr>
          <p:cNvPr id="8" name="Straight Connector 7"/>
          <p:cNvCxnSpPr/>
          <p:nvPr/>
        </p:nvCxnSpPr>
        <p:spPr>
          <a:xfrm>
            <a:off x="787940" y="5175115"/>
            <a:ext cx="14478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cxnSpLocks/>
          </p:cNvCxnSpPr>
          <p:nvPr/>
        </p:nvCxnSpPr>
        <p:spPr>
          <a:xfrm flipV="1">
            <a:off x="2209800" y="2098484"/>
            <a:ext cx="3568430" cy="3083116"/>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cxnSpLocks/>
          </p:cNvCxnSpPr>
          <p:nvPr/>
        </p:nvCxnSpPr>
        <p:spPr>
          <a:xfrm>
            <a:off x="5778230" y="2065193"/>
            <a:ext cx="1306800" cy="3116407"/>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7047690" y="5175115"/>
            <a:ext cx="1295400" cy="0"/>
          </a:xfrm>
          <a:prstGeom prst="line">
            <a:avLst/>
          </a:prstGeom>
          <a:ln w="762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804351" y="4737668"/>
            <a:ext cx="1470274" cy="769441"/>
          </a:xfrm>
          <a:prstGeom prst="rect">
            <a:avLst/>
          </a:prstGeom>
          <a:noFill/>
        </p:spPr>
        <p:txBody>
          <a:bodyPr wrap="none" rtlCol="0">
            <a:spAutoFit/>
          </a:bodyPr>
          <a:lstStyle/>
          <a:p>
            <a:r>
              <a:rPr lang="en-US" sz="2200" b="1" dirty="0">
                <a:latin typeface="Times New Roman" panose="02020603050405020304" pitchFamily="18" charset="0"/>
                <a:cs typeface="Times New Roman" panose="02020603050405020304" pitchFamily="18" charset="0"/>
              </a:rPr>
              <a:t>Exposition</a:t>
            </a:r>
          </a:p>
          <a:p>
            <a:endParaRPr lang="en-US" sz="2200" b="1" dirty="0">
              <a:solidFill>
                <a:schemeClr val="accent4">
                  <a:lumMod val="75000"/>
                </a:schemeClr>
              </a:solidFill>
              <a:latin typeface="Times New Roman" panose="02020603050405020304" pitchFamily="18" charset="0"/>
              <a:cs typeface="Times New Roman" panose="02020603050405020304" pitchFamily="18" charset="0"/>
            </a:endParaRPr>
          </a:p>
        </p:txBody>
      </p:sp>
      <p:sp>
        <p:nvSpPr>
          <p:cNvPr id="17" name="TextBox 16"/>
          <p:cNvSpPr txBox="1"/>
          <p:nvPr/>
        </p:nvSpPr>
        <p:spPr>
          <a:xfrm rot="19139415">
            <a:off x="2569096" y="3615225"/>
            <a:ext cx="1760418" cy="430887"/>
          </a:xfrm>
          <a:prstGeom prst="rect">
            <a:avLst/>
          </a:prstGeom>
          <a:noFill/>
        </p:spPr>
        <p:txBody>
          <a:bodyPr wrap="none" rtlCol="0">
            <a:spAutoFit/>
          </a:bodyPr>
          <a:lstStyle/>
          <a:p>
            <a:pPr algn="ctr"/>
            <a:r>
              <a:rPr lang="en-US" sz="2200" b="1" dirty="0">
                <a:latin typeface="Times New Roman" panose="02020603050405020304" pitchFamily="18" charset="0"/>
                <a:cs typeface="Times New Roman" panose="02020603050405020304" pitchFamily="18" charset="0"/>
              </a:rPr>
              <a:t>Rising action</a:t>
            </a:r>
          </a:p>
        </p:txBody>
      </p:sp>
      <p:sp>
        <p:nvSpPr>
          <p:cNvPr id="19" name="TextBox 18"/>
          <p:cNvSpPr txBox="1"/>
          <p:nvPr/>
        </p:nvSpPr>
        <p:spPr>
          <a:xfrm>
            <a:off x="5217827" y="1641433"/>
            <a:ext cx="1063112" cy="430887"/>
          </a:xfrm>
          <a:prstGeom prst="rect">
            <a:avLst/>
          </a:prstGeom>
          <a:noFill/>
        </p:spPr>
        <p:txBody>
          <a:bodyPr wrap="none" rtlCol="0">
            <a:spAutoFit/>
          </a:bodyPr>
          <a:lstStyle/>
          <a:p>
            <a:r>
              <a:rPr lang="en-US" sz="2200" b="1" dirty="0">
                <a:latin typeface="Times New Roman" panose="02020603050405020304" pitchFamily="18" charset="0"/>
                <a:cs typeface="Times New Roman" panose="02020603050405020304" pitchFamily="18" charset="0"/>
              </a:rPr>
              <a:t>Climax</a:t>
            </a:r>
          </a:p>
        </p:txBody>
      </p:sp>
      <p:sp>
        <p:nvSpPr>
          <p:cNvPr id="20" name="TextBox 19"/>
          <p:cNvSpPr txBox="1"/>
          <p:nvPr/>
        </p:nvSpPr>
        <p:spPr>
          <a:xfrm rot="4037526">
            <a:off x="5704583" y="3314808"/>
            <a:ext cx="1840568" cy="430887"/>
          </a:xfrm>
          <a:prstGeom prst="rect">
            <a:avLst/>
          </a:prstGeom>
          <a:noFill/>
        </p:spPr>
        <p:txBody>
          <a:bodyPr wrap="none" rtlCol="0">
            <a:spAutoFit/>
          </a:bodyPr>
          <a:lstStyle/>
          <a:p>
            <a:r>
              <a:rPr lang="en-US" sz="2200" b="1" dirty="0">
                <a:latin typeface="Times New Roman" panose="02020603050405020304" pitchFamily="18" charset="0"/>
                <a:cs typeface="Times New Roman" panose="02020603050405020304" pitchFamily="18" charset="0"/>
              </a:rPr>
              <a:t>Falling action</a:t>
            </a:r>
          </a:p>
        </p:txBody>
      </p:sp>
      <p:sp>
        <p:nvSpPr>
          <p:cNvPr id="21" name="TextBox 20"/>
          <p:cNvSpPr txBox="1"/>
          <p:nvPr/>
        </p:nvSpPr>
        <p:spPr>
          <a:xfrm>
            <a:off x="7047690" y="4734997"/>
            <a:ext cx="1470274" cy="430887"/>
          </a:xfrm>
          <a:prstGeom prst="rect">
            <a:avLst/>
          </a:prstGeom>
          <a:noFill/>
        </p:spPr>
        <p:txBody>
          <a:bodyPr wrap="none" rtlCol="0">
            <a:spAutoFit/>
          </a:bodyPr>
          <a:lstStyle/>
          <a:p>
            <a:r>
              <a:rPr lang="en-US" sz="2200" b="1" dirty="0">
                <a:latin typeface="Times New Roman" panose="02020603050405020304" pitchFamily="18" charset="0"/>
                <a:cs typeface="Times New Roman" panose="02020603050405020304" pitchFamily="18" charset="0"/>
              </a:rPr>
              <a:t>Resolution</a:t>
            </a:r>
          </a:p>
        </p:txBody>
      </p:sp>
      <p:sp>
        <p:nvSpPr>
          <p:cNvPr id="2" name="TextBox 1">
            <a:extLst>
              <a:ext uri="{FF2B5EF4-FFF2-40B4-BE49-F238E27FC236}">
                <a16:creationId xmlns:a16="http://schemas.microsoft.com/office/drawing/2014/main" id="{ADB2F729-7D9A-40FF-A5C5-13C8B97F851B}"/>
              </a:ext>
            </a:extLst>
          </p:cNvPr>
          <p:cNvSpPr txBox="1"/>
          <p:nvPr/>
        </p:nvSpPr>
        <p:spPr>
          <a:xfrm>
            <a:off x="545412" y="5726348"/>
            <a:ext cx="2664000" cy="461665"/>
          </a:xfrm>
          <a:prstGeom prst="rect">
            <a:avLst/>
          </a:prstGeom>
          <a:solidFill>
            <a:schemeClr val="accent3"/>
          </a:solidFill>
        </p:spPr>
        <p:txBody>
          <a:bodyPr wrap="square" rtlCol="0">
            <a:spAutoFit/>
          </a:bodyPr>
          <a:lstStyle/>
          <a:p>
            <a:pPr algn="ctr"/>
            <a:r>
              <a:rPr lang="en-US" sz="2400" dirty="0">
                <a:solidFill>
                  <a:schemeClr val="bg1"/>
                </a:solidFill>
                <a:latin typeface="Times New Roman" panose="02020603050405020304" pitchFamily="18" charset="0"/>
                <a:cs typeface="Times New Roman" panose="02020603050405020304" pitchFamily="18" charset="0"/>
              </a:rPr>
              <a:t>Beginning</a:t>
            </a:r>
          </a:p>
        </p:txBody>
      </p:sp>
      <p:sp>
        <p:nvSpPr>
          <p:cNvPr id="18" name="TextBox 17">
            <a:extLst>
              <a:ext uri="{FF2B5EF4-FFF2-40B4-BE49-F238E27FC236}">
                <a16:creationId xmlns:a16="http://schemas.microsoft.com/office/drawing/2014/main" id="{08AD5F7A-7BD4-4122-BBD6-E7FF9EB487CC}"/>
              </a:ext>
            </a:extLst>
          </p:cNvPr>
          <p:cNvSpPr txBox="1"/>
          <p:nvPr/>
        </p:nvSpPr>
        <p:spPr>
          <a:xfrm>
            <a:off x="5990165" y="5726346"/>
            <a:ext cx="2664000" cy="461665"/>
          </a:xfrm>
          <a:prstGeom prst="rect">
            <a:avLst/>
          </a:prstGeom>
          <a:solidFill>
            <a:schemeClr val="accent3"/>
          </a:solidFill>
        </p:spPr>
        <p:txBody>
          <a:bodyPr wrap="square" rtlCol="0">
            <a:spAutoFit/>
          </a:bodyPr>
          <a:lstStyle/>
          <a:p>
            <a:pPr algn="ctr"/>
            <a:r>
              <a:rPr lang="en-US" sz="2400" dirty="0">
                <a:solidFill>
                  <a:schemeClr val="bg1"/>
                </a:solidFill>
                <a:latin typeface="Times New Roman" panose="02020603050405020304" pitchFamily="18" charset="0"/>
                <a:cs typeface="Times New Roman" panose="02020603050405020304" pitchFamily="18" charset="0"/>
              </a:rPr>
              <a:t>End</a:t>
            </a:r>
          </a:p>
        </p:txBody>
      </p:sp>
      <p:sp>
        <p:nvSpPr>
          <p:cNvPr id="22" name="TextBox 21">
            <a:extLst>
              <a:ext uri="{FF2B5EF4-FFF2-40B4-BE49-F238E27FC236}">
                <a16:creationId xmlns:a16="http://schemas.microsoft.com/office/drawing/2014/main" id="{39EDC8D3-A4B2-4F8B-9367-01357BCF1664}"/>
              </a:ext>
            </a:extLst>
          </p:cNvPr>
          <p:cNvSpPr txBox="1"/>
          <p:nvPr/>
        </p:nvSpPr>
        <p:spPr>
          <a:xfrm>
            <a:off x="3269704" y="5726347"/>
            <a:ext cx="2664000" cy="461665"/>
          </a:xfrm>
          <a:prstGeom prst="rect">
            <a:avLst/>
          </a:prstGeom>
          <a:solidFill>
            <a:schemeClr val="accent3"/>
          </a:solidFill>
        </p:spPr>
        <p:txBody>
          <a:bodyPr wrap="square" rtlCol="0">
            <a:spAutoFit/>
          </a:bodyPr>
          <a:lstStyle/>
          <a:p>
            <a:pPr algn="ctr"/>
            <a:r>
              <a:rPr lang="en-US" sz="2400" dirty="0">
                <a:solidFill>
                  <a:schemeClr val="bg1"/>
                </a:solidFill>
                <a:latin typeface="Times New Roman" panose="02020603050405020304" pitchFamily="18" charset="0"/>
                <a:cs typeface="Times New Roman" panose="02020603050405020304" pitchFamily="18" charset="0"/>
              </a:rPr>
              <a:t>Middle</a:t>
            </a:r>
          </a:p>
        </p:txBody>
      </p:sp>
    </p:spTree>
    <p:extLst>
      <p:ext uri="{BB962C8B-B14F-4D97-AF65-F5344CB8AC3E}">
        <p14:creationId xmlns:p14="http://schemas.microsoft.com/office/powerpoint/2010/main" val="861846161"/>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anded">
  <a:themeElements>
    <a:clrScheme name="Custom 1">
      <a:dk1>
        <a:srgbClr val="2C2C2C"/>
      </a:dk1>
      <a:lt1>
        <a:srgbClr val="FFFFFF"/>
      </a:lt1>
      <a:dk2>
        <a:srgbClr val="EF4023"/>
      </a:dk2>
      <a:lt2>
        <a:srgbClr val="F2F2F2"/>
      </a:lt2>
      <a:accent1>
        <a:srgbClr val="01A89E"/>
      </a:accent1>
      <a:accent2>
        <a:srgbClr val="EF4023"/>
      </a:accent2>
      <a:accent3>
        <a:srgbClr val="F29F16"/>
      </a:accent3>
      <a:accent4>
        <a:srgbClr val="CCE7D4"/>
      </a:accent4>
      <a:accent5>
        <a:srgbClr val="FFF100"/>
      </a:accent5>
      <a:accent6>
        <a:srgbClr val="E0FFFF"/>
      </a:accent6>
      <a:hlink>
        <a:srgbClr val="005DBA"/>
      </a:hlink>
      <a:folHlink>
        <a:srgbClr val="6C606A"/>
      </a:folHlink>
    </a:clrScheme>
    <a:fontScheme name="Banded">
      <a:maj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anded">
      <a:fillStyleLst>
        <a:solidFill>
          <a:schemeClr val="phClr"/>
        </a:solidFill>
        <a:gradFill rotWithShape="1">
          <a:gsLst>
            <a:gs pos="0">
              <a:schemeClr val="phClr">
                <a:tint val="65000"/>
                <a:satMod val="120000"/>
                <a:lumMod val="107000"/>
              </a:schemeClr>
            </a:gs>
            <a:gs pos="50000">
              <a:schemeClr val="phClr">
                <a:tint val="70000"/>
                <a:satMod val="124000"/>
                <a:lumMod val="103000"/>
              </a:schemeClr>
            </a:gs>
            <a:gs pos="100000">
              <a:schemeClr val="phClr">
                <a:tint val="85000"/>
                <a:satMod val="120000"/>
                <a:lumMod val="100000"/>
              </a:schemeClr>
            </a:gs>
          </a:gsLst>
          <a:lin ang="5400000" scaled="0"/>
        </a:gradFill>
        <a:gradFill rotWithShape="1">
          <a:gsLst>
            <a:gs pos="0">
              <a:schemeClr val="phClr">
                <a:tint val="85000"/>
                <a:shade val="98000"/>
                <a:satMod val="110000"/>
                <a:lumMod val="103000"/>
              </a:schemeClr>
            </a:gs>
            <a:gs pos="50000">
              <a:schemeClr val="phClr">
                <a:shade val="85000"/>
                <a:satMod val="105000"/>
                <a:lumMod val="100000"/>
              </a:schemeClr>
            </a:gs>
            <a:gs pos="100000">
              <a:schemeClr val="phClr">
                <a:shade val="60000"/>
                <a:satMod val="12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15875" dir="5400000" algn="ctr" rotWithShape="0">
              <a:srgbClr val="000000">
                <a:alpha val="68000"/>
              </a:srgbClr>
            </a:outerShdw>
          </a:effectLst>
        </a:effectStyle>
        <a:effectStyle>
          <a:effectLst>
            <a:outerShdw blurRad="88900" dist="27940" dir="5400000" algn="ctr" rotWithShape="0">
              <a:srgbClr val="000000">
                <a:alpha val="63000"/>
              </a:srgbClr>
            </a:outerShdw>
          </a:effectLst>
        </a:effectStyle>
      </a:effectStyleLst>
      <a:bgFillStyleLst>
        <a:solidFill>
          <a:schemeClr val="phClr"/>
        </a:solidFill>
        <a:blipFill rotWithShape="1">
          <a:blip xmlns:r="http://schemas.openxmlformats.org/officeDocument/2006/relationships" r:embed="rId1">
            <a:duotone>
              <a:schemeClr val="phClr"/>
              <a:schemeClr val="phClr">
                <a:shade val="91000"/>
                <a:satMod val="105000"/>
              </a:schemeClr>
            </a:duotone>
          </a:blip>
          <a:tile tx="0" ty="0" sx="100000" sy="100000" flip="none" algn="tl"/>
        </a:blipFill>
        <a:gradFill rotWithShape="1">
          <a:gsLst>
            <a:gs pos="0">
              <a:schemeClr val="phClr">
                <a:tint val="100000"/>
                <a:shade val="0"/>
                <a:satMod val="100000"/>
              </a:schemeClr>
            </a:gs>
            <a:gs pos="100000">
              <a:schemeClr val="phClr">
                <a:shade val="10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Banded" id="{98DFF888-2449-4D28-977C-6306C017633E}" vid="{9792607F-9579-4224-82FF-9C88C3E1E53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Banded</Template>
  <TotalTime>3214</TotalTime>
  <Words>1523</Words>
  <Application>Microsoft Office PowerPoint</Application>
  <PresentationFormat>On-screen Show (4:3)</PresentationFormat>
  <Paragraphs>156</Paragraphs>
  <Slides>25</Slides>
  <Notes>17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25</vt:i4>
      </vt:variant>
    </vt:vector>
  </HeadingPairs>
  <TitlesOfParts>
    <vt:vector size="34" baseType="lpstr">
      <vt:lpstr>Arial</vt:lpstr>
      <vt:lpstr>Bodoni MT Black</vt:lpstr>
      <vt:lpstr>Calibri</vt:lpstr>
      <vt:lpstr>Corbel</vt:lpstr>
      <vt:lpstr>Freestyle Script</vt:lpstr>
      <vt:lpstr>Old Rubber Stamp</vt:lpstr>
      <vt:lpstr>Times New Roman</vt:lpstr>
      <vt:lpstr>Wingdings</vt:lpstr>
      <vt:lpstr>Banded</vt:lpstr>
      <vt:lpstr>Grace in the Law</vt:lpstr>
      <vt:lpstr>PowerPoint Presentation</vt:lpstr>
      <vt:lpstr>Covenant Promise</vt:lpstr>
      <vt:lpstr>Covenant Name</vt:lpstr>
      <vt:lpstr>The 1st Question of Covenant</vt:lpstr>
      <vt:lpstr>The 1st Question of Covenant</vt:lpstr>
      <vt:lpstr>The 1st Question of Covenant</vt:lpstr>
      <vt:lpstr>The 1st Question of Covenant</vt:lpstr>
      <vt:lpstr>The Story Arc of Exodus</vt:lpstr>
      <vt:lpstr>The Story Arc of Exodus</vt:lpstr>
      <vt:lpstr>Why the Burning bush?</vt:lpstr>
      <vt:lpstr>The BurNing Bush</vt:lpstr>
      <vt:lpstr>Israel has come to Me; furthermore, I have seen the oppression with which the Egyptians are oppressing them.  , to the place of the Canaanite and the Hittite and the Amorite and the Perizzite and the Hivite and the Jebusite. 9 “Now, behold, the cry of the sons of Israel has come to Me; furthermore, I have seen the oppression with which the Egyptians are oppressing them.  10 “Therefore, come now, and I will send you to Pharaoh, so that you may bring My people, the sons of Israel, out of Egypt.” 11 But Moses said to God, “Who am I, that I should go to Pharaoh, and that I should bring the sons of Israel out of Egypt?” 12 And He said, “Certainly I will be with you, and this shall be the sign to you that it is I who have sent you: when you have brought the people out of Egypt, you shall worship God at this mountain.” 13 Then Moses said to God, “Behold, I am going to the sons of Israel, and I will say to them, ‘The God of your fathers has sent me to you.’ Now they may say to me, ‘What is His name?’ What shall I say to them?” 14 God said to Moses, “I AM WHO I AM”; and He said, “Thus you shall say to the sons of Israel, ‘I AM has sent me to you.’ ” 15 God, furthermore, said to Moses, “Thus you shall say to the sons of Israel, ‘The Lord, the God of your fathers, the God of Abraham, the God of Isaac, and the God of Jacob, has sent me to you.’ This is My name forever, and this is My memorial-name to all generations. 16 “Go and gather the elders of Israel together and say to them, ‘The Lord, the God of your fathers, the God of Abraham, Isaac and Jacob, has appeared to me, saying, “I am indeed concerned about you and what has been done to you in Egypt. 17 “So I said, I will bring you up out of the affliction of Egypt to the land of the Canaanite and the Hittite and the Amorite and the Perizzite and the Hivite and the Jebusite, to a land flowing with milk and honey.” ’ 18 “They will pay heed to what you say; and you with the elders of Israel will come to the king of Egypt and you will say to him, ‘The Lord, the God of the Hebrews, has met with us. So now, please, let us go a three days’ journey into the wilderness, that we may sacrifice to the Lord our God.’ 19 “But I know that the king of Egypt will not permit you to go, except under compulsion. 20 “So I will stretch out My hand and strike Egypt with all My miracles which I shall do in the midst of it; and after that he will let you go. 21 “I will grant this people favor in the sight of the Egyptians; and it shall be that when you go, you will not go empty-handed. 22 “But every woman shall ask of her neighbor and the woman who lives in her house, articles of silver and articles of gold, and clothing; and you will put them on your sons and daughters. Thus you will plunder the Egyptians.” 1 Then Moses said, “What if they will not believe me or listen to what I say? For they may say, ‘The Lord has not appeared to you.’ ” 2 The Lord said to him, “What is that in your hand?” And he said, “A staff.” 3 Then He said, “Throw it on the ground.” So he threw it on the ground, and it became a serpent; and Moses fled from it. 4 But the Lord said to Moses, “Stretch out your hand and grasp it by its tail”—so he stretched out his hand and caught it, and it became a staff in his hand— 5 “that they may believe that the Lord, the God of their fathers, the God of Abraham, the God of Isaac, and the God of Jacob, has appeared to you.” 6 The Lord furthermore said to him, “Now put your hand into your bosom.” So he put his hand into his bosom, and when he took it out, behold, his hand was leprous like snow. 7 Then He said, “Put your hand into your bosom again.” So he put his hand into his bosom again, and when he took it out of his bosom, behold, it was restored like the rest of his flesh. 8 “If they will not believe you or heed the witness of the first sign, they may believe the witness of the last sign. 9 “But if they will not believe even these two signs or heed what you say, then you shall take some water from the Nile and pour it on the dry ground; and the water which you take from the Nile will become blood on the dry ground.” 10 Then Moses said to the Lord, “Please, Lord, I have never been eloquent, neither recently nor in time past, nor since You have spoken to Your servant; for I am slow of speech and slow of tongue.” 11 The Lord said to him, “Who has made man’s mouth? Or who makes him mute or deaf, or seeing or blind? Is it not I, the Lord? 12 “Now then go, and I, even I, will be with your mouth, and teach you what you are to say.” 13 But he said, “Please, Lord, now send the message by whomever You will.” 14 Then the anger of the Lord burned against Moses, and He said, “Is there not your brother Aaron the Levite? I know that he speaks fluently. And moreover, behold, he is coming out to meet you; when he sees you, he will be glad in his heart. 15 “You are to speak to him and put the words in his mouth; and I, even I, will be with your mouth and his mouth, and I will teach you what you are to do. 16 “Moreover, he shall speak for you to the people; and he will be as a mouth for you and you will be as God to him. 17 “You shall take in your hand this staff, with which you shall perform the signs.”  </vt:lpstr>
      <vt:lpstr>Israel has come to Me; furthermore, I have seen the oppression with which the Egyptians are oppressing them.  , to the place of the Canaanite and the Hittite and the Amorite and the Perizzite and the Hivite and the Jebusite. 9 “Now, behold, the cry of the sons of Israel has come to Me; furthermore, I have seen the oppression with which the Egyptians are oppressing them.  10 “Therefore, come now, and I will send you to Pharaoh, so that you may bring My people, the sons of Israel, out of Egypt.” 11 But Moses said to God, “Who am I, that I should go to Pharaoh, and that I should bring the sons of Israel out of Egypt?” 12 And He said, “Certainly I will be with you, and this shall be the sign to you that it is I who have sent you: when you have brought the people out of Egypt, you shall worship God at this mountain.” 13 Then Moses said to God,  “Behold, I am going to the sons of Israel, and I will say to them, ‘The God of your fathers has sent me to you.’ Now they may say to me, ‘What is His name?’ What shall I say to them?”  14 God said to Moses, “I AM WHO I AM”; and He said, “Thus you shall say to the sons of Israel, ‘I AM has sent me to you.’ ” 15 God, furthermore, said to Moses, “Thus you shall say to the sons of Israel, ‘The Lord, the God of your fathers, the God of Abraham, the God of Isaac, and the God of Jacob, has sent me to you.’ This is My name forever, and this is My memorial-name to all generations. 16 “Go and gather the elders of Israel together and say to them, ‘The Lord, the God of your fathers, the God of Abraham, Isaac and Jacob, has appeared to me, saying, “I am indeed concerned about you and what has been done to you in Egypt. 17 “So I said, I will bring you up out of the affliction of Egypt to the land of the Canaanite and the Hittite and the Amorite and the Perizzite and the Hivite and the Jebusite, to a land flowing with milk and honey.” ’ 18 “They will pay heed to what you say; and you with the elders of Israel will come to the king of Egypt and you will say to him, ‘The Lord, the God of the Hebrews, has met with us. So now, please, let us go a three days’ journey into the wilderness, that we may sacrifice to the Lord our God.’ 19 “But I know that the king of Egypt will not permit you to go, except under compulsion. 20 “So I will stretch out My hand and strike Egypt with all My miracles which I shall do in the midst of it; and after that he will let you go. 21 “I will grant this people favor in the sight of the Egyptians; and it shall be that when you go, you will not go empty-handed. 22 “But every woman shall ask of her neighbor and the woman who lives in her house, articles of silver and articles of gold, and clothing; and you will put them on your sons and daughters. Thus you will plunder the Egyptians.” 1 Then Moses said, “What if they will not believe me or listen to what I say? For they may say, ‘The Lord has not appeared to you.’ ” 2 The Lord said to him, “What is that in your hand?” And he said, “A staff.” 3 Then He said, “Throw it on the ground.” So he threw it on the ground, and it became a serpent; and Moses fled from it. 4 But the Lord said to Moses, “Stretch out your hand and grasp it by its tail”—so he stretched out his hand and caught it, and it became a staff in his hand— 5 “that they may believe that the Lord, the God of their fathers, the God of Abraham, the God of Isaac, and the God of Jacob, has appeared to you.” 6 The Lord furthermore said to him, “Now put your hand into your bosom.” So he put his hand into his bosom, and when he took it out, behold, his hand was leprous like snow. 7 Then He said, “Put your hand into your bosom again.” So he put his hand into his bosom again, and when he took it out of his bosom, behold, it was restored like the rest of his flesh. 8 “If they will not believe you or heed the witness of the first sign, they may believe the witness of the last sign. 9 “But if they will not believe even these two signs or heed what you say, then you shall take some water from the Nile and pour it on the dry ground; and the water which you take from the Nile will become blood on the dry ground.” 10 Then Moses said to the Lord, “Please, Lord, I have never been eloquent, neither recently nor in time past, nor since You have spoken to Your servant; for I am slow of speech and slow of tongue.” 11 The Lord said to him, “Who has made man’s mouth? Or who makes him mute or deaf, or seeing or blind? Is it not I, the Lord? 12 “Now then go, and I, even I, will be with your mouth, and teach you what you are to say.” 13 But he said, “Please, Lord, now send the message by whomever You will.” 14 Then the anger of the Lord burned against Moses, and He said, “Is there not your brother Aaron the Levite? I know that he speaks fluently. And moreover, behold, he is coming out to meet you; when he sees you, he will be glad in his heart. 15 “You are to speak to him and put the words in his mouth; and I, even I, will be with your mouth and his mouth, and I will teach you what you are to do. 16 “Moreover, he shall speak for you to the people; and he will be as a mouth for you and you will be as God to him. 17 “You shall take in your hand this staff, with which you shall perform the signs.”  </vt:lpstr>
      <vt:lpstr>Israel, out of Egypt.” 11 But Moses said to God, “Who am I, that I should go to Pharaoh, and that I should bring the sons of Israel out of Egypt?” 12 And He said, “Certainly I will be with you, and this shall be the sign to you that it is I who have sent you: when you have brought the people out of Egypt, you shall worship God at this mountain.” 13 Then Moses said to God,  “Behold, I am going to the sons of Israel, and I will say to them, ‘The God of your fathers has sent me to you.’ Now they may say to me, ‘What is His name?’ What shall I say to them?”  14 God said to Moses, “I AM WHO I AM”; and He said, “Thus you shall say to the sons of Israel, ‘I AM has sent me to you.’ ” 15 God, furthermore, said to Moses, “Thus you shall say to the sons of Israel, ‘The Lord, the God of your fathers, the God of Abraham, the God of Isaac, and the God of Jacob, has sent me to you.’ This is My name forever,  and this is My memorial-name to all generations. 16 “Go and gather the elders of Israel together and say to them, ‘The Lord, the God of your fathers, the God of Abraham, Isaac and Jacob, has appeared to me, saying, “I am indeed concerned about you and what has been done to you in Egypt. 17 “So I said, I will bring you up out of the affliction of Egypt to the land of the Canaanite and the Hittite and the Amorite and the Perizzite and the Hivite and the Jebusite, to a land flowing with milk and honey.” ’ 18 “They will pay heed to what you say; and you with the elders of Israel will come to the king of Egypt and you will say to him, ‘The Lord, the God of the Hebrews, has met with us. So now, please, let us go a three days’ journey into the wilderness, that we may sacrifice to the Lord our God.’ 19 “But I know that the king of Egypt will not permit you to go, except under compulsion. 20 “So I will stretch out My hand and strike Egypt with all My miracles which I shall do in the midst of it; and after that he will let you go. 21 “I will grant this people favor in the sight of the Egyptians; and it shall be that when you go, you will not go empty-handed. 22 “But every woman shall ask of her neighbor and the woman who lives in her house, articles of silver and articles of gold, and clothing; and you will put them on your sons and daughters. Thus you will plunder the Egyptians.” 1 Then Moses said, “What if they will not believe me or listen to what I say? For they may say, ‘The Lord has not appeared to you.’ ” 2 The Lord said to him, “What is that in your hand?” And he said, “A staff.” 3 Then He said, “Throw it on the ground.” So he threw it on the ground, and it became a serpent; and Moses fled from it. 4 But the Lord said to Moses, “Stretch out your hand and grasp it by its tail”—so he stretched out his hand and caught it, and it became a staff in his hand— 5 “that they may believe that the Lord, the God of their fathers, the God of Abraham, the God of Isaac, and the God of Jacob, has appeared to you.” 6 The Lord furthermore said to him, “Now put your hand into your bosom.” So he put his hand into his bosom, and when he took it out, behold, his hand was leprous like snow. 7 Then He said, “Put your hand into your bosom again.” So he put his hand into his bosom again, and when he took it out of his bosom, behold, it was restored like the rest of his flesh. 8 “If they will not believe you or heed the witness of the first sign, they may believe the witness of the last sign. 9 “But if they will not believe even these two signs or heed what you say, then you shall take some water from the Nile and pour it on the dry ground; and the water which you take from the Nile will become blood on the dry ground.” 10 Then Moses said to the Lord, “Please, Lord, I have never been eloquent, neither recently nor in time past, nor since You have spoken to Your servant; for I am slow of speech and slow of tongue.” 11 The Lord said to him, “Who has made man’s mouth? Or who makes him mute or deaf, or seeing or blind? Is it not I, the Lord? 12 “Now then go, and I, even I, will be with your mouth, and teach you what you are to say.” 13 But he said, “Please, Lord, now send the message by whomever You will.” 14 Then the anger of the Lord burned against Moses, and He said, “Is there not your brother Aaron the Levite? I know that he speaks fluently. And moreover, behold, he is coming out to meet you; when he sees you, he will be glad in his heart. 15 “You are to speak to him and put the words in his mouth; and I, even I, will be with your mouth and his mouth, and I will teach you what you are to do. 16 “Moreover, he shall speak for you to the people; and he will be as a mouth for you and you will be as God to him. 17 “You shall take in your hand this staff, with which you shall perform the signs.”  </vt:lpstr>
      <vt:lpstr>with you, and this shall be the sign to you that it is I who have sent you: when you have brought the people out of Egypt, you shall worship God at this mountain.” 13 Then Moses said to God,  “Behold, I am going to the sons of Israel, and I will say to them, ‘The God of your fathers has sent me to you.’ Now they may say to me, ‘What is His name?’ What shall I say to them?”  14 God said to Moses, “I AM WHO I AM”; and He said, “Thus you shall say to the sons of Israel, ‘I AM has sent me to you.’ ” 15 God, furthermore, said to Moses, “Thus you shall say to the sons of Israel, ‘The Lord, the God of your fathers, the God of Abraham, the God of Isaac, and the God of Jacob, has sent me to you.’ This is My name forever,  and this is My memorial-name to all generations. 16 “Go and gather the elders of Israel together and say to them, ‘The Lord, the God of your fathers, the God of Abraham, Isaac and Jacob, has appeared to me, saying, “I am indeed concerned about you and what has been done to you in Egypt. 17 “So I said, I will bring you up out of the affliction of Egypt to the land of the Canaanite and the Hittite and the Amorite and the Perizzite and the Hivite and the Jebusite, to a land flowing with milk and honey.” ’ 18 “They will pay heed to what you say; and you with the elders of Israel will come to the king of Egypt and you will say to him, ‘The Lord, the God of the Hebrews, has met with us. So now, please, let us go a three days’ journey into the wilderness, that we may sacrifice to the Lord our God.’ 19 “But I know that the king of Egypt will not permit you to go, except under compulsion. 20 “So I will stretch out My hand and strike Egypt with all My miracles which I shall do in the midst of it; and after that he will let you go. 21 “I will grant this people favor in the sight of the Egyptians; and it shall be that when you go, you will not go empty-handed. 22 “But every woman shall ask of her neighbor and the woman who lives in her house, articles of silver and articles of gold, and clothing; and you will put them on your sons and daughters. Thus you will plunder the Egyptians.” 1 Then Moses said, “What if they will not believe me or listen to what I say? For they may say, ‘The Lord has not appeared to you.’ ” 2 The Lord said to him, “What is that in your hand?” And he said, “A staff.” 3 Then He said, “Throw it on the ground.” So he threw it on the ground, and it became a serpent; and Moses fled from it. 4 But the Lord said to Moses, “Stretch out your hand and grasp it by its tail”—so he stretched out his hand and caught it, and it became a staff in his hand— 5 “that they may believe that the Lord, the God of their fathers, the God of Abraham, the God of Isaac, and the God of Jacob, has appeared to you.” 6 The Lord furthermore said to him, “Now put your hand into your bosom.” So he put his hand into his bosom, and when he took it out, behold, his hand was leprous like snow. 7 Then He said, “Put your hand into your bosom again.” So he put his hand into his bosom again, and when he took it out of his bosom, behold, it was restored like the rest of his flesh. 8 “If they will not believe you or heed the witness of the first sign, they may believe the witness of the last sign. 9 “But if they will not believe even these two signs or heed what you say, then you shall take some water from the Nile and pour it on the dry ground; and the water which you take from the Nile will become blood on the dry ground.” 10 Then Moses said to the Lord, “Please, Lord, I have never been eloquent, neither recently nor in time past, nor since You have spoken to Your servant; for I am slow of speech and slow of tongue.” 11 The Lord said to him, “Who has made man’s mouth? Or who makes him mute or deaf, or seeing or blind? Is it not I, the Lord? 12 “Now then go, and I, even I, will be with your mouth, and teach you what you are to say.” 13 But he said, “Please, Lord, now send the message by whomever You will.” 14 Then the anger of the Lord burned against Moses, and He said, “Is there not your brother Aaron the Levite? I know that he speaks fluently. And moreover, behold, he is coming out to meet you; when he sees you, he will be glad in his heart. 15 “You are to speak to him and put the words in his mouth; and I, even I, will be with your mouth and his mouth, and I will teach you what you are to do. 16 “Moreover, he shall speak for you to the people; and he will be as a mouth for you and you will be as God to him. 17 “You shall take in your hand this staff, with which you shall perform the signs.”  </vt:lpstr>
      <vt:lpstr>let you go. 21 “I will grant this people favor in the sight of the Egyptians; and it shall be that when you go, you will not go empty-handed. 22 “But every woman shall ask of her neighbor and the woman who lives in her house, articles of silver and articles of gold, and clothing; and you will put them on your sons and daughters. Thus you will plunder the Egyptians.” 1 Then Moses said, “What if they will not believe me or listen to what I say? For they may say, ‘The Lord has not appeared to you.’ ” 2 The Lord said to him, “What is that in your hand?” And he said, “A staff.” 3 Then He said, “Throw it on the ground.” So he threw it on the ground, and it became a serpent; and Moses fled from it. 4 But the Lord said to Moses, “Stretch out your hand and grasp it by its tail”—so he stretched out his hand and caught it, and it became a staff in his hand— 5 “that they may believe that the Lord, the God of their fathers, the God of Abraham, the God of Isaac, and the God of Jacob, has appeared to you.” 6 The Lord furthermore said to him, “Now put your hand into your bosom.” So he put his hand into his bosom, and when he took it out, behold, his hand was leprous like snow. 7 Then He said, “Put your hand into your bosom again.” So he put his hand into his bosom again, and when he took it out of his bosom, behold, it was restored like the rest of his flesh. 8 “If they will not believe you or heed the witness of the first sign, they may believe the witness of the last sign. 9 “But if they will not believe even these two signs or heed what you say, then you shall take some water from the Nile and pour it on the dry ground; and the water which you take from the Nile will become blood on the dry ground.” 10 Then Moses said to the Lord, “Please, Lord, I have never been eloquent, neither recently nor in time past, nor since You have spoken to Your servant; for I am slow of speech and slow of tongue.” 11 The Lord said to him, “Who has made man’s mouth? Or who makes him mute or deaf, or seeing or blind? Is it not I, the Lord? 12 “Now then go, and I, even I, will be with your mouth, and teach you what you are to say.” 13 But he said, “Please, Lord, now send the message by whomever You will.” 14 Then the anger of the Lord burned against Moses, and He said, “Is there not your brother Aaron the Levite? I know that he speaks fluently. And moreover, behold, he is coming out to meet you; when he sees you, he will be glad in his heart. 15 “You are to speak to him and put the words in his mouth; and I, even I, will be with your mouth and his mouth, and I will teach you what you are to do. 16 “Moreover, he shall speak for you to the people; and he will be as a mouth for you and you will be as God to him. 17 “You shall take in your hand this staff, with which you shall perform the signs.”  </vt:lpstr>
      <vt:lpstr>behold, it was restored like the rest of his flesh. 8 “If they will not believe you or heed the witness of the first sign, they may believe the witness of the last sign. 9 “But if they will not believe even these two signs or heed what you say, then you shall take some water from the Nile and pour it on the dry ground; and the water which you take from the Nile will become blood on the dry ground.” 10 Then Moses said to the Lord, “Please, Lord, I have never been eloquent, neither recently nor in time past, nor since You have spoken to Your servant; for I am slow of speech and slow of tongue.” 11 The Lord said to him, “Who has made man’s mouth? Or who makes him mute or deaf, or seeing or blind? Is it not I, the Lord? 12 “Now then go, and I, even I, will be with your mouth, and teach you what you are to say.”  13 But he said, “Please, Lord, now send the message by whomever You will.” 14 Then the anger of the Lord burned against Moses,  and He said, “Is there not your brother Aaron the Levite? I know that he speaks fluently. And moreover, behold, he is coming out to meet you; when he sees you, he will be glad in his heart. 15 “You are to speak to him and put the words in his mouth; and I, even I, will be with your mouth and his mouth, and I will teach you what you are to do. 16 “Moreover, he shall speak for you to the people; and he will be as a mouth for you and you will be as God to him. 17 “You shall take in your hand this staff, with which you shall perform the signs.”  </vt:lpstr>
      <vt:lpstr>Covenant Cut</vt:lpstr>
      <vt:lpstr>Suzerain-vassal treaty form in Exodus 19-24</vt:lpstr>
      <vt:lpstr>Covenant Name</vt:lpstr>
      <vt:lpstr>“The Lord, the Lord God, compassionate and gracious, slow to anger, and abounding in lovingkindness and truth; who keeps lovingkindness for thousands, who forgives iniquity, transgression and sin; yet He will by no means leave the guilty unpunished, visiting the iniquity of fathers on the children and on the grandchildren to the third and fourth generations.” </vt:lpstr>
      <vt:lpstr>14 And the Word became flesh, and dwelt among us, and we saw His glory, glory as of the only begotten from the Father, full of grace and truth. 15 John testified about Him and cried out, saying, “This was He of whom I said, ‘He who comes after me has a higher rank than I, for He existed before me.’ ” 16 For of His fullness we have all received, and grace upon grace. 17 For the Law was given through Moses; grace and truth were realized through Jesus Christ. 18 No one has seen God at any time; the only begotten God who is in the bosom of the Father, He has explained Him. </vt:lpstr>
      <vt:lpstr>PowerPoint Presentation</vt:lpstr>
      <vt:lpstr>Covenant Name</vt:lpstr>
    </vt:vector>
  </TitlesOfParts>
  <Company>Wells Fargo N.A.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William Brent</dc:creator>
  <cp:lastModifiedBy>Michael Brent</cp:lastModifiedBy>
  <cp:revision>19</cp:revision>
  <dcterms:created xsi:type="dcterms:W3CDTF">2019-02-20T16:36:24Z</dcterms:created>
  <dcterms:modified xsi:type="dcterms:W3CDTF">2019-02-28T17:13:21Z</dcterms:modified>
</cp:coreProperties>
</file>