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17"/>
  </p:notesMasterIdLst>
  <p:handoutMasterIdLst>
    <p:handoutMasterId r:id="rId18"/>
  </p:handoutMasterIdLst>
  <p:sldIdLst>
    <p:sldId id="424" r:id="rId2"/>
    <p:sldId id="374" r:id="rId3"/>
    <p:sldId id="401" r:id="rId4"/>
    <p:sldId id="421" r:id="rId5"/>
    <p:sldId id="400" r:id="rId6"/>
    <p:sldId id="329" r:id="rId7"/>
    <p:sldId id="330" r:id="rId8"/>
    <p:sldId id="405" r:id="rId9"/>
    <p:sldId id="394" r:id="rId10"/>
    <p:sldId id="414" r:id="rId11"/>
    <p:sldId id="420" r:id="rId12"/>
    <p:sldId id="415" r:id="rId13"/>
    <p:sldId id="447" r:id="rId14"/>
    <p:sldId id="422" r:id="rId15"/>
    <p:sldId id="448" r:id="rId1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D58BF0F-B20A-44BD-8B3E-DC601A1E9193}" v="110" dt="2019-07-08T07:33:01.196"/>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759" autoAdjust="0"/>
    <p:restoredTop sz="79876" autoAdjust="0"/>
  </p:normalViewPr>
  <p:slideViewPr>
    <p:cSldViewPr snapToGrid="0">
      <p:cViewPr varScale="1">
        <p:scale>
          <a:sx n="66" d="100"/>
          <a:sy n="66" d="100"/>
        </p:scale>
        <p:origin x="1848" y="53"/>
      </p:cViewPr>
      <p:guideLst/>
    </p:cSldViewPr>
  </p:slideViewPr>
  <p:notesTextViewPr>
    <p:cViewPr>
      <p:scale>
        <a:sx n="1" d="1"/>
        <a:sy n="1" d="1"/>
      </p:scale>
      <p:origin x="0" y="0"/>
    </p:cViewPr>
  </p:notesTextViewPr>
  <p:notesViewPr>
    <p:cSldViewPr snapToGrid="0">
      <p:cViewPr varScale="1">
        <p:scale>
          <a:sx n="63" d="100"/>
          <a:sy n="63" d="100"/>
        </p:scale>
        <p:origin x="3134" y="8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handoutMaster" Target="handoutMasters/handoutMaster1.xml"/><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microsoft.com/office/2016/11/relationships/changesInfo" Target="changesInfos/changesInfo1.xml"/><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Brent" userId="efbb700b7c4874dd" providerId="LiveId" clId="{DD58BF0F-B20A-44BD-8B3E-DC601A1E9193}"/>
    <pc:docChg chg="undo custSel addSld delSld modSld sldOrd">
      <pc:chgData name="Michael Brent" userId="efbb700b7c4874dd" providerId="LiveId" clId="{DD58BF0F-B20A-44BD-8B3E-DC601A1E9193}" dt="2019-07-08T07:33:12.768" v="2333" actId="478"/>
      <pc:docMkLst>
        <pc:docMk/>
      </pc:docMkLst>
      <pc:sldChg chg="modAnim">
        <pc:chgData name="Michael Brent" userId="efbb700b7c4874dd" providerId="LiveId" clId="{DD58BF0F-B20A-44BD-8B3E-DC601A1E9193}" dt="2019-06-30T14:37:19.410" v="1602"/>
        <pc:sldMkLst>
          <pc:docMk/>
          <pc:sldMk cId="1281413593" sldId="374"/>
        </pc:sldMkLst>
      </pc:sldChg>
      <pc:sldChg chg="addSp delSp modSp">
        <pc:chgData name="Michael Brent" userId="efbb700b7c4874dd" providerId="LiveId" clId="{DD58BF0F-B20A-44BD-8B3E-DC601A1E9193}" dt="2019-06-30T14:39:49.168" v="1615"/>
        <pc:sldMkLst>
          <pc:docMk/>
          <pc:sldMk cId="3046677343" sldId="394"/>
        </pc:sldMkLst>
        <pc:picChg chg="add del mod">
          <ac:chgData name="Michael Brent" userId="efbb700b7c4874dd" providerId="LiveId" clId="{DD58BF0F-B20A-44BD-8B3E-DC601A1E9193}" dt="2019-06-30T14:39:49.168" v="1615"/>
          <ac:picMkLst>
            <pc:docMk/>
            <pc:sldMk cId="3046677343" sldId="394"/>
            <ac:picMk id="4" creationId="{5C692571-B8B2-4CE7-9A7C-7EC9707FDE48}"/>
          </ac:picMkLst>
        </pc:picChg>
      </pc:sldChg>
      <pc:sldChg chg="modSp">
        <pc:chgData name="Michael Brent" userId="efbb700b7c4874dd" providerId="LiveId" clId="{DD58BF0F-B20A-44BD-8B3E-DC601A1E9193}" dt="2019-06-29T07:41:15.457" v="961" actId="20577"/>
        <pc:sldMkLst>
          <pc:docMk/>
          <pc:sldMk cId="565458467" sldId="400"/>
        </pc:sldMkLst>
        <pc:spChg chg="mod">
          <ac:chgData name="Michael Brent" userId="efbb700b7c4874dd" providerId="LiveId" clId="{DD58BF0F-B20A-44BD-8B3E-DC601A1E9193}" dt="2019-06-29T07:41:15.457" v="961" actId="20577"/>
          <ac:spMkLst>
            <pc:docMk/>
            <pc:sldMk cId="565458467" sldId="400"/>
            <ac:spMk id="2" creationId="{8CC9BC34-60E2-4D0D-AC55-1575EADDA4E6}"/>
          </ac:spMkLst>
        </pc:spChg>
      </pc:sldChg>
      <pc:sldChg chg="modNotesTx">
        <pc:chgData name="Michael Brent" userId="efbb700b7c4874dd" providerId="LiveId" clId="{DD58BF0F-B20A-44BD-8B3E-DC601A1E9193}" dt="2019-07-01T06:20:26.901" v="1909" actId="20577"/>
        <pc:sldMkLst>
          <pc:docMk/>
          <pc:sldMk cId="589965845" sldId="401"/>
        </pc:sldMkLst>
      </pc:sldChg>
      <pc:sldChg chg="addSp delSp modSp">
        <pc:chgData name="Michael Brent" userId="efbb700b7c4874dd" providerId="LiveId" clId="{DD58BF0F-B20A-44BD-8B3E-DC601A1E9193}" dt="2019-06-30T14:41:13.067" v="1631" actId="478"/>
        <pc:sldMkLst>
          <pc:docMk/>
          <pc:sldMk cId="2194676979" sldId="405"/>
        </pc:sldMkLst>
        <pc:spChg chg="mod">
          <ac:chgData name="Michael Brent" userId="efbb700b7c4874dd" providerId="LiveId" clId="{DD58BF0F-B20A-44BD-8B3E-DC601A1E9193}" dt="2019-06-30T14:41:09.962" v="1630" actId="1076"/>
          <ac:spMkLst>
            <pc:docMk/>
            <pc:sldMk cId="2194676979" sldId="405"/>
            <ac:spMk id="6" creationId="{FA36B658-3F68-473C-82D4-A91C84AF4680}"/>
          </ac:spMkLst>
        </pc:spChg>
        <pc:spChg chg="del">
          <ac:chgData name="Michael Brent" userId="efbb700b7c4874dd" providerId="LiveId" clId="{DD58BF0F-B20A-44BD-8B3E-DC601A1E9193}" dt="2019-06-30T14:41:13.067" v="1631" actId="478"/>
          <ac:spMkLst>
            <pc:docMk/>
            <pc:sldMk cId="2194676979" sldId="405"/>
            <ac:spMk id="7" creationId="{614A9664-A8FF-4A44-96BE-627F8B7A77C9}"/>
          </ac:spMkLst>
        </pc:spChg>
        <pc:picChg chg="add del">
          <ac:chgData name="Michael Brent" userId="efbb700b7c4874dd" providerId="LiveId" clId="{DD58BF0F-B20A-44BD-8B3E-DC601A1E9193}" dt="2019-06-30T14:40:06.275" v="1618"/>
          <ac:picMkLst>
            <pc:docMk/>
            <pc:sldMk cId="2194676979" sldId="405"/>
            <ac:picMk id="5" creationId="{7D3E0B81-9555-41FB-83CD-D0D212545F97}"/>
          </ac:picMkLst>
        </pc:picChg>
        <pc:picChg chg="add del">
          <ac:chgData name="Michael Brent" userId="efbb700b7c4874dd" providerId="LiveId" clId="{DD58BF0F-B20A-44BD-8B3E-DC601A1E9193}" dt="2019-06-30T14:40:30.683" v="1622"/>
          <ac:picMkLst>
            <pc:docMk/>
            <pc:sldMk cId="2194676979" sldId="405"/>
            <ac:picMk id="8" creationId="{F2A77F0F-EE83-438D-BD46-CE16ED3A2F43}"/>
          </ac:picMkLst>
        </pc:picChg>
        <pc:picChg chg="add del mod">
          <ac:chgData name="Michael Brent" userId="efbb700b7c4874dd" providerId="LiveId" clId="{DD58BF0F-B20A-44BD-8B3E-DC601A1E9193}" dt="2019-06-30T14:41:01.824" v="1628" actId="478"/>
          <ac:picMkLst>
            <pc:docMk/>
            <pc:sldMk cId="2194676979" sldId="405"/>
            <ac:picMk id="9" creationId="{23F9DED3-BE18-4FDA-935A-519F1A41528C}"/>
          </ac:picMkLst>
        </pc:picChg>
        <pc:picChg chg="add del mod">
          <ac:chgData name="Michael Brent" userId="efbb700b7c4874dd" providerId="LiveId" clId="{DD58BF0F-B20A-44BD-8B3E-DC601A1E9193}" dt="2019-06-30T14:40:57.668" v="1627" actId="1076"/>
          <ac:picMkLst>
            <pc:docMk/>
            <pc:sldMk cId="2194676979" sldId="405"/>
            <ac:picMk id="11" creationId="{B3623DB1-D709-4C45-9DEF-0E0F2570165A}"/>
          </ac:picMkLst>
        </pc:picChg>
      </pc:sldChg>
      <pc:sldChg chg="modSp modNotesTx">
        <pc:chgData name="Michael Brent" userId="efbb700b7c4874dd" providerId="LiveId" clId="{DD58BF0F-B20A-44BD-8B3E-DC601A1E9193}" dt="2019-07-01T06:31:12.413" v="2295" actId="20577"/>
        <pc:sldMkLst>
          <pc:docMk/>
          <pc:sldMk cId="3441304000" sldId="415"/>
        </pc:sldMkLst>
        <pc:spChg chg="mod">
          <ac:chgData name="Michael Brent" userId="efbb700b7c4874dd" providerId="LiveId" clId="{DD58BF0F-B20A-44BD-8B3E-DC601A1E9193}" dt="2019-06-29T07:41:28.255" v="962"/>
          <ac:spMkLst>
            <pc:docMk/>
            <pc:sldMk cId="3441304000" sldId="415"/>
            <ac:spMk id="2" creationId="{32654F63-B4A9-4740-A4E9-6626AB50535F}"/>
          </ac:spMkLst>
        </pc:spChg>
      </pc:sldChg>
      <pc:sldChg chg="addSp delSp modSp add modAnim modNotesTx">
        <pc:chgData name="Michael Brent" userId="efbb700b7c4874dd" providerId="LiveId" clId="{DD58BF0F-B20A-44BD-8B3E-DC601A1E9193}" dt="2019-06-30T14:37:52.519" v="1603"/>
        <pc:sldMkLst>
          <pc:docMk/>
          <pc:sldMk cId="4086277505" sldId="421"/>
        </pc:sldMkLst>
        <pc:spChg chg="add mod">
          <ac:chgData name="Michael Brent" userId="efbb700b7c4874dd" providerId="LiveId" clId="{DD58BF0F-B20A-44BD-8B3E-DC601A1E9193}" dt="2019-06-30T14:35:52.608" v="1600" actId="20577"/>
          <ac:spMkLst>
            <pc:docMk/>
            <pc:sldMk cId="4086277505" sldId="421"/>
            <ac:spMk id="2" creationId="{C4AADB23-1031-492B-9FF6-5EE8E58AFF47}"/>
          </ac:spMkLst>
        </pc:spChg>
        <pc:spChg chg="del">
          <ac:chgData name="Michael Brent" userId="efbb700b7c4874dd" providerId="LiveId" clId="{DD58BF0F-B20A-44BD-8B3E-DC601A1E9193}" dt="2019-06-28T16:24:09.286" v="458"/>
          <ac:spMkLst>
            <pc:docMk/>
            <pc:sldMk cId="4086277505" sldId="421"/>
            <ac:spMk id="2" creationId="{D4B6E3D1-E1F9-4E45-9DFF-BD7ADF9227CB}"/>
          </ac:spMkLst>
        </pc:spChg>
        <pc:spChg chg="add del mod">
          <ac:chgData name="Michael Brent" userId="efbb700b7c4874dd" providerId="LiveId" clId="{DD58BF0F-B20A-44BD-8B3E-DC601A1E9193}" dt="2019-06-30T12:47:21.848" v="1009" actId="478"/>
          <ac:spMkLst>
            <pc:docMk/>
            <pc:sldMk cId="4086277505" sldId="421"/>
            <ac:spMk id="3" creationId="{60158585-B311-4BB0-AB87-492D7098EF62}"/>
          </ac:spMkLst>
        </pc:spChg>
        <pc:spChg chg="del">
          <ac:chgData name="Michael Brent" userId="efbb700b7c4874dd" providerId="LiveId" clId="{DD58BF0F-B20A-44BD-8B3E-DC601A1E9193}" dt="2019-06-28T16:24:09.286" v="458"/>
          <ac:spMkLst>
            <pc:docMk/>
            <pc:sldMk cId="4086277505" sldId="421"/>
            <ac:spMk id="3" creationId="{87E603C1-C776-43B9-B603-81A8EC06A9CE}"/>
          </ac:spMkLst>
        </pc:spChg>
        <pc:spChg chg="add del mod">
          <ac:chgData name="Michael Brent" userId="efbb700b7c4874dd" providerId="LiveId" clId="{DD58BF0F-B20A-44BD-8B3E-DC601A1E9193}" dt="2019-06-28T16:24:17.912" v="459" actId="478"/>
          <ac:spMkLst>
            <pc:docMk/>
            <pc:sldMk cId="4086277505" sldId="421"/>
            <ac:spMk id="4" creationId="{2AA525DA-CA3B-4951-BEAD-7F2FF0893915}"/>
          </ac:spMkLst>
        </pc:spChg>
        <pc:spChg chg="add del mod">
          <ac:chgData name="Michael Brent" userId="efbb700b7c4874dd" providerId="LiveId" clId="{DD58BF0F-B20A-44BD-8B3E-DC601A1E9193}" dt="2019-06-30T12:47:21.848" v="1009" actId="478"/>
          <ac:spMkLst>
            <pc:docMk/>
            <pc:sldMk cId="4086277505" sldId="421"/>
            <ac:spMk id="4" creationId="{99123218-BDD7-4DA9-819C-15EBACFD5C8C}"/>
          </ac:spMkLst>
        </pc:spChg>
        <pc:spChg chg="add del mod">
          <ac:chgData name="Michael Brent" userId="efbb700b7c4874dd" providerId="LiveId" clId="{DD58BF0F-B20A-44BD-8B3E-DC601A1E9193}" dt="2019-06-28T16:24:24.802" v="460"/>
          <ac:spMkLst>
            <pc:docMk/>
            <pc:sldMk cId="4086277505" sldId="421"/>
            <ac:spMk id="5" creationId="{89734926-08D8-4FE9-BBAF-4830E9264937}"/>
          </ac:spMkLst>
        </pc:spChg>
        <pc:spChg chg="add del mod">
          <ac:chgData name="Michael Brent" userId="efbb700b7c4874dd" providerId="LiveId" clId="{DD58BF0F-B20A-44BD-8B3E-DC601A1E9193}" dt="2019-06-30T10:43:05.547" v="968"/>
          <ac:spMkLst>
            <pc:docMk/>
            <pc:sldMk cId="4086277505" sldId="421"/>
            <ac:spMk id="24" creationId="{70EB4FD3-DDDA-4DD2-95D3-5006AF7169C5}"/>
          </ac:spMkLst>
        </pc:spChg>
        <pc:spChg chg="add del">
          <ac:chgData name="Michael Brent" userId="efbb700b7c4874dd" providerId="LiveId" clId="{DD58BF0F-B20A-44BD-8B3E-DC601A1E9193}" dt="2019-06-30T11:02:30.702" v="1001"/>
          <ac:spMkLst>
            <pc:docMk/>
            <pc:sldMk cId="4086277505" sldId="421"/>
            <ac:spMk id="25" creationId="{EB0BA730-7EF0-444A-BF0D-83006A5B9AAC}"/>
          </ac:spMkLst>
        </pc:spChg>
        <pc:spChg chg="add del">
          <ac:chgData name="Michael Brent" userId="efbb700b7c4874dd" providerId="LiveId" clId="{DD58BF0F-B20A-44BD-8B3E-DC601A1E9193}" dt="2019-06-30T11:02:30.702" v="1001"/>
          <ac:spMkLst>
            <pc:docMk/>
            <pc:sldMk cId="4086277505" sldId="421"/>
            <ac:spMk id="26" creationId="{DCDB54AE-207B-44E4-8DEF-07CD1A589209}"/>
          </ac:spMkLst>
        </pc:spChg>
        <pc:spChg chg="add del">
          <ac:chgData name="Michael Brent" userId="efbb700b7c4874dd" providerId="LiveId" clId="{DD58BF0F-B20A-44BD-8B3E-DC601A1E9193}" dt="2019-06-30T11:02:45.163" v="1005" actId="478"/>
          <ac:spMkLst>
            <pc:docMk/>
            <pc:sldMk cId="4086277505" sldId="421"/>
            <ac:spMk id="33" creationId="{3EF86733-7467-48D3-946F-414C1104716E}"/>
          </ac:spMkLst>
        </pc:spChg>
        <pc:spChg chg="add del">
          <ac:chgData name="Michael Brent" userId="efbb700b7c4874dd" providerId="LiveId" clId="{DD58BF0F-B20A-44BD-8B3E-DC601A1E9193}" dt="2019-06-30T11:02:45.163" v="1005" actId="478"/>
          <ac:spMkLst>
            <pc:docMk/>
            <pc:sldMk cId="4086277505" sldId="421"/>
            <ac:spMk id="34" creationId="{C1261CB3-DB1D-453C-9910-20D38F21C32C}"/>
          </ac:spMkLst>
        </pc:spChg>
        <pc:grpChg chg="add del mod">
          <ac:chgData name="Michael Brent" userId="efbb700b7c4874dd" providerId="LiveId" clId="{DD58BF0F-B20A-44BD-8B3E-DC601A1E9193}" dt="2019-06-30T10:43:08.844" v="969" actId="478"/>
          <ac:grpSpMkLst>
            <pc:docMk/>
            <pc:sldMk cId="4086277505" sldId="421"/>
            <ac:grpSpMk id="6" creationId="{3959EB8F-4EF3-40C9-8885-609C462F2EF7}"/>
          </ac:grpSpMkLst>
        </pc:grpChg>
        <pc:picChg chg="add mod">
          <ac:chgData name="Michael Brent" userId="efbb700b7c4874dd" providerId="LiveId" clId="{DD58BF0F-B20A-44BD-8B3E-DC601A1E9193}" dt="2019-06-30T12:47:43.026" v="1011" actId="1076"/>
          <ac:picMkLst>
            <pc:docMk/>
            <pc:sldMk cId="4086277505" sldId="421"/>
            <ac:picMk id="27" creationId="{3E350B85-A807-4E93-9F2D-41FF3F758EE0}"/>
          </ac:picMkLst>
        </pc:picChg>
        <pc:picChg chg="add del mod">
          <ac:chgData name="Michael Brent" userId="efbb700b7c4874dd" providerId="LiveId" clId="{DD58BF0F-B20A-44BD-8B3E-DC601A1E9193}" dt="2019-06-30T12:47:27.367" v="1010" actId="478"/>
          <ac:picMkLst>
            <pc:docMk/>
            <pc:sldMk cId="4086277505" sldId="421"/>
            <ac:picMk id="28" creationId="{18822721-3D28-4863-8DCC-05A446C0AB2C}"/>
          </ac:picMkLst>
        </pc:picChg>
        <pc:picChg chg="add del">
          <ac:chgData name="Michael Brent" userId="efbb700b7c4874dd" providerId="LiveId" clId="{DD58BF0F-B20A-44BD-8B3E-DC601A1E9193}" dt="2019-06-30T11:01:33.058" v="999" actId="478"/>
          <ac:picMkLst>
            <pc:docMk/>
            <pc:sldMk cId="4086277505" sldId="421"/>
            <ac:picMk id="29" creationId="{406077DF-312A-4D3C-813F-EFE379A23652}"/>
          </ac:picMkLst>
        </pc:picChg>
        <pc:picChg chg="add del">
          <ac:chgData name="Michael Brent" userId="efbb700b7c4874dd" providerId="LiveId" clId="{DD58BF0F-B20A-44BD-8B3E-DC601A1E9193}" dt="2019-06-30T11:01:26.219" v="998" actId="478"/>
          <ac:picMkLst>
            <pc:docMk/>
            <pc:sldMk cId="4086277505" sldId="421"/>
            <ac:picMk id="30" creationId="{80870509-C876-45A5-ACCA-FD1C17C22737}"/>
          </ac:picMkLst>
        </pc:picChg>
        <pc:picChg chg="add del">
          <ac:chgData name="Michael Brent" userId="efbb700b7c4874dd" providerId="LiveId" clId="{DD58BF0F-B20A-44BD-8B3E-DC601A1E9193}" dt="2019-06-30T11:01:24.444" v="997" actId="478"/>
          <ac:picMkLst>
            <pc:docMk/>
            <pc:sldMk cId="4086277505" sldId="421"/>
            <ac:picMk id="31" creationId="{35CB209F-ED65-46DC-BC53-FFDE20292D13}"/>
          </ac:picMkLst>
        </pc:picChg>
        <pc:picChg chg="add del">
          <ac:chgData name="Michael Brent" userId="efbb700b7c4874dd" providerId="LiveId" clId="{DD58BF0F-B20A-44BD-8B3E-DC601A1E9193}" dt="2019-06-30T11:01:22.410" v="996" actId="478"/>
          <ac:picMkLst>
            <pc:docMk/>
            <pc:sldMk cId="4086277505" sldId="421"/>
            <ac:picMk id="32" creationId="{0E7EE578-CAB5-4216-8CEF-F22E587C28B0}"/>
          </ac:picMkLst>
        </pc:picChg>
      </pc:sldChg>
      <pc:sldChg chg="add modNotesTx">
        <pc:chgData name="Michael Brent" userId="efbb700b7c4874dd" providerId="LiveId" clId="{DD58BF0F-B20A-44BD-8B3E-DC601A1E9193}" dt="2019-07-08T07:32:48.872" v="2321" actId="6549"/>
        <pc:sldMkLst>
          <pc:docMk/>
          <pc:sldMk cId="1088025708" sldId="422"/>
        </pc:sldMkLst>
      </pc:sldChg>
      <pc:sldChg chg="add">
        <pc:chgData name="Michael Brent" userId="efbb700b7c4874dd" providerId="LiveId" clId="{DD58BF0F-B20A-44BD-8B3E-DC601A1E9193}" dt="2019-06-30T11:02:58.668" v="1006"/>
        <pc:sldMkLst>
          <pc:docMk/>
          <pc:sldMk cId="3533886334" sldId="424"/>
        </pc:sldMkLst>
      </pc:sldChg>
      <pc:sldChg chg="addSp delSp modSp add modNotesTx">
        <pc:chgData name="Michael Brent" userId="efbb700b7c4874dd" providerId="LiveId" clId="{DD58BF0F-B20A-44BD-8B3E-DC601A1E9193}" dt="2019-07-08T07:32:32.058" v="2320" actId="1076"/>
        <pc:sldMkLst>
          <pc:docMk/>
          <pc:sldMk cId="1336107693" sldId="447"/>
        </pc:sldMkLst>
        <pc:spChg chg="add del">
          <ac:chgData name="Michael Brent" userId="efbb700b7c4874dd" providerId="LiveId" clId="{DD58BF0F-B20A-44BD-8B3E-DC601A1E9193}" dt="2019-07-08T07:31:50.372" v="2298" actId="478"/>
          <ac:spMkLst>
            <pc:docMk/>
            <pc:sldMk cId="1336107693" sldId="447"/>
            <ac:spMk id="2" creationId="{3FB9E8D5-CABA-492B-ABB8-E9D4A7E3510B}"/>
          </ac:spMkLst>
        </pc:spChg>
        <pc:spChg chg="add mod">
          <ac:chgData name="Michael Brent" userId="efbb700b7c4874dd" providerId="LiveId" clId="{DD58BF0F-B20A-44BD-8B3E-DC601A1E9193}" dt="2019-07-08T07:32:32.058" v="2320" actId="1076"/>
          <ac:spMkLst>
            <pc:docMk/>
            <pc:sldMk cId="1336107693" sldId="447"/>
            <ac:spMk id="3" creationId="{0FB29286-D0C8-4D6A-A7DE-2F8CF8A846C1}"/>
          </ac:spMkLst>
        </pc:spChg>
        <pc:spChg chg="mod ord">
          <ac:chgData name="Michael Brent" userId="efbb700b7c4874dd" providerId="LiveId" clId="{DD58BF0F-B20A-44BD-8B3E-DC601A1E9193}" dt="2019-06-30T14:55:01.039" v="1694" actId="20577"/>
          <ac:spMkLst>
            <pc:docMk/>
            <pc:sldMk cId="1336107693" sldId="447"/>
            <ac:spMk id="6" creationId="{FA36B658-3F68-473C-82D4-A91C84AF4680}"/>
          </ac:spMkLst>
        </pc:spChg>
        <pc:spChg chg="del">
          <ac:chgData name="Michael Brent" userId="efbb700b7c4874dd" providerId="LiveId" clId="{DD58BF0F-B20A-44BD-8B3E-DC601A1E9193}" dt="2019-07-08T07:31:40.123" v="2296" actId="478"/>
          <ac:spMkLst>
            <pc:docMk/>
            <pc:sldMk cId="1336107693" sldId="447"/>
            <ac:spMk id="7" creationId="{614A9664-A8FF-4A44-96BE-627F8B7A77C9}"/>
          </ac:spMkLst>
        </pc:spChg>
        <pc:spChg chg="mod ord">
          <ac:chgData name="Michael Brent" userId="efbb700b7c4874dd" providerId="LiveId" clId="{DD58BF0F-B20A-44BD-8B3E-DC601A1E9193}" dt="2019-06-30T14:55:13.484" v="1695" actId="14100"/>
          <ac:spMkLst>
            <pc:docMk/>
            <pc:sldMk cId="1336107693" sldId="447"/>
            <ac:spMk id="8" creationId="{86FCA08D-2688-45C3-8A41-4D7D07130B20}"/>
          </ac:spMkLst>
        </pc:spChg>
        <pc:spChg chg="mod">
          <ac:chgData name="Michael Brent" userId="efbb700b7c4874dd" providerId="LiveId" clId="{DD58BF0F-B20A-44BD-8B3E-DC601A1E9193}" dt="2019-06-30T14:55:55.321" v="1699" actId="14100"/>
          <ac:spMkLst>
            <pc:docMk/>
            <pc:sldMk cId="1336107693" sldId="447"/>
            <ac:spMk id="10" creationId="{FCC07391-875D-4BDA-8E2E-0B97B015F5AB}"/>
          </ac:spMkLst>
        </pc:spChg>
        <pc:picChg chg="del">
          <ac:chgData name="Michael Brent" userId="efbb700b7c4874dd" providerId="LiveId" clId="{DD58BF0F-B20A-44BD-8B3E-DC601A1E9193}" dt="2019-06-30T14:48:19.797" v="1640" actId="478"/>
          <ac:picMkLst>
            <pc:docMk/>
            <pc:sldMk cId="1336107693" sldId="447"/>
            <ac:picMk id="9" creationId="{95F9DFB0-A2B1-4A38-B534-FB0166E51433}"/>
          </ac:picMkLst>
        </pc:picChg>
        <pc:picChg chg="add mod ord">
          <ac:chgData name="Michael Brent" userId="efbb700b7c4874dd" providerId="LiveId" clId="{DD58BF0F-B20A-44BD-8B3E-DC601A1E9193}" dt="2019-06-30T14:48:17.286" v="1639" actId="167"/>
          <ac:picMkLst>
            <pc:docMk/>
            <pc:sldMk cId="1336107693" sldId="447"/>
            <ac:picMk id="11" creationId="{7C5B733E-9FED-424E-97BC-C548F1032E62}"/>
          </ac:picMkLst>
        </pc:picChg>
      </pc:sldChg>
      <pc:sldChg chg="addSp delSp modSp add ord">
        <pc:chgData name="Michael Brent" userId="efbb700b7c4874dd" providerId="LiveId" clId="{DD58BF0F-B20A-44BD-8B3E-DC601A1E9193}" dt="2019-07-08T07:33:12.768" v="2333" actId="478"/>
        <pc:sldMkLst>
          <pc:docMk/>
          <pc:sldMk cId="3020375816" sldId="448"/>
        </pc:sldMkLst>
        <pc:spChg chg="mod ord">
          <ac:chgData name="Michael Brent" userId="efbb700b7c4874dd" providerId="LiveId" clId="{DD58BF0F-B20A-44BD-8B3E-DC601A1E9193}" dt="2019-06-30T15:03:06.006" v="1826" actId="167"/>
          <ac:spMkLst>
            <pc:docMk/>
            <pc:sldMk cId="3020375816" sldId="448"/>
            <ac:spMk id="6" creationId="{FA36B658-3F68-473C-82D4-A91C84AF4680}"/>
          </ac:spMkLst>
        </pc:spChg>
        <pc:spChg chg="del">
          <ac:chgData name="Michael Brent" userId="efbb700b7c4874dd" providerId="LiveId" clId="{DD58BF0F-B20A-44BD-8B3E-DC601A1E9193}" dt="2019-07-08T07:33:12.768" v="2333" actId="478"/>
          <ac:spMkLst>
            <pc:docMk/>
            <pc:sldMk cId="3020375816" sldId="448"/>
            <ac:spMk id="7" creationId="{614A9664-A8FF-4A44-96BE-627F8B7A77C9}"/>
          </ac:spMkLst>
        </pc:spChg>
        <pc:spChg chg="mod">
          <ac:chgData name="Michael Brent" userId="efbb700b7c4874dd" providerId="LiveId" clId="{DD58BF0F-B20A-44BD-8B3E-DC601A1E9193}" dt="2019-06-30T15:03:31.839" v="1829" actId="14100"/>
          <ac:spMkLst>
            <pc:docMk/>
            <pc:sldMk cId="3020375816" sldId="448"/>
            <ac:spMk id="8" creationId="{86FCA08D-2688-45C3-8A41-4D7D07130B20}"/>
          </ac:spMkLst>
        </pc:spChg>
        <pc:spChg chg="add mod">
          <ac:chgData name="Michael Brent" userId="efbb700b7c4874dd" providerId="LiveId" clId="{DD58BF0F-B20A-44BD-8B3E-DC601A1E9193}" dt="2019-07-08T07:33:10.031" v="2332" actId="1076"/>
          <ac:spMkLst>
            <pc:docMk/>
            <pc:sldMk cId="3020375816" sldId="448"/>
            <ac:spMk id="9" creationId="{457B96BB-F9BD-41CA-B1F2-B234BB30BC66}"/>
          </ac:spMkLst>
        </pc:spChg>
        <pc:spChg chg="mod">
          <ac:chgData name="Michael Brent" userId="efbb700b7c4874dd" providerId="LiveId" clId="{DD58BF0F-B20A-44BD-8B3E-DC601A1E9193}" dt="2019-06-30T15:03:22.075" v="1828" actId="1035"/>
          <ac:spMkLst>
            <pc:docMk/>
            <pc:sldMk cId="3020375816" sldId="448"/>
            <ac:spMk id="10" creationId="{FCC07391-875D-4BDA-8E2E-0B97B015F5AB}"/>
          </ac:spMkLst>
        </pc:spChg>
      </pc:sldChg>
    </pc:docChg>
  </pc:docChgLst>
  <pc:docChgLst>
    <pc:chgData name="Michael Brent" userId="efbb700b7c4874dd" providerId="LiveId" clId="{6B5AFA9E-7E6D-4D37-89F1-03C0F723F3FC}"/>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80FDEB7-1FC3-4C8F-8605-F93229B75107}"/>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2AA18176-CAF0-414D-ACB8-5D79957C463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991D1634-3E89-4947-A8A5-09747696C1E5}" type="datetimeFigureOut">
              <a:rPr lang="en-US" smtClean="0"/>
              <a:t>7/8/2019</a:t>
            </a:fld>
            <a:endParaRPr lang="en-US"/>
          </a:p>
        </p:txBody>
      </p:sp>
      <p:sp>
        <p:nvSpPr>
          <p:cNvPr id="4" name="Footer Placeholder 3">
            <a:extLst>
              <a:ext uri="{FF2B5EF4-FFF2-40B4-BE49-F238E27FC236}">
                <a16:creationId xmlns:a16="http://schemas.microsoft.com/office/drawing/2014/main" id="{8920E546-43B0-484D-B0E0-E93315B7D27C}"/>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4CE3917-77B6-4AD5-AB41-33F6CFC4E14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0DB849E-7250-4D01-962D-9A99DC1A1B46}" type="slidenum">
              <a:rPr lang="en-US" smtClean="0"/>
              <a:t>‹#›</a:t>
            </a:fld>
            <a:endParaRPr lang="en-US"/>
          </a:p>
        </p:txBody>
      </p:sp>
    </p:spTree>
    <p:extLst>
      <p:ext uri="{BB962C8B-B14F-4D97-AF65-F5344CB8AC3E}">
        <p14:creationId xmlns:p14="http://schemas.microsoft.com/office/powerpoint/2010/main" val="20312447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A229A0-45FD-4640-8766-9AD06CA1681D}" type="datetimeFigureOut">
              <a:rPr lang="en-US" smtClean="0"/>
              <a:t>7/8/2019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EDD683-D9E4-4E6B-8A2F-7E14A43DE7CA}" type="slidenum">
              <a:rPr lang="en-US" smtClean="0"/>
              <a:t>‹#›</a:t>
            </a:fld>
            <a:endParaRPr lang="en-US"/>
          </a:p>
        </p:txBody>
      </p:sp>
    </p:spTree>
    <p:extLst>
      <p:ext uri="{BB962C8B-B14F-4D97-AF65-F5344CB8AC3E}">
        <p14:creationId xmlns:p14="http://schemas.microsoft.com/office/powerpoint/2010/main" val="643467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need to introduce the second question of covenant. So go with covenant holiness and introduce day of atonement and holiness code and second question.</a:t>
            </a:r>
          </a:p>
        </p:txBody>
      </p:sp>
      <p:sp>
        <p:nvSpPr>
          <p:cNvPr id="4" name="Slide Number Placeholder 3"/>
          <p:cNvSpPr>
            <a:spLocks noGrp="1"/>
          </p:cNvSpPr>
          <p:nvPr>
            <p:ph type="sldNum" sz="quarter" idx="5"/>
          </p:nvPr>
        </p:nvSpPr>
        <p:spPr/>
        <p:txBody>
          <a:bodyPr/>
          <a:lstStyle/>
          <a:p>
            <a:fld id="{AFEDD683-D9E4-4E6B-8A2F-7E14A43DE7CA}" type="slidenum">
              <a:rPr lang="en-US" smtClean="0"/>
              <a:t>1</a:t>
            </a:fld>
            <a:endParaRPr lang="en-US"/>
          </a:p>
        </p:txBody>
      </p:sp>
    </p:spTree>
    <p:extLst>
      <p:ext uri="{BB962C8B-B14F-4D97-AF65-F5344CB8AC3E}">
        <p14:creationId xmlns:p14="http://schemas.microsoft.com/office/powerpoint/2010/main" val="39277887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 through the story. El v. Elohim. Focus on idolatry as making God appropriate for our culture. Will focus on idolatry as seeking control, pleasure, identity outside of God tomorrow with the goat demons of Lev. 17.</a:t>
            </a:r>
          </a:p>
          <a:p>
            <a:endParaRPr lang="en-US" dirty="0"/>
          </a:p>
          <a:p>
            <a:r>
              <a:rPr lang="en-US" dirty="0"/>
              <a:t>Easter brings out stories about Jesus in the News in the US. </a:t>
            </a:r>
          </a:p>
          <a:p>
            <a:r>
              <a:rPr lang="en-US" dirty="0"/>
              <a:t>New York Times 2019</a:t>
            </a:r>
          </a:p>
          <a:p>
            <a:endParaRPr lang="en-US" dirty="0"/>
          </a:p>
          <a:p>
            <a:r>
              <a:rPr lang="en-US" sz="1200" kern="1200">
                <a:solidFill>
                  <a:schemeClr val="tx1"/>
                </a:solidFill>
                <a:effectLst/>
                <a:latin typeface="+mn-lt"/>
                <a:ea typeface="+mn-ea"/>
                <a:cs typeface="+mn-cs"/>
              </a:rPr>
              <a:t>On </a:t>
            </a:r>
            <a:r>
              <a:rPr lang="en-US" sz="1200" kern="1200" dirty="0">
                <a:solidFill>
                  <a:schemeClr val="tx1"/>
                </a:solidFill>
                <a:effectLst/>
                <a:latin typeface="+mn-lt"/>
                <a:ea typeface="+mn-ea"/>
                <a:cs typeface="+mn-cs"/>
              </a:rPr>
              <a:t>April 20, columnist Nicholas Kristof interviewed Serene Jones, a Protestant Minister and President of Union Theological Seminary. Here is a selection from that interview.</a:t>
            </a:r>
          </a:p>
          <a:p>
            <a:r>
              <a:rPr lang="en-US" sz="1200" kern="1200" dirty="0">
                <a:solidFill>
                  <a:schemeClr val="tx1"/>
                </a:solidFill>
                <a:effectLst/>
                <a:latin typeface="+mn-lt"/>
                <a:ea typeface="+mn-ea"/>
                <a:cs typeface="+mn-cs"/>
              </a:rPr>
              <a:t>Kristof asked, “Isn’t a Christianity without a physical resurrection less powerful and awesome? When the message is about love, that’s less religion, more philosophy.”</a:t>
            </a:r>
          </a:p>
          <a:p>
            <a:r>
              <a:rPr lang="en-US" sz="1200" kern="1200" dirty="0">
                <a:solidFill>
                  <a:schemeClr val="tx1"/>
                </a:solidFill>
                <a:effectLst/>
                <a:latin typeface="+mn-lt"/>
                <a:ea typeface="+mn-ea"/>
                <a:cs typeface="+mn-cs"/>
              </a:rPr>
              <a:t>Jones responded, “For me, the message of Easter is that love is stronger than life or death. That’s a much more awesome claim than that they put Jesus in the tomb and three days later he wasn’t there. For Christians for whom the physical resurrection becomes a sort of obsession, that seems to me to be a pretty wobbly faith. What if tomorrow someone found the body of Jesus still in the tomb? Would that then mean that Christianity was a lie? No, faith is stronger than that.”</a:t>
            </a:r>
          </a:p>
          <a:p>
            <a:r>
              <a:rPr lang="en-US" sz="1200" kern="1200" dirty="0">
                <a:solidFill>
                  <a:schemeClr val="tx1"/>
                </a:solidFill>
                <a:effectLst/>
                <a:latin typeface="+mn-lt"/>
                <a:ea typeface="+mn-ea"/>
                <a:cs typeface="+mn-cs"/>
              </a:rPr>
              <a:t>Kristof then asks, “What about other miracles of the New Testament? Say, the virgin birth?”</a:t>
            </a:r>
          </a:p>
          <a:p>
            <a:r>
              <a:rPr lang="en-US" sz="1200" kern="1200" dirty="0">
                <a:solidFill>
                  <a:schemeClr val="tx1"/>
                </a:solidFill>
                <a:effectLst/>
                <a:latin typeface="+mn-lt"/>
                <a:ea typeface="+mn-ea"/>
                <a:cs typeface="+mn-cs"/>
              </a:rPr>
              <a:t>Jones answers, “I find the virgin birth a bizarre claim. It has nothing to do with Jesus’ message. The virgin birth only becomes important if you have a theology in which sexuality is considered sinful. It also promotes this notion that the pure, untouched female body is the best body, and that idea has led to centuries of oppressing women.”</a:t>
            </a:r>
          </a:p>
          <a:p>
            <a:r>
              <a:rPr lang="en-US" sz="1200" kern="1200" dirty="0">
                <a:solidFill>
                  <a:schemeClr val="tx1"/>
                </a:solidFill>
                <a:effectLst/>
                <a:latin typeface="+mn-lt"/>
                <a:ea typeface="+mn-ea"/>
                <a:cs typeface="+mn-cs"/>
              </a:rPr>
              <a:t>Kristof then asks, “What happens when we die?”</a:t>
            </a:r>
          </a:p>
          <a:p>
            <a:r>
              <a:rPr lang="en-US" sz="1200" kern="1200" dirty="0">
                <a:solidFill>
                  <a:schemeClr val="tx1"/>
                </a:solidFill>
                <a:effectLst/>
                <a:latin typeface="+mn-lt"/>
                <a:ea typeface="+mn-ea"/>
                <a:cs typeface="+mn-cs"/>
              </a:rPr>
              <a:t>Jones responds, “I don’t know! There may be something, there may be nothing. My faith is not tied to some divine promise about the afterlife.”</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12</a:t>
            </a:fld>
            <a:endParaRPr lang="en-US"/>
          </a:p>
        </p:txBody>
      </p:sp>
    </p:spTree>
    <p:extLst>
      <p:ext uri="{BB962C8B-B14F-4D97-AF65-F5344CB8AC3E}">
        <p14:creationId xmlns:p14="http://schemas.microsoft.com/office/powerpoint/2010/main" val="14883024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13</a:t>
            </a:fld>
            <a:endParaRPr lang="en-US"/>
          </a:p>
        </p:txBody>
      </p:sp>
    </p:spTree>
    <p:extLst>
      <p:ext uri="{BB962C8B-B14F-4D97-AF65-F5344CB8AC3E}">
        <p14:creationId xmlns:p14="http://schemas.microsoft.com/office/powerpoint/2010/main" val="29065145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14</a:t>
            </a:fld>
            <a:endParaRPr lang="en-US"/>
          </a:p>
        </p:txBody>
      </p:sp>
    </p:spTree>
    <p:extLst>
      <p:ext uri="{BB962C8B-B14F-4D97-AF65-F5344CB8AC3E}">
        <p14:creationId xmlns:p14="http://schemas.microsoft.com/office/powerpoint/2010/main" val="28130821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15</a:t>
            </a:fld>
            <a:endParaRPr lang="en-US"/>
          </a:p>
        </p:txBody>
      </p:sp>
    </p:spTree>
    <p:extLst>
      <p:ext uri="{BB962C8B-B14F-4D97-AF65-F5344CB8AC3E}">
        <p14:creationId xmlns:p14="http://schemas.microsoft.com/office/powerpoint/2010/main" val="26752510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a:t>After circling 100 – 0 Romans </a:t>
            </a:r>
            <a:r>
              <a:rPr lang="en-US" dirty="0"/>
              <a:t>10:6. But if it is by grace, it is no longer on the basis of works, otherwise grace is no longer grace.</a:t>
            </a:r>
          </a:p>
        </p:txBody>
      </p:sp>
      <p:sp>
        <p:nvSpPr>
          <p:cNvPr id="4" name="Slide Number Placeholder 3"/>
          <p:cNvSpPr>
            <a:spLocks noGrp="1"/>
          </p:cNvSpPr>
          <p:nvPr>
            <p:ph type="sldNum" sz="quarter" idx="10"/>
          </p:nvPr>
        </p:nvSpPr>
        <p:spPr/>
        <p:txBody>
          <a:bodyPr/>
          <a:lstStyle/>
          <a:p>
            <a:fld id="{070CD8EA-C2F4-4DAF-9D37-1245D382C726}" type="slidenum">
              <a:rPr lang="en-US" smtClean="0"/>
              <a:pPr/>
              <a:t>2</a:t>
            </a:fld>
            <a:endParaRPr lang="en-US"/>
          </a:p>
        </p:txBody>
      </p:sp>
    </p:spTree>
    <p:extLst>
      <p:ext uri="{BB962C8B-B14F-4D97-AF65-F5344CB8AC3E}">
        <p14:creationId xmlns:p14="http://schemas.microsoft.com/office/powerpoint/2010/main" val="3641569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There is a second question of covenant.  What do you think the second question is? </a:t>
            </a:r>
          </a:p>
          <a:p>
            <a:endParaRPr lang="en-US" dirty="0"/>
          </a:p>
          <a:p>
            <a:r>
              <a:rPr lang="en-US" dirty="0"/>
              <a:t>We are going to come back to that. I am not ready to go there yet. Let’s stay with this first question a little longer.</a:t>
            </a:r>
          </a:p>
          <a:p>
            <a:r>
              <a:rPr lang="en-US" dirty="0"/>
              <a:t>There is so much law, so many dos and don’ts in the Old Covenant that need to establish the reality of grace in the law more firmly before we move on.</a:t>
            </a:r>
          </a:p>
          <a:p>
            <a:r>
              <a:rPr lang="en-US" dirty="0"/>
              <a:t>There are monuments of grace through the law. We looked at one yesterday.</a:t>
            </a:r>
          </a:p>
        </p:txBody>
      </p:sp>
      <p:sp>
        <p:nvSpPr>
          <p:cNvPr id="4" name="Slide Number Placeholder 3"/>
          <p:cNvSpPr>
            <a:spLocks noGrp="1"/>
          </p:cNvSpPr>
          <p:nvPr>
            <p:ph type="sldNum" sz="quarter" idx="10"/>
          </p:nvPr>
        </p:nvSpPr>
        <p:spPr/>
        <p:txBody>
          <a:bodyPr/>
          <a:lstStyle/>
          <a:p>
            <a:fld id="{070CD8EA-C2F4-4DAF-9D37-1245D382C726}" type="slidenum">
              <a:rPr lang="en-US" smtClean="0"/>
              <a:pPr/>
              <a:t>3</a:t>
            </a:fld>
            <a:endParaRPr lang="en-US"/>
          </a:p>
        </p:txBody>
      </p:sp>
    </p:spTree>
    <p:extLst>
      <p:ext uri="{BB962C8B-B14F-4D97-AF65-F5344CB8AC3E}">
        <p14:creationId xmlns:p14="http://schemas.microsoft.com/office/powerpoint/2010/main" val="24304905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Story from yesterday.</a:t>
            </a:r>
          </a:p>
          <a:p>
            <a:r>
              <a:rPr lang="en-US" dirty="0"/>
              <a:t>What does this represent? What was Abraham doing? Who walks through? What does that symbolize?</a:t>
            </a:r>
          </a:p>
          <a:p>
            <a:r>
              <a:rPr lang="en-US" dirty="0"/>
              <a:t>Other monuments in Genesis. Abraham is asked to sacrifice Isaac. Does Abraham give up his son? No. Who does? God.</a:t>
            </a:r>
          </a:p>
          <a:p>
            <a:r>
              <a:rPr lang="en-US" dirty="0"/>
              <a:t>Look at a monument of grace from Exodus. There are a couple of big ones to choose from. We are going to consider the Covenant name of God as a monument of grace.</a:t>
            </a:r>
          </a:p>
        </p:txBody>
      </p:sp>
      <p:sp>
        <p:nvSpPr>
          <p:cNvPr id="4" name="Slide Number Placeholder 3"/>
          <p:cNvSpPr>
            <a:spLocks noGrp="1"/>
          </p:cNvSpPr>
          <p:nvPr>
            <p:ph type="sldNum" sz="quarter" idx="5"/>
          </p:nvPr>
        </p:nvSpPr>
        <p:spPr/>
        <p:txBody>
          <a:bodyPr/>
          <a:lstStyle/>
          <a:p>
            <a:fld id="{AFEDD683-D9E4-4E6B-8A2F-7E14A43DE7CA}" type="slidenum">
              <a:rPr lang="en-US" smtClean="0"/>
              <a:t>4</a:t>
            </a:fld>
            <a:endParaRPr lang="en-US"/>
          </a:p>
        </p:txBody>
      </p:sp>
    </p:spTree>
    <p:extLst>
      <p:ext uri="{BB962C8B-B14F-4D97-AF65-F5344CB8AC3E}">
        <p14:creationId xmlns:p14="http://schemas.microsoft.com/office/powerpoint/2010/main" val="24588139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charset="0"/>
                <a:ea typeface="+mn-ea"/>
                <a:cs typeface="+mn-cs"/>
              </a:rPr>
              <a:t>C. The structure of a good story.</a:t>
            </a:r>
          </a:p>
          <a:p>
            <a:r>
              <a:rPr lang="en-US" sz="1200" kern="1200" dirty="0">
                <a:solidFill>
                  <a:schemeClr val="tx1"/>
                </a:solidFill>
                <a:effectLst/>
                <a:latin typeface="Arial" charset="0"/>
                <a:ea typeface="+mn-ea"/>
                <a:cs typeface="+mn-cs"/>
              </a:rPr>
              <a:t>Exposition – back story</a:t>
            </a:r>
          </a:p>
          <a:p>
            <a:r>
              <a:rPr lang="en-US" sz="1200" kern="1200" dirty="0">
                <a:solidFill>
                  <a:schemeClr val="tx1"/>
                </a:solidFill>
                <a:effectLst/>
                <a:latin typeface="Arial" charset="0"/>
                <a:ea typeface="+mn-ea"/>
                <a:cs typeface="+mn-cs"/>
              </a:rPr>
              <a:t>Rising Action</a:t>
            </a:r>
          </a:p>
          <a:p>
            <a:r>
              <a:rPr lang="en-US" sz="1200" kern="1200" dirty="0">
                <a:solidFill>
                  <a:schemeClr val="tx1"/>
                </a:solidFill>
                <a:effectLst/>
                <a:latin typeface="Arial" charset="0"/>
                <a:ea typeface="+mn-ea"/>
                <a:cs typeface="+mn-cs"/>
              </a:rPr>
              <a:t>Climax</a:t>
            </a:r>
          </a:p>
          <a:p>
            <a:r>
              <a:rPr lang="en-US" sz="1200" kern="1200" dirty="0">
                <a:solidFill>
                  <a:schemeClr val="tx1"/>
                </a:solidFill>
                <a:effectLst/>
                <a:latin typeface="Arial" charset="0"/>
                <a:ea typeface="+mn-ea"/>
                <a:cs typeface="+mn-cs"/>
              </a:rPr>
              <a:t>Falling action</a:t>
            </a:r>
          </a:p>
          <a:p>
            <a:r>
              <a:rPr lang="en-US" sz="1200" kern="1200" dirty="0">
                <a:solidFill>
                  <a:schemeClr val="tx1"/>
                </a:solidFill>
                <a:effectLst/>
                <a:latin typeface="Arial" charset="0"/>
                <a:ea typeface="+mn-ea"/>
                <a:cs typeface="+mn-cs"/>
              </a:rPr>
              <a:t>Resolution</a:t>
            </a:r>
          </a:p>
          <a:p>
            <a:endParaRPr lang="en-US" sz="1200" kern="1200" dirty="0">
              <a:solidFill>
                <a:schemeClr val="tx1"/>
              </a:solidFill>
              <a:effectLst/>
              <a:latin typeface="Arial" charset="0"/>
              <a:ea typeface="+mn-ea"/>
              <a:cs typeface="+mn-cs"/>
            </a:endParaRPr>
          </a:p>
          <a:p>
            <a:r>
              <a:rPr lang="en-US" sz="1200" kern="1200" dirty="0">
                <a:solidFill>
                  <a:schemeClr val="tx1"/>
                </a:solidFill>
                <a:effectLst/>
                <a:latin typeface="Arial" charset="0"/>
                <a:ea typeface="+mn-ea"/>
                <a:cs typeface="+mn-cs"/>
              </a:rPr>
              <a:t>There</a:t>
            </a:r>
            <a:r>
              <a:rPr lang="en-US" sz="1200" kern="1200" baseline="0" dirty="0">
                <a:solidFill>
                  <a:schemeClr val="tx1"/>
                </a:solidFill>
                <a:effectLst/>
                <a:latin typeface="Arial" charset="0"/>
                <a:ea typeface="+mn-ea"/>
                <a:cs typeface="+mn-cs"/>
              </a:rPr>
              <a:t> is a false climax to this story – back against the wall at the dead sea and the destruction of the Egyptian army.</a:t>
            </a:r>
            <a:endParaRPr lang="en-US" sz="1200" kern="1200" dirty="0">
              <a:solidFill>
                <a:schemeClr val="tx1"/>
              </a:solidFill>
              <a:effectLst/>
              <a:latin typeface="Arial" charset="0"/>
              <a:ea typeface="+mn-ea"/>
              <a:cs typeface="+mn-cs"/>
            </a:endParaRPr>
          </a:p>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6</a:t>
            </a:fld>
            <a:endParaRPr lang="en-US"/>
          </a:p>
        </p:txBody>
      </p:sp>
    </p:spTree>
    <p:extLst>
      <p:ext uri="{BB962C8B-B14F-4D97-AF65-F5344CB8AC3E}">
        <p14:creationId xmlns:p14="http://schemas.microsoft.com/office/powerpoint/2010/main" val="30577432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Pharaoh</a:t>
            </a:r>
            <a:r>
              <a:rPr lang="en-US" baseline="0" dirty="0"/>
              <a:t> is the external enemy.</a:t>
            </a:r>
          </a:p>
          <a:p>
            <a:r>
              <a:rPr lang="en-US" baseline="0" dirty="0"/>
              <a:t>But there is a more insidious enemy within.</a:t>
            </a:r>
          </a:p>
          <a:p>
            <a:r>
              <a:rPr lang="en-US" baseline="0" dirty="0"/>
              <a:t>It is hard to get Israel out of Egypt, but it is going to prove even harder to get Egypt our of Israel.</a:t>
            </a:r>
          </a:p>
          <a:p>
            <a:endParaRPr lang="en-US" baseline="0" dirty="0"/>
          </a:p>
          <a:p>
            <a:r>
              <a:rPr lang="en-US" baseline="0" dirty="0"/>
              <a:t>Exposition 1-4: Critical moment of the burning bush. This is going to change the course of the story.</a:t>
            </a:r>
          </a:p>
          <a:p>
            <a:r>
              <a:rPr lang="en-US" baseline="0" dirty="0"/>
              <a:t>Rising Action 5-13: Moses sets out and engages in a power confrontation with the gods of Egypt.</a:t>
            </a:r>
          </a:p>
          <a:p>
            <a:r>
              <a:rPr lang="en-US" baseline="0" dirty="0"/>
              <a:t>False climax: 13-14: The people have their backs up against the sea. They cross through and Egypt is swallowed up.</a:t>
            </a:r>
          </a:p>
          <a:p>
            <a:r>
              <a:rPr lang="en-US" baseline="0" dirty="0"/>
              <a:t>Falling/Rising Action: 15-31 Song of Miriam, short trip to Sinai, manna, water from the rock, fighting Amalekites, grumbling, all foreshadowing the book of Numbers. Cut covenant. Temple ?</a:t>
            </a:r>
          </a:p>
          <a:p>
            <a:r>
              <a:rPr lang="en-US" baseline="0" dirty="0"/>
              <a:t>Climax 32-33 Golden calf</a:t>
            </a:r>
          </a:p>
          <a:p>
            <a:r>
              <a:rPr lang="en-US" baseline="0" dirty="0"/>
              <a:t>Falling action 34-39</a:t>
            </a:r>
          </a:p>
          <a:p>
            <a:r>
              <a:rPr lang="en-US" baseline="0" dirty="0"/>
              <a:t>Temple 40</a:t>
            </a:r>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7</a:t>
            </a:fld>
            <a:endParaRPr lang="en-US"/>
          </a:p>
        </p:txBody>
      </p:sp>
    </p:spTree>
    <p:extLst>
      <p:ext uri="{BB962C8B-B14F-4D97-AF65-F5344CB8AC3E}">
        <p14:creationId xmlns:p14="http://schemas.microsoft.com/office/powerpoint/2010/main" val="13350593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8</a:t>
            </a:fld>
            <a:endParaRPr lang="en-US"/>
          </a:p>
        </p:txBody>
      </p:sp>
    </p:spTree>
    <p:extLst>
      <p:ext uri="{BB962C8B-B14F-4D97-AF65-F5344CB8AC3E}">
        <p14:creationId xmlns:p14="http://schemas.microsoft.com/office/powerpoint/2010/main" val="40823573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3:10 Moses asks the wrong question. Who am I?</a:t>
            </a:r>
          </a:p>
          <a:p>
            <a:r>
              <a:rPr lang="en-US" dirty="0"/>
              <a:t>Next 3:13.</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9</a:t>
            </a:fld>
            <a:endParaRPr lang="en-US"/>
          </a:p>
        </p:txBody>
      </p:sp>
    </p:spTree>
    <p:extLst>
      <p:ext uri="{BB962C8B-B14F-4D97-AF65-F5344CB8AC3E}">
        <p14:creationId xmlns:p14="http://schemas.microsoft.com/office/powerpoint/2010/main" val="7706248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b="1" i="1" kern="1200" dirty="0">
                <a:solidFill>
                  <a:schemeClr val="tx1"/>
                </a:solidFill>
                <a:effectLst/>
                <a:latin typeface="Arial" charset="0"/>
                <a:ea typeface="+mn-ea"/>
                <a:cs typeface="+mn-cs"/>
              </a:rPr>
              <a:t>Go over items</a:t>
            </a:r>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11</a:t>
            </a:fld>
            <a:endParaRPr lang="en-US"/>
          </a:p>
        </p:txBody>
      </p:sp>
    </p:spTree>
    <p:extLst>
      <p:ext uri="{BB962C8B-B14F-4D97-AF65-F5344CB8AC3E}">
        <p14:creationId xmlns:p14="http://schemas.microsoft.com/office/powerpoint/2010/main" val="229896742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51B8AF-8B96-40B1-B355-CEA468BB86FB}"/>
              </a:ext>
            </a:extLst>
          </p:cNvPr>
          <p:cNvSpPr/>
          <p:nvPr userDrawn="1"/>
        </p:nvSpPr>
        <p:spPr>
          <a:xfrm>
            <a:off x="-1" y="0"/>
            <a:ext cx="138883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DCA5DABF-B302-473F-943B-88F68721AF24}"/>
              </a:ext>
            </a:extLst>
          </p:cNvPr>
          <p:cNvGrpSpPr/>
          <p:nvPr userDrawn="1"/>
        </p:nvGrpSpPr>
        <p:grpSpPr>
          <a:xfrm>
            <a:off x="199413" y="5714103"/>
            <a:ext cx="914400" cy="914400"/>
            <a:chOff x="6773550" y="5489085"/>
            <a:chExt cx="914400" cy="914400"/>
          </a:xfrm>
        </p:grpSpPr>
        <p:sp>
          <p:nvSpPr>
            <p:cNvPr id="5" name="Oval 4">
              <a:extLst>
                <a:ext uri="{FF2B5EF4-FFF2-40B4-BE49-F238E27FC236}">
                  <a16:creationId xmlns:a16="http://schemas.microsoft.com/office/drawing/2014/main" id="{8EE360FC-C173-4C68-9A17-F791BFD931CC}"/>
                </a:ext>
              </a:extLst>
            </p:cNvPr>
            <p:cNvSpPr>
              <a:spLocks noChangeAspect="1"/>
            </p:cNvSpPr>
            <p:nvPr/>
          </p:nvSpPr>
          <p:spPr>
            <a:xfrm>
              <a:off x="6773550" y="5489085"/>
              <a:ext cx="914400" cy="91440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14513EAB-67A8-4E06-B4FD-08F5829C8039}"/>
                </a:ext>
              </a:extLst>
            </p:cNvPr>
            <p:cNvGrpSpPr>
              <a:grpSpLocks noChangeAspect="1"/>
            </p:cNvGrpSpPr>
            <p:nvPr/>
          </p:nvGrpSpPr>
          <p:grpSpPr>
            <a:xfrm>
              <a:off x="6910710" y="5674979"/>
              <a:ext cx="640080" cy="542612"/>
              <a:chOff x="2974230" y="2683117"/>
              <a:chExt cx="3280854" cy="2781263"/>
            </a:xfrm>
          </p:grpSpPr>
          <p:grpSp>
            <p:nvGrpSpPr>
              <p:cNvPr id="7" name="Group 6">
                <a:extLst>
                  <a:ext uri="{FF2B5EF4-FFF2-40B4-BE49-F238E27FC236}">
                    <a16:creationId xmlns:a16="http://schemas.microsoft.com/office/drawing/2014/main" id="{187F891C-0981-481A-BFC0-0D2AB401C35C}"/>
                  </a:ext>
                </a:extLst>
              </p:cNvPr>
              <p:cNvGrpSpPr/>
              <p:nvPr/>
            </p:nvGrpSpPr>
            <p:grpSpPr>
              <a:xfrm>
                <a:off x="4756784" y="2687026"/>
                <a:ext cx="1418380" cy="2676580"/>
                <a:chOff x="3222631" y="2483919"/>
                <a:chExt cx="1418380" cy="3122811"/>
              </a:xfrm>
              <a:solidFill>
                <a:srgbClr val="9CAA9D"/>
              </a:solidFill>
            </p:grpSpPr>
            <p:sp>
              <p:nvSpPr>
                <p:cNvPr id="22" name="Rectangle 21">
                  <a:extLst>
                    <a:ext uri="{FF2B5EF4-FFF2-40B4-BE49-F238E27FC236}">
                      <a16:creationId xmlns:a16="http://schemas.microsoft.com/office/drawing/2014/main" id="{38FFAA5D-40DB-48EA-AE49-64CF81B7D6F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50211FE-CC82-48C3-B3D8-1C4A386AB09C}"/>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D002A0F-725A-4066-BC7D-3CC3D70074D1}"/>
                  </a:ext>
                </a:extLst>
              </p:cNvPr>
              <p:cNvGrpSpPr/>
              <p:nvPr/>
            </p:nvGrpSpPr>
            <p:grpSpPr>
              <a:xfrm>
                <a:off x="4836704" y="2711015"/>
                <a:ext cx="1418380" cy="2753362"/>
                <a:chOff x="3222631" y="2488273"/>
                <a:chExt cx="1418380" cy="3212394"/>
              </a:xfrm>
            </p:grpSpPr>
            <p:sp>
              <p:nvSpPr>
                <p:cNvPr id="20" name="Rectangle 19">
                  <a:extLst>
                    <a:ext uri="{FF2B5EF4-FFF2-40B4-BE49-F238E27FC236}">
                      <a16:creationId xmlns:a16="http://schemas.microsoft.com/office/drawing/2014/main" id="{ECE2F753-EDA0-41E7-B0EC-E8BC8B77D89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D47E2F7-F2AB-497B-82D6-2C11B3A90834}"/>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7A474D3E-A605-45A7-A551-70A8682A964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10" name="Right Triangle 9">
                <a:extLst>
                  <a:ext uri="{FF2B5EF4-FFF2-40B4-BE49-F238E27FC236}">
                    <a16:creationId xmlns:a16="http://schemas.microsoft.com/office/drawing/2014/main" id="{9484614A-3BB4-4161-A4CE-EDDBFC6496F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6C9D368-FA4B-4267-B06B-05BE7AF13179}"/>
                  </a:ext>
                </a:extLst>
              </p:cNvPr>
              <p:cNvGrpSpPr/>
              <p:nvPr/>
            </p:nvGrpSpPr>
            <p:grpSpPr>
              <a:xfrm>
                <a:off x="2974230" y="2683117"/>
                <a:ext cx="1498300" cy="2781263"/>
                <a:chOff x="2974230" y="2683117"/>
                <a:chExt cx="1498300" cy="2781263"/>
              </a:xfrm>
            </p:grpSpPr>
            <p:grpSp>
              <p:nvGrpSpPr>
                <p:cNvPr id="12" name="Group 11">
                  <a:extLst>
                    <a:ext uri="{FF2B5EF4-FFF2-40B4-BE49-F238E27FC236}">
                      <a16:creationId xmlns:a16="http://schemas.microsoft.com/office/drawing/2014/main" id="{B05D0428-0A0A-4592-8E7F-B5467EF4BF93}"/>
                    </a:ext>
                  </a:extLst>
                </p:cNvPr>
                <p:cNvGrpSpPr/>
                <p:nvPr/>
              </p:nvGrpSpPr>
              <p:grpSpPr>
                <a:xfrm>
                  <a:off x="2978779" y="2683117"/>
                  <a:ext cx="1418380" cy="2680490"/>
                  <a:chOff x="3222631" y="2483919"/>
                  <a:chExt cx="1418380" cy="3127373"/>
                </a:xfrm>
                <a:solidFill>
                  <a:srgbClr val="9CAA9D"/>
                </a:solidFill>
              </p:grpSpPr>
              <p:sp>
                <p:nvSpPr>
                  <p:cNvPr id="18" name="Rectangle 17">
                    <a:extLst>
                      <a:ext uri="{FF2B5EF4-FFF2-40B4-BE49-F238E27FC236}">
                        <a16:creationId xmlns:a16="http://schemas.microsoft.com/office/drawing/2014/main" id="{28443C2C-4FA4-47C8-A096-A1B9946DA820}"/>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1D773C0-4FF6-4A76-B30F-3EBC9FAD8376}"/>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0AC92C83-0232-4CF5-8D12-6B5946BBC346}"/>
                    </a:ext>
                  </a:extLst>
                </p:cNvPr>
                <p:cNvGrpSpPr/>
                <p:nvPr/>
              </p:nvGrpSpPr>
              <p:grpSpPr>
                <a:xfrm>
                  <a:off x="3054150" y="2696089"/>
                  <a:ext cx="1418380" cy="2768291"/>
                  <a:chOff x="3222631" y="2470855"/>
                  <a:chExt cx="1418380" cy="3229812"/>
                </a:xfrm>
              </p:grpSpPr>
              <p:sp>
                <p:nvSpPr>
                  <p:cNvPr id="16" name="Rectangle 15">
                    <a:extLst>
                      <a:ext uri="{FF2B5EF4-FFF2-40B4-BE49-F238E27FC236}">
                        <a16:creationId xmlns:a16="http://schemas.microsoft.com/office/drawing/2014/main" id="{6F2FB49C-286A-4D43-943E-EDBEABEB1EAA}"/>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391CC12-B5F1-4FCE-9285-55B8E076D19E}"/>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Picture 13">
                  <a:extLst>
                    <a:ext uri="{FF2B5EF4-FFF2-40B4-BE49-F238E27FC236}">
                      <a16:creationId xmlns:a16="http://schemas.microsoft.com/office/drawing/2014/main" id="{BD9D1DCD-CBF0-47A2-A00E-BB8590A4849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15" name="Right Triangle 14">
                  <a:extLst>
                    <a:ext uri="{FF2B5EF4-FFF2-40B4-BE49-F238E27FC236}">
                      <a16:creationId xmlns:a16="http://schemas.microsoft.com/office/drawing/2014/main" id="{F24ADBD0-1D89-42D9-8B98-A1937E7A368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1515833" y="2563069"/>
            <a:ext cx="7407615" cy="1739347"/>
          </a:xfrm>
        </p:spPr>
        <p:txBody>
          <a:bodyPr>
            <a:normAutofit/>
          </a:bodyPr>
          <a:lstStyle>
            <a:lvl1pPr>
              <a:defRPr sz="6000"/>
            </a:lvl1pPr>
          </a:lstStyle>
          <a:p>
            <a:endParaRPr lang="en-US" dirty="0"/>
          </a:p>
        </p:txBody>
      </p:sp>
      <p:grpSp>
        <p:nvGrpSpPr>
          <p:cNvPr id="26" name="Group 25">
            <a:extLst>
              <a:ext uri="{FF2B5EF4-FFF2-40B4-BE49-F238E27FC236}">
                <a16:creationId xmlns:a16="http://schemas.microsoft.com/office/drawing/2014/main" id="{9DDDEDA3-858B-4A05-9FF6-A2C24CF5CE63}"/>
              </a:ext>
            </a:extLst>
          </p:cNvPr>
          <p:cNvGrpSpPr/>
          <p:nvPr userDrawn="1"/>
        </p:nvGrpSpPr>
        <p:grpSpPr>
          <a:xfrm>
            <a:off x="205350" y="3001626"/>
            <a:ext cx="914400" cy="914400"/>
            <a:chOff x="6773550" y="5470659"/>
            <a:chExt cx="914400" cy="914400"/>
          </a:xfrm>
        </p:grpSpPr>
        <p:sp>
          <p:nvSpPr>
            <p:cNvPr id="27" name="Oval 26">
              <a:extLst>
                <a:ext uri="{FF2B5EF4-FFF2-40B4-BE49-F238E27FC236}">
                  <a16:creationId xmlns:a16="http://schemas.microsoft.com/office/drawing/2014/main" id="{E13E11AB-08D9-41E8-95B9-72DBB2886B62}"/>
                </a:ext>
              </a:extLst>
            </p:cNvPr>
            <p:cNvSpPr>
              <a:spLocks noChangeAspect="1"/>
            </p:cNvSpPr>
            <p:nvPr/>
          </p:nvSpPr>
          <p:spPr>
            <a:xfrm>
              <a:off x="6773550" y="5470659"/>
              <a:ext cx="914400" cy="914400"/>
            </a:xfrm>
            <a:prstGeom prst="ellipse">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A85B7A7-980D-4F13-A61E-84B2F6889E12}"/>
                </a:ext>
              </a:extLst>
            </p:cNvPr>
            <p:cNvGrpSpPr/>
            <p:nvPr/>
          </p:nvGrpSpPr>
          <p:grpSpPr>
            <a:xfrm>
              <a:off x="6995027" y="5563126"/>
              <a:ext cx="355438" cy="127038"/>
              <a:chOff x="3419473" y="2536756"/>
              <a:chExt cx="1421946" cy="508153"/>
            </a:xfrm>
          </p:grpSpPr>
          <p:grpSp>
            <p:nvGrpSpPr>
              <p:cNvPr id="155" name="Group 154">
                <a:extLst>
                  <a:ext uri="{FF2B5EF4-FFF2-40B4-BE49-F238E27FC236}">
                    <a16:creationId xmlns:a16="http://schemas.microsoft.com/office/drawing/2014/main" id="{9F4B80E1-FAFE-4D0D-A998-F4BD78A1694B}"/>
                  </a:ext>
                </a:extLst>
              </p:cNvPr>
              <p:cNvGrpSpPr/>
              <p:nvPr/>
            </p:nvGrpSpPr>
            <p:grpSpPr>
              <a:xfrm>
                <a:off x="3442574" y="2536756"/>
                <a:ext cx="1377723" cy="497348"/>
                <a:chOff x="3442574" y="2536756"/>
                <a:chExt cx="1377723" cy="497348"/>
              </a:xfrm>
            </p:grpSpPr>
            <p:grpSp>
              <p:nvGrpSpPr>
                <p:cNvPr id="158" name="Group 157">
                  <a:extLst>
                    <a:ext uri="{FF2B5EF4-FFF2-40B4-BE49-F238E27FC236}">
                      <a16:creationId xmlns:a16="http://schemas.microsoft.com/office/drawing/2014/main" id="{F11BE52B-8FA9-4777-B487-623ECF76F020}"/>
                    </a:ext>
                  </a:extLst>
                </p:cNvPr>
                <p:cNvGrpSpPr/>
                <p:nvPr/>
              </p:nvGrpSpPr>
              <p:grpSpPr>
                <a:xfrm flipH="1">
                  <a:off x="4535064" y="2536756"/>
                  <a:ext cx="279148" cy="491289"/>
                  <a:chOff x="3028950" y="1743386"/>
                  <a:chExt cx="279148" cy="491289"/>
                </a:xfrm>
              </p:grpSpPr>
              <p:sp>
                <p:nvSpPr>
                  <p:cNvPr id="165" name="Oval 164">
                    <a:extLst>
                      <a:ext uri="{FF2B5EF4-FFF2-40B4-BE49-F238E27FC236}">
                        <a16:creationId xmlns:a16="http://schemas.microsoft.com/office/drawing/2014/main" id="{DAB400ED-9364-4C5A-BF41-036DC14C3EEF}"/>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79328D7B-6BC4-4AD5-8B1D-A6220F94A80E}"/>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a:extLst>
                    <a:ext uri="{FF2B5EF4-FFF2-40B4-BE49-F238E27FC236}">
                      <a16:creationId xmlns:a16="http://schemas.microsoft.com/office/drawing/2014/main" id="{DC50F2DB-36B6-429A-AE76-68A7ADF27D9C}"/>
                    </a:ext>
                  </a:extLst>
                </p:cNvPr>
                <p:cNvGrpSpPr/>
                <p:nvPr/>
              </p:nvGrpSpPr>
              <p:grpSpPr>
                <a:xfrm>
                  <a:off x="3442574" y="2542862"/>
                  <a:ext cx="1377723" cy="491242"/>
                  <a:chOff x="3442574" y="2542862"/>
                  <a:chExt cx="1377723" cy="491242"/>
                </a:xfrm>
              </p:grpSpPr>
              <p:grpSp>
                <p:nvGrpSpPr>
                  <p:cNvPr id="160" name="Group 159">
                    <a:extLst>
                      <a:ext uri="{FF2B5EF4-FFF2-40B4-BE49-F238E27FC236}">
                        <a16:creationId xmlns:a16="http://schemas.microsoft.com/office/drawing/2014/main" id="{981CC8B6-7EBF-40CD-9B62-981D6EB13E93}"/>
                      </a:ext>
                    </a:extLst>
                  </p:cNvPr>
                  <p:cNvGrpSpPr/>
                  <p:nvPr/>
                </p:nvGrpSpPr>
                <p:grpSpPr>
                  <a:xfrm>
                    <a:off x="3442574" y="2542862"/>
                    <a:ext cx="230051" cy="482786"/>
                    <a:chOff x="3028950" y="1751889"/>
                    <a:chExt cx="230051" cy="482786"/>
                  </a:xfrm>
                </p:grpSpPr>
                <p:sp>
                  <p:nvSpPr>
                    <p:cNvPr id="163" name="Oval 162">
                      <a:extLst>
                        <a:ext uri="{FF2B5EF4-FFF2-40B4-BE49-F238E27FC236}">
                          <a16:creationId xmlns:a16="http://schemas.microsoft.com/office/drawing/2014/main" id="{01756AD4-41B5-48F6-A97B-107443F2A55B}"/>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144DDB46-4C0B-4A6B-9336-93CB10746647}"/>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Oval 160">
                    <a:extLst>
                      <a:ext uri="{FF2B5EF4-FFF2-40B4-BE49-F238E27FC236}">
                        <a16:creationId xmlns:a16="http://schemas.microsoft.com/office/drawing/2014/main" id="{AE6CED9D-B882-4360-832D-07C84D8179E2}"/>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8FC7481B-1887-4451-A755-3116EA887C2B}"/>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val 155">
                <a:extLst>
                  <a:ext uri="{FF2B5EF4-FFF2-40B4-BE49-F238E27FC236}">
                    <a16:creationId xmlns:a16="http://schemas.microsoft.com/office/drawing/2014/main" id="{B59DD979-BCC1-4DBA-A605-698CB71AF2D4}"/>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51F230CD-E3B3-4957-A9C6-F1A43517D54A}"/>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CFB2D93-92A9-4826-B485-251D6008C754}"/>
                </a:ext>
              </a:extLst>
            </p:cNvPr>
            <p:cNvGrpSpPr/>
            <p:nvPr/>
          </p:nvGrpSpPr>
          <p:grpSpPr>
            <a:xfrm>
              <a:off x="6789696" y="5887079"/>
              <a:ext cx="524669" cy="490043"/>
              <a:chOff x="6729221" y="5887079"/>
              <a:chExt cx="524669" cy="490043"/>
            </a:xfrm>
          </p:grpSpPr>
          <p:grpSp>
            <p:nvGrpSpPr>
              <p:cNvPr id="144" name="Group 143">
                <a:extLst>
                  <a:ext uri="{FF2B5EF4-FFF2-40B4-BE49-F238E27FC236}">
                    <a16:creationId xmlns:a16="http://schemas.microsoft.com/office/drawing/2014/main" id="{6CEB2950-E6E5-4BB4-9BE4-0A9A2EAE32CF}"/>
                  </a:ext>
                </a:extLst>
              </p:cNvPr>
              <p:cNvGrpSpPr>
                <a:grpSpLocks noChangeAspect="1"/>
              </p:cNvGrpSpPr>
              <p:nvPr/>
            </p:nvGrpSpPr>
            <p:grpSpPr>
              <a:xfrm flipH="1">
                <a:off x="6729221" y="5887079"/>
                <a:ext cx="524669" cy="490043"/>
                <a:chOff x="4031138" y="4120109"/>
                <a:chExt cx="1830338" cy="1709309"/>
              </a:xfrm>
            </p:grpSpPr>
            <p:sp>
              <p:nvSpPr>
                <p:cNvPr id="146" name="Freeform 980">
                  <a:extLst>
                    <a:ext uri="{FF2B5EF4-FFF2-40B4-BE49-F238E27FC236}">
                      <a16:creationId xmlns:a16="http://schemas.microsoft.com/office/drawing/2014/main" id="{45C192A1-6BC6-46BC-9D27-9E08C0151DC9}"/>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981">
                  <a:extLst>
                    <a:ext uri="{FF2B5EF4-FFF2-40B4-BE49-F238E27FC236}">
                      <a16:creationId xmlns:a16="http://schemas.microsoft.com/office/drawing/2014/main" id="{05FF421C-4483-4799-BAF4-09B5C21FC53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982">
                  <a:extLst>
                    <a:ext uri="{FF2B5EF4-FFF2-40B4-BE49-F238E27FC236}">
                      <a16:creationId xmlns:a16="http://schemas.microsoft.com/office/drawing/2014/main" id="{C38553F4-8C4E-463D-B1A5-F8373892CE5A}"/>
                    </a:ext>
                  </a:extLst>
                </p:cNvPr>
                <p:cNvSpPr/>
                <p:nvPr/>
              </p:nvSpPr>
              <p:spPr>
                <a:xfrm>
                  <a:off x="4330917" y="4551906"/>
                  <a:ext cx="1530559" cy="1021254"/>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 name="connsiteX0" fmla="*/ 349182 w 1949657"/>
                    <a:gd name="connsiteY0" fmla="*/ 193 h 1357383"/>
                    <a:gd name="connsiteX1" fmla="*/ 728397 w 1949657"/>
                    <a:gd name="connsiteY1" fmla="*/ 230141 h 1357383"/>
                    <a:gd name="connsiteX2" fmla="*/ 1325653 w 1949657"/>
                    <a:gd name="connsiteY2" fmla="*/ 276325 h 1357383"/>
                    <a:gd name="connsiteX3" fmla="*/ 1949643 w 1949657"/>
                    <a:gd name="connsiteY3" fmla="*/ 165754 h 1357383"/>
                    <a:gd name="connsiteX4" fmla="*/ 1674219 w 1949657"/>
                    <a:gd name="connsiteY4" fmla="*/ 1286809 h 1357383"/>
                    <a:gd name="connsiteX5" fmla="*/ 359720 w 1949657"/>
                    <a:gd name="connsiteY5" fmla="*/ 1165966 h 1357383"/>
                    <a:gd name="connsiteX6" fmla="*/ 269509 w 1949657"/>
                    <a:gd name="connsiteY6" fmla="*/ 498724 h 1357383"/>
                    <a:gd name="connsiteX7" fmla="*/ 492 w 1949657"/>
                    <a:gd name="connsiteY7" fmla="*/ 196290 h 1357383"/>
                    <a:gd name="connsiteX8" fmla="*/ 349182 w 1949657"/>
                    <a:gd name="connsiteY8" fmla="*/ 193 h 1357383"/>
                    <a:gd name="connsiteX0" fmla="*/ 349182 w 1949648"/>
                    <a:gd name="connsiteY0" fmla="*/ 193 h 1415742"/>
                    <a:gd name="connsiteX1" fmla="*/ 728397 w 1949648"/>
                    <a:gd name="connsiteY1" fmla="*/ 230141 h 1415742"/>
                    <a:gd name="connsiteX2" fmla="*/ 1325653 w 1949648"/>
                    <a:gd name="connsiteY2" fmla="*/ 276325 h 1415742"/>
                    <a:gd name="connsiteX3" fmla="*/ 1949643 w 1949648"/>
                    <a:gd name="connsiteY3" fmla="*/ 165754 h 1415742"/>
                    <a:gd name="connsiteX4" fmla="*/ 1256639 w 1949648"/>
                    <a:gd name="connsiteY4" fmla="*/ 1356716 h 1415742"/>
                    <a:gd name="connsiteX5" fmla="*/ 359720 w 1949648"/>
                    <a:gd name="connsiteY5" fmla="*/ 1165966 h 1415742"/>
                    <a:gd name="connsiteX6" fmla="*/ 269509 w 1949648"/>
                    <a:gd name="connsiteY6" fmla="*/ 498724 h 1415742"/>
                    <a:gd name="connsiteX7" fmla="*/ 492 w 1949648"/>
                    <a:gd name="connsiteY7" fmla="*/ 196290 h 1415742"/>
                    <a:gd name="connsiteX8" fmla="*/ 349182 w 1949648"/>
                    <a:gd name="connsiteY8" fmla="*/ 193 h 1415742"/>
                    <a:gd name="connsiteX0" fmla="*/ 349182 w 1949652"/>
                    <a:gd name="connsiteY0" fmla="*/ 193 h 1415742"/>
                    <a:gd name="connsiteX1" fmla="*/ 728397 w 1949652"/>
                    <a:gd name="connsiteY1" fmla="*/ 230141 h 1415742"/>
                    <a:gd name="connsiteX2" fmla="*/ 1325653 w 1949652"/>
                    <a:gd name="connsiteY2" fmla="*/ 276325 h 1415742"/>
                    <a:gd name="connsiteX3" fmla="*/ 1949643 w 1949652"/>
                    <a:gd name="connsiteY3" fmla="*/ 165754 h 1415742"/>
                    <a:gd name="connsiteX4" fmla="*/ 1256639 w 1949652"/>
                    <a:gd name="connsiteY4" fmla="*/ 1356716 h 1415742"/>
                    <a:gd name="connsiteX5" fmla="*/ 359720 w 1949652"/>
                    <a:gd name="connsiteY5" fmla="*/ 1165966 h 1415742"/>
                    <a:gd name="connsiteX6" fmla="*/ 269509 w 1949652"/>
                    <a:gd name="connsiteY6" fmla="*/ 498724 h 1415742"/>
                    <a:gd name="connsiteX7" fmla="*/ 492 w 1949652"/>
                    <a:gd name="connsiteY7" fmla="*/ 196290 h 1415742"/>
                    <a:gd name="connsiteX8" fmla="*/ 349182 w 1949652"/>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643" h="1415742">
                      <a:moveTo>
                        <a:pt x="349182" y="193"/>
                      </a:moveTo>
                      <a:cubicBezTo>
                        <a:pt x="470499" y="5835"/>
                        <a:pt x="613151" y="193109"/>
                        <a:pt x="728397" y="230141"/>
                      </a:cubicBezTo>
                      <a:cubicBezTo>
                        <a:pt x="843643" y="267173"/>
                        <a:pt x="1122112" y="287056"/>
                        <a:pt x="1325653" y="276325"/>
                      </a:cubicBezTo>
                      <a:cubicBezTo>
                        <a:pt x="1529194" y="265594"/>
                        <a:pt x="1755572" y="161774"/>
                        <a:pt x="1949643" y="165754"/>
                      </a:cubicBezTo>
                      <a:cubicBezTo>
                        <a:pt x="1775274" y="724901"/>
                        <a:pt x="1584788" y="1064200"/>
                        <a:pt x="1242529" y="1356716"/>
                      </a:cubicBezTo>
                      <a:cubicBezTo>
                        <a:pt x="1020044" y="1519519"/>
                        <a:pt x="521890" y="1308965"/>
                        <a:pt x="359720" y="1165966"/>
                      </a:cubicBezTo>
                      <a:cubicBezTo>
                        <a:pt x="197550" y="1022967"/>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983">
                  <a:extLst>
                    <a:ext uri="{FF2B5EF4-FFF2-40B4-BE49-F238E27FC236}">
                      <a16:creationId xmlns:a16="http://schemas.microsoft.com/office/drawing/2014/main" id="{757EBEBA-986A-4D4A-8D7D-733863F3582A}"/>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984">
                  <a:extLst>
                    <a:ext uri="{FF2B5EF4-FFF2-40B4-BE49-F238E27FC236}">
                      <a16:creationId xmlns:a16="http://schemas.microsoft.com/office/drawing/2014/main" id="{6B030AC3-1D1C-43F7-89F5-C4621B80633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6C7280C6-6BBD-4BA2-A616-64A9E2B87A4A}"/>
                    </a:ext>
                  </a:extLst>
                </p:cNvPr>
                <p:cNvSpPr/>
                <p:nvPr/>
              </p:nvSpPr>
              <p:spPr>
                <a:xfrm>
                  <a:off x="4452612" y="4460898"/>
                  <a:ext cx="63799" cy="956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57">
                  <a:extLst>
                    <a:ext uri="{FF2B5EF4-FFF2-40B4-BE49-F238E27FC236}">
                      <a16:creationId xmlns:a16="http://schemas.microsoft.com/office/drawing/2014/main" id="{0156B3B4-D120-4470-ACF7-DCFE13C7AF84}"/>
                    </a:ext>
                  </a:extLst>
                </p:cNvPr>
                <p:cNvSpPr/>
                <p:nvPr/>
              </p:nvSpPr>
              <p:spPr>
                <a:xfrm>
                  <a:off x="4554122" y="5320176"/>
                  <a:ext cx="178911" cy="50924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 name="connsiteX0" fmla="*/ 9965 w 206947"/>
                    <a:gd name="connsiteY0" fmla="*/ 3649 h 637640"/>
                    <a:gd name="connsiteX1" fmla="*/ 206947 w 206947"/>
                    <a:gd name="connsiteY1" fmla="*/ 0 h 637640"/>
                    <a:gd name="connsiteX2" fmla="*/ 133831 w 206947"/>
                    <a:gd name="connsiteY2" fmla="*/ 637640 h 637640"/>
                    <a:gd name="connsiteX3" fmla="*/ 0 w 206947"/>
                    <a:gd name="connsiteY3" fmla="*/ 604762 h 637640"/>
                    <a:gd name="connsiteX4" fmla="*/ 9965 w 206947"/>
                    <a:gd name="connsiteY4" fmla="*/ 3649 h 637640"/>
                    <a:gd name="connsiteX0" fmla="*/ 9965 w 206947"/>
                    <a:gd name="connsiteY0" fmla="*/ 3649 h 604762"/>
                    <a:gd name="connsiteX1" fmla="*/ 206947 w 206947"/>
                    <a:gd name="connsiteY1" fmla="*/ 0 h 604762"/>
                    <a:gd name="connsiteX2" fmla="*/ 153052 w 206947"/>
                    <a:gd name="connsiteY2" fmla="*/ 578458 h 604762"/>
                    <a:gd name="connsiteX3" fmla="*/ 0 w 206947"/>
                    <a:gd name="connsiteY3" fmla="*/ 604762 h 604762"/>
                    <a:gd name="connsiteX4" fmla="*/ 9965 w 206947"/>
                    <a:gd name="connsiteY4" fmla="*/ 3649 h 6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47" h="604762">
                      <a:moveTo>
                        <a:pt x="9965" y="3649"/>
                      </a:moveTo>
                      <a:lnTo>
                        <a:pt x="206947" y="0"/>
                      </a:lnTo>
                      <a:lnTo>
                        <a:pt x="153052" y="578458"/>
                      </a:lnTo>
                      <a:lnTo>
                        <a:pt x="0" y="604762"/>
                      </a:lnTo>
                      <a:lnTo>
                        <a:pt x="9965"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987">
                  <a:extLst>
                    <a:ext uri="{FF2B5EF4-FFF2-40B4-BE49-F238E27FC236}">
                      <a16:creationId xmlns:a16="http://schemas.microsoft.com/office/drawing/2014/main" id="{788FD5F5-4D4F-47AC-9479-31765576199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57">
                  <a:extLst>
                    <a:ext uri="{FF2B5EF4-FFF2-40B4-BE49-F238E27FC236}">
                      <a16:creationId xmlns:a16="http://schemas.microsoft.com/office/drawing/2014/main" id="{90EFD67E-DC42-4B94-9A69-A7D61C3CD631}"/>
                    </a:ext>
                  </a:extLst>
                </p:cNvPr>
                <p:cNvSpPr/>
                <p:nvPr/>
              </p:nvSpPr>
              <p:spPr>
                <a:xfrm>
                  <a:off x="4795296" y="5337767"/>
                  <a:ext cx="173974" cy="417907"/>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 name="connsiteX0" fmla="*/ 0 w 197345"/>
                    <a:gd name="connsiteY0" fmla="*/ 0 h 614725"/>
                    <a:gd name="connsiteX1" fmla="*/ 196980 w 197345"/>
                    <a:gd name="connsiteY1" fmla="*/ 42560 h 614725"/>
                    <a:gd name="connsiteX2" fmla="*/ 194833 w 197345"/>
                    <a:gd name="connsiteY2" fmla="*/ 614725 h 614725"/>
                    <a:gd name="connsiteX3" fmla="*/ 14402 w 197345"/>
                    <a:gd name="connsiteY3" fmla="*/ 496295 h 614725"/>
                    <a:gd name="connsiteX4" fmla="*/ 0 w 197345"/>
                    <a:gd name="connsiteY4" fmla="*/ 0 h 614725"/>
                    <a:gd name="connsiteX0" fmla="*/ 0 w 201235"/>
                    <a:gd name="connsiteY0" fmla="*/ 0 h 496295"/>
                    <a:gd name="connsiteX1" fmla="*/ 196980 w 201235"/>
                    <a:gd name="connsiteY1" fmla="*/ 42560 h 496295"/>
                    <a:gd name="connsiteX2" fmla="*/ 201235 w 201235"/>
                    <a:gd name="connsiteY2" fmla="*/ 456901 h 496295"/>
                    <a:gd name="connsiteX3" fmla="*/ 14402 w 201235"/>
                    <a:gd name="connsiteY3" fmla="*/ 496295 h 496295"/>
                    <a:gd name="connsiteX4" fmla="*/ 0 w 201235"/>
                    <a:gd name="connsiteY4" fmla="*/ 0 h 496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5" h="496295">
                      <a:moveTo>
                        <a:pt x="0" y="0"/>
                      </a:moveTo>
                      <a:lnTo>
                        <a:pt x="196980" y="42560"/>
                      </a:lnTo>
                      <a:cubicBezTo>
                        <a:pt x="198826" y="244680"/>
                        <a:pt x="199389" y="254781"/>
                        <a:pt x="201235" y="456901"/>
                      </a:cubicBezTo>
                      <a:lnTo>
                        <a:pt x="14402" y="49629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Freeform 979">
                <a:extLst>
                  <a:ext uri="{FF2B5EF4-FFF2-40B4-BE49-F238E27FC236}">
                    <a16:creationId xmlns:a16="http://schemas.microsoft.com/office/drawing/2014/main" id="{1DFEE547-F64F-4040-962A-DD6ED54E348D}"/>
                  </a:ext>
                </a:extLst>
              </p:cNvPr>
              <p:cNvSpPr/>
              <p:nvPr/>
            </p:nvSpPr>
            <p:spPr>
              <a:xfrm flipH="1">
                <a:off x="7176480" y="6030253"/>
                <a:ext cx="66422" cy="4100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4155F340-7F66-46E4-8B2E-A60674D714FA}"/>
                </a:ext>
              </a:extLst>
            </p:cNvPr>
            <p:cNvGrpSpPr/>
            <p:nvPr/>
          </p:nvGrpSpPr>
          <p:grpSpPr>
            <a:xfrm>
              <a:off x="6965830" y="5670086"/>
              <a:ext cx="419991" cy="199148"/>
              <a:chOff x="3392451" y="3360550"/>
              <a:chExt cx="1680190" cy="796592"/>
            </a:xfrm>
          </p:grpSpPr>
          <p:sp>
            <p:nvSpPr>
              <p:cNvPr id="141" name="Rectangle 140">
                <a:extLst>
                  <a:ext uri="{FF2B5EF4-FFF2-40B4-BE49-F238E27FC236}">
                    <a16:creationId xmlns:a16="http://schemas.microsoft.com/office/drawing/2014/main" id="{7B8E89CE-6389-497A-BE4A-8057A4C87E8F}"/>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B314B8AA-ADAF-45CD-AD8E-74C2ED5FD99F}"/>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27C7E074-25D7-4DB5-8D2D-E3716CD0B542}"/>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a:extLst>
                <a:ext uri="{FF2B5EF4-FFF2-40B4-BE49-F238E27FC236}">
                  <a16:creationId xmlns:a16="http://schemas.microsoft.com/office/drawing/2014/main" id="{45C30F6A-10E3-4511-B745-78AC355A65A8}"/>
                </a:ext>
              </a:extLst>
            </p:cNvPr>
            <p:cNvSpPr/>
            <p:nvPr/>
          </p:nvSpPr>
          <p:spPr>
            <a:xfrm>
              <a:off x="6890114" y="5718375"/>
              <a:ext cx="571423" cy="1143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F52CF00-1AE2-41B7-99D0-E84B313AC4AF}"/>
                </a:ext>
              </a:extLst>
            </p:cNvPr>
            <p:cNvSpPr/>
            <p:nvPr/>
          </p:nvSpPr>
          <p:spPr>
            <a:xfrm>
              <a:off x="6970113" y="5813623"/>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9C556E-D5B1-423D-8F02-4572642FFCDB}"/>
                </a:ext>
              </a:extLst>
            </p:cNvPr>
            <p:cNvSpPr/>
            <p:nvPr/>
          </p:nvSpPr>
          <p:spPr>
            <a:xfrm>
              <a:off x="6970113" y="5683961"/>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E169147D-0756-416A-ABFA-DAACC2C8EAE9}"/>
                </a:ext>
              </a:extLst>
            </p:cNvPr>
            <p:cNvSpPr/>
            <p:nvPr/>
          </p:nvSpPr>
          <p:spPr>
            <a:xfrm>
              <a:off x="7427468"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17D229E-7FCE-412B-9164-DAEA88A97ADC}"/>
                </a:ext>
              </a:extLst>
            </p:cNvPr>
            <p:cNvSpPr/>
            <p:nvPr/>
          </p:nvSpPr>
          <p:spPr>
            <a:xfrm>
              <a:off x="6900044"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Extract 35">
              <a:extLst>
                <a:ext uri="{FF2B5EF4-FFF2-40B4-BE49-F238E27FC236}">
                  <a16:creationId xmlns:a16="http://schemas.microsoft.com/office/drawing/2014/main" id="{4161AD2C-1F82-4A47-BBBD-935DACBF0D2E}"/>
                </a:ext>
              </a:extLst>
            </p:cNvPr>
            <p:cNvSpPr/>
            <p:nvPr/>
          </p:nvSpPr>
          <p:spPr>
            <a:xfrm rot="16200000">
              <a:off x="6851624"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lowchart: Extract 36">
              <a:extLst>
                <a:ext uri="{FF2B5EF4-FFF2-40B4-BE49-F238E27FC236}">
                  <a16:creationId xmlns:a16="http://schemas.microsoft.com/office/drawing/2014/main" id="{CA1B085B-5767-4BEF-B8C4-CC9FD77A44D9}"/>
                </a:ext>
              </a:extLst>
            </p:cNvPr>
            <p:cNvSpPr/>
            <p:nvPr/>
          </p:nvSpPr>
          <p:spPr>
            <a:xfrm rot="5400000" flipH="1">
              <a:off x="7456271"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ADE86E77-E81F-4933-90EC-1A125F21505D}"/>
                </a:ext>
              </a:extLst>
            </p:cNvPr>
            <p:cNvGrpSpPr/>
            <p:nvPr/>
          </p:nvGrpSpPr>
          <p:grpSpPr>
            <a:xfrm>
              <a:off x="7007122" y="5547875"/>
              <a:ext cx="176132" cy="70820"/>
              <a:chOff x="3467860" y="2630648"/>
              <a:chExt cx="704622" cy="283281"/>
            </a:xfrm>
          </p:grpSpPr>
          <p:sp>
            <p:nvSpPr>
              <p:cNvPr id="101" name="Freeform 935">
                <a:extLst>
                  <a:ext uri="{FF2B5EF4-FFF2-40B4-BE49-F238E27FC236}">
                    <a16:creationId xmlns:a16="http://schemas.microsoft.com/office/drawing/2014/main" id="{C2BEB312-8EC0-480F-A2B5-4E75882018EC}"/>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52057C60-25C9-4223-BE5C-984EFFCEEF37}"/>
                  </a:ext>
                </a:extLst>
              </p:cNvPr>
              <p:cNvGrpSpPr/>
              <p:nvPr/>
            </p:nvGrpSpPr>
            <p:grpSpPr>
              <a:xfrm>
                <a:off x="3870845" y="2741360"/>
                <a:ext cx="200412" cy="46251"/>
                <a:chOff x="3739675" y="2714693"/>
                <a:chExt cx="200412" cy="70335"/>
              </a:xfrm>
            </p:grpSpPr>
            <p:sp>
              <p:nvSpPr>
                <p:cNvPr id="139" name="Oval 138">
                  <a:extLst>
                    <a:ext uri="{FF2B5EF4-FFF2-40B4-BE49-F238E27FC236}">
                      <a16:creationId xmlns:a16="http://schemas.microsoft.com/office/drawing/2014/main" id="{E635287B-D5EF-405E-A4AA-86FC4710BB8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34397BE8-4903-4B5C-A997-AFF124382F6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3" name="Group 102">
                <a:extLst>
                  <a:ext uri="{FF2B5EF4-FFF2-40B4-BE49-F238E27FC236}">
                    <a16:creationId xmlns:a16="http://schemas.microsoft.com/office/drawing/2014/main" id="{C55E20C9-6064-4290-AAFD-033E16A09B70}"/>
                  </a:ext>
                </a:extLst>
              </p:cNvPr>
              <p:cNvGrpSpPr/>
              <p:nvPr/>
            </p:nvGrpSpPr>
            <p:grpSpPr>
              <a:xfrm>
                <a:off x="3894466" y="2661694"/>
                <a:ext cx="200412" cy="46251"/>
                <a:chOff x="3739675" y="2714693"/>
                <a:chExt cx="200412" cy="70335"/>
              </a:xfrm>
            </p:grpSpPr>
            <p:sp>
              <p:nvSpPr>
                <p:cNvPr id="137" name="Oval 136">
                  <a:extLst>
                    <a:ext uri="{FF2B5EF4-FFF2-40B4-BE49-F238E27FC236}">
                      <a16:creationId xmlns:a16="http://schemas.microsoft.com/office/drawing/2014/main" id="{94381206-3B41-4360-A09B-712CB3C767F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Oval 137">
                  <a:extLst>
                    <a:ext uri="{FF2B5EF4-FFF2-40B4-BE49-F238E27FC236}">
                      <a16:creationId xmlns:a16="http://schemas.microsoft.com/office/drawing/2014/main" id="{142CEA26-4EE7-4716-9228-DEFD6154102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4" name="Group 103">
                <a:extLst>
                  <a:ext uri="{FF2B5EF4-FFF2-40B4-BE49-F238E27FC236}">
                    <a16:creationId xmlns:a16="http://schemas.microsoft.com/office/drawing/2014/main" id="{961829AB-F3EC-4149-9D38-510EBCF84E90}"/>
                  </a:ext>
                </a:extLst>
              </p:cNvPr>
              <p:cNvGrpSpPr/>
              <p:nvPr/>
            </p:nvGrpSpPr>
            <p:grpSpPr>
              <a:xfrm>
                <a:off x="3840049" y="2787811"/>
                <a:ext cx="200412" cy="46251"/>
                <a:chOff x="3739675" y="2714693"/>
                <a:chExt cx="200412" cy="70335"/>
              </a:xfrm>
            </p:grpSpPr>
            <p:sp>
              <p:nvSpPr>
                <p:cNvPr id="135" name="Oval 134">
                  <a:extLst>
                    <a:ext uri="{FF2B5EF4-FFF2-40B4-BE49-F238E27FC236}">
                      <a16:creationId xmlns:a16="http://schemas.microsoft.com/office/drawing/2014/main" id="{7EBAA7E6-A593-4E6D-822E-B9F1E43D095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FB5FA78F-18DE-44C3-B727-DC9D28656AD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5" name="Group 104">
                <a:extLst>
                  <a:ext uri="{FF2B5EF4-FFF2-40B4-BE49-F238E27FC236}">
                    <a16:creationId xmlns:a16="http://schemas.microsoft.com/office/drawing/2014/main" id="{D7C21E44-B33B-4140-BA9C-5EC98A46CA5A}"/>
                  </a:ext>
                </a:extLst>
              </p:cNvPr>
              <p:cNvGrpSpPr/>
              <p:nvPr/>
            </p:nvGrpSpPr>
            <p:grpSpPr>
              <a:xfrm>
                <a:off x="3770943" y="2828260"/>
                <a:ext cx="200412" cy="46251"/>
                <a:chOff x="3739675" y="2714693"/>
                <a:chExt cx="200412" cy="70335"/>
              </a:xfrm>
            </p:grpSpPr>
            <p:sp>
              <p:nvSpPr>
                <p:cNvPr id="133" name="Oval 132">
                  <a:extLst>
                    <a:ext uri="{FF2B5EF4-FFF2-40B4-BE49-F238E27FC236}">
                      <a16:creationId xmlns:a16="http://schemas.microsoft.com/office/drawing/2014/main" id="{1E50831A-386D-430D-8F58-B46B4A909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a:extLst>
                    <a:ext uri="{FF2B5EF4-FFF2-40B4-BE49-F238E27FC236}">
                      <a16:creationId xmlns:a16="http://schemas.microsoft.com/office/drawing/2014/main" id="{BB7E76F2-3F60-4EE7-8564-EFF9A5A8FE1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oup 105">
                <a:extLst>
                  <a:ext uri="{FF2B5EF4-FFF2-40B4-BE49-F238E27FC236}">
                    <a16:creationId xmlns:a16="http://schemas.microsoft.com/office/drawing/2014/main" id="{A2D2E2CB-7419-45EF-8145-C1CDFDD0039E}"/>
                  </a:ext>
                </a:extLst>
              </p:cNvPr>
              <p:cNvGrpSpPr/>
              <p:nvPr/>
            </p:nvGrpSpPr>
            <p:grpSpPr>
              <a:xfrm>
                <a:off x="3702366" y="2790008"/>
                <a:ext cx="200412" cy="45719"/>
                <a:chOff x="3739675" y="2714693"/>
                <a:chExt cx="200412" cy="70335"/>
              </a:xfrm>
            </p:grpSpPr>
            <p:sp>
              <p:nvSpPr>
                <p:cNvPr id="131" name="Oval 130">
                  <a:extLst>
                    <a:ext uri="{FF2B5EF4-FFF2-40B4-BE49-F238E27FC236}">
                      <a16:creationId xmlns:a16="http://schemas.microsoft.com/office/drawing/2014/main" id="{6A7CC939-9FCD-4B70-B091-17E0E4C999E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Oval 131">
                  <a:extLst>
                    <a:ext uri="{FF2B5EF4-FFF2-40B4-BE49-F238E27FC236}">
                      <a16:creationId xmlns:a16="http://schemas.microsoft.com/office/drawing/2014/main" id="{17D37ED3-63A1-4FED-94B3-39A3E79660E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7" name="Group 106">
                <a:extLst>
                  <a:ext uri="{FF2B5EF4-FFF2-40B4-BE49-F238E27FC236}">
                    <a16:creationId xmlns:a16="http://schemas.microsoft.com/office/drawing/2014/main" id="{9B45F5EC-5BCB-4B38-828B-D6219F2EB484}"/>
                  </a:ext>
                </a:extLst>
              </p:cNvPr>
              <p:cNvGrpSpPr/>
              <p:nvPr/>
            </p:nvGrpSpPr>
            <p:grpSpPr>
              <a:xfrm>
                <a:off x="3660290" y="2835696"/>
                <a:ext cx="200412" cy="58765"/>
                <a:chOff x="3739675" y="2714693"/>
                <a:chExt cx="200412" cy="70335"/>
              </a:xfrm>
            </p:grpSpPr>
            <p:sp>
              <p:nvSpPr>
                <p:cNvPr id="129" name="Oval 128">
                  <a:extLst>
                    <a:ext uri="{FF2B5EF4-FFF2-40B4-BE49-F238E27FC236}">
                      <a16:creationId xmlns:a16="http://schemas.microsoft.com/office/drawing/2014/main" id="{F175B483-4869-43E4-9C1A-7A91C0412E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41AC6DF-2238-4478-9652-E565C408BE0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463F3A25-6B18-4EB7-8EF7-4E337547A7B1}"/>
                  </a:ext>
                </a:extLst>
              </p:cNvPr>
              <p:cNvGrpSpPr/>
              <p:nvPr/>
            </p:nvGrpSpPr>
            <p:grpSpPr>
              <a:xfrm>
                <a:off x="3537824" y="2854536"/>
                <a:ext cx="200412" cy="46251"/>
                <a:chOff x="3739675" y="2714693"/>
                <a:chExt cx="200412" cy="70335"/>
              </a:xfrm>
            </p:grpSpPr>
            <p:sp>
              <p:nvSpPr>
                <p:cNvPr id="127" name="Oval 126">
                  <a:extLst>
                    <a:ext uri="{FF2B5EF4-FFF2-40B4-BE49-F238E27FC236}">
                      <a16:creationId xmlns:a16="http://schemas.microsoft.com/office/drawing/2014/main" id="{2F18688D-4637-4070-8A46-2DE92CA5BE3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12D9842E-CA3A-45E3-BE2F-1A893498F89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 name="Group 108">
                <a:extLst>
                  <a:ext uri="{FF2B5EF4-FFF2-40B4-BE49-F238E27FC236}">
                    <a16:creationId xmlns:a16="http://schemas.microsoft.com/office/drawing/2014/main" id="{AC866FE4-06A6-4DDB-A0C0-50AB897F33CC}"/>
                  </a:ext>
                </a:extLst>
              </p:cNvPr>
              <p:cNvGrpSpPr/>
              <p:nvPr/>
            </p:nvGrpSpPr>
            <p:grpSpPr>
              <a:xfrm>
                <a:off x="3571637" y="2809505"/>
                <a:ext cx="200412" cy="46251"/>
                <a:chOff x="3739675" y="2714693"/>
                <a:chExt cx="200412" cy="70335"/>
              </a:xfrm>
            </p:grpSpPr>
            <p:sp>
              <p:nvSpPr>
                <p:cNvPr id="125" name="Oval 124">
                  <a:extLst>
                    <a:ext uri="{FF2B5EF4-FFF2-40B4-BE49-F238E27FC236}">
                      <a16:creationId xmlns:a16="http://schemas.microsoft.com/office/drawing/2014/main" id="{5759FF31-5EAA-4A49-8FC2-F67C610378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Oval 125">
                  <a:extLst>
                    <a:ext uri="{FF2B5EF4-FFF2-40B4-BE49-F238E27FC236}">
                      <a16:creationId xmlns:a16="http://schemas.microsoft.com/office/drawing/2014/main" id="{17008596-1668-4793-95CB-AA3150773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0" name="Group 109">
                <a:extLst>
                  <a:ext uri="{FF2B5EF4-FFF2-40B4-BE49-F238E27FC236}">
                    <a16:creationId xmlns:a16="http://schemas.microsoft.com/office/drawing/2014/main" id="{54831E24-23EE-4262-AFCE-D54729572F2D}"/>
                  </a:ext>
                </a:extLst>
              </p:cNvPr>
              <p:cNvGrpSpPr/>
              <p:nvPr/>
            </p:nvGrpSpPr>
            <p:grpSpPr>
              <a:xfrm>
                <a:off x="3886556" y="2704368"/>
                <a:ext cx="200412" cy="46251"/>
                <a:chOff x="3739675" y="2714693"/>
                <a:chExt cx="200412" cy="70335"/>
              </a:xfrm>
            </p:grpSpPr>
            <p:sp>
              <p:nvSpPr>
                <p:cNvPr id="123" name="Oval 122">
                  <a:extLst>
                    <a:ext uri="{FF2B5EF4-FFF2-40B4-BE49-F238E27FC236}">
                      <a16:creationId xmlns:a16="http://schemas.microsoft.com/office/drawing/2014/main" id="{8868B777-1346-4E66-A79A-25E181B60E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a:extLst>
                    <a:ext uri="{FF2B5EF4-FFF2-40B4-BE49-F238E27FC236}">
                      <a16:creationId xmlns:a16="http://schemas.microsoft.com/office/drawing/2014/main" id="{9B6DFAEA-16E4-4EF3-9DA6-6B5D90853D9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1" name="Group 110">
                <a:extLst>
                  <a:ext uri="{FF2B5EF4-FFF2-40B4-BE49-F238E27FC236}">
                    <a16:creationId xmlns:a16="http://schemas.microsoft.com/office/drawing/2014/main" id="{E0D7A2D3-F70D-49BC-B030-9A6CF69FF63C}"/>
                  </a:ext>
                </a:extLst>
              </p:cNvPr>
              <p:cNvGrpSpPr/>
              <p:nvPr/>
            </p:nvGrpSpPr>
            <p:grpSpPr>
              <a:xfrm>
                <a:off x="3726645" y="2745098"/>
                <a:ext cx="200412" cy="46251"/>
                <a:chOff x="3739675" y="2714693"/>
                <a:chExt cx="200412" cy="70335"/>
              </a:xfrm>
            </p:grpSpPr>
            <p:sp>
              <p:nvSpPr>
                <p:cNvPr id="121" name="Oval 120">
                  <a:extLst>
                    <a:ext uri="{FF2B5EF4-FFF2-40B4-BE49-F238E27FC236}">
                      <a16:creationId xmlns:a16="http://schemas.microsoft.com/office/drawing/2014/main" id="{7704046A-C9DD-4AB1-B32E-73AE9E508B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338AC8F5-2A27-49DD-9C12-FE561D0E0E2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2" name="Group 111">
                <a:extLst>
                  <a:ext uri="{FF2B5EF4-FFF2-40B4-BE49-F238E27FC236}">
                    <a16:creationId xmlns:a16="http://schemas.microsoft.com/office/drawing/2014/main" id="{6F44FC54-A8C1-4199-A4BE-70CA082C2BF1}"/>
                  </a:ext>
                </a:extLst>
              </p:cNvPr>
              <p:cNvGrpSpPr/>
              <p:nvPr/>
            </p:nvGrpSpPr>
            <p:grpSpPr>
              <a:xfrm>
                <a:off x="3769057" y="2696995"/>
                <a:ext cx="200412" cy="46251"/>
                <a:chOff x="3739675" y="2714693"/>
                <a:chExt cx="200412" cy="70335"/>
              </a:xfrm>
            </p:grpSpPr>
            <p:sp>
              <p:nvSpPr>
                <p:cNvPr id="119" name="Oval 118">
                  <a:extLst>
                    <a:ext uri="{FF2B5EF4-FFF2-40B4-BE49-F238E27FC236}">
                      <a16:creationId xmlns:a16="http://schemas.microsoft.com/office/drawing/2014/main" id="{9896C733-FC77-4D73-8111-F7EA0074C91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064577EE-A108-46B9-94A9-529C9625A97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3" name="Group 112">
                <a:extLst>
                  <a:ext uri="{FF2B5EF4-FFF2-40B4-BE49-F238E27FC236}">
                    <a16:creationId xmlns:a16="http://schemas.microsoft.com/office/drawing/2014/main" id="{E6E807CE-2D22-4075-88FA-4A19E7665176}"/>
                  </a:ext>
                </a:extLst>
              </p:cNvPr>
              <p:cNvGrpSpPr/>
              <p:nvPr/>
            </p:nvGrpSpPr>
            <p:grpSpPr>
              <a:xfrm>
                <a:off x="3630410" y="2719623"/>
                <a:ext cx="200412" cy="46251"/>
                <a:chOff x="3739675" y="2714693"/>
                <a:chExt cx="200412" cy="70335"/>
              </a:xfrm>
            </p:grpSpPr>
            <p:sp>
              <p:nvSpPr>
                <p:cNvPr id="117" name="Oval 116">
                  <a:extLst>
                    <a:ext uri="{FF2B5EF4-FFF2-40B4-BE49-F238E27FC236}">
                      <a16:creationId xmlns:a16="http://schemas.microsoft.com/office/drawing/2014/main" id="{2CF28F8E-744F-40F9-A614-E2870D94564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6372A1AD-D212-404E-BDC2-F7017FEC9CE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4" name="Group 113">
                <a:extLst>
                  <a:ext uri="{FF2B5EF4-FFF2-40B4-BE49-F238E27FC236}">
                    <a16:creationId xmlns:a16="http://schemas.microsoft.com/office/drawing/2014/main" id="{A6CC1B44-C462-4D49-A3F2-2B00F29653CE}"/>
                  </a:ext>
                </a:extLst>
              </p:cNvPr>
              <p:cNvGrpSpPr/>
              <p:nvPr/>
            </p:nvGrpSpPr>
            <p:grpSpPr>
              <a:xfrm>
                <a:off x="3593942" y="2762460"/>
                <a:ext cx="200412" cy="46251"/>
                <a:chOff x="3739675" y="2714693"/>
                <a:chExt cx="200412" cy="70335"/>
              </a:xfrm>
            </p:grpSpPr>
            <p:sp>
              <p:nvSpPr>
                <p:cNvPr id="115" name="Oval 114">
                  <a:extLst>
                    <a:ext uri="{FF2B5EF4-FFF2-40B4-BE49-F238E27FC236}">
                      <a16:creationId xmlns:a16="http://schemas.microsoft.com/office/drawing/2014/main" id="{AB5B04EA-D3CF-47B0-9430-E193463C969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15EAA31B-D36F-4429-B64A-E13C9536E6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oup 38">
              <a:extLst>
                <a:ext uri="{FF2B5EF4-FFF2-40B4-BE49-F238E27FC236}">
                  <a16:creationId xmlns:a16="http://schemas.microsoft.com/office/drawing/2014/main" id="{FD83247B-8C78-4F9E-BA67-20D349A015AF}"/>
                </a:ext>
              </a:extLst>
            </p:cNvPr>
            <p:cNvGrpSpPr/>
            <p:nvPr/>
          </p:nvGrpSpPr>
          <p:grpSpPr>
            <a:xfrm>
              <a:off x="7161212" y="5548474"/>
              <a:ext cx="176132" cy="70820"/>
              <a:chOff x="4084304" y="2633045"/>
              <a:chExt cx="704622" cy="283281"/>
            </a:xfrm>
          </p:grpSpPr>
          <p:sp>
            <p:nvSpPr>
              <p:cNvPr id="61" name="Freeform 895">
                <a:extLst>
                  <a:ext uri="{FF2B5EF4-FFF2-40B4-BE49-F238E27FC236}">
                    <a16:creationId xmlns:a16="http://schemas.microsoft.com/office/drawing/2014/main" id="{4095713E-4600-4585-8068-C6A41AB5932C}"/>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3135FDDE-40F8-45A1-8633-479390FC8E76}"/>
                  </a:ext>
                </a:extLst>
              </p:cNvPr>
              <p:cNvGrpSpPr/>
              <p:nvPr/>
            </p:nvGrpSpPr>
            <p:grpSpPr>
              <a:xfrm flipH="1">
                <a:off x="4192614" y="2741875"/>
                <a:ext cx="200412" cy="46251"/>
                <a:chOff x="3739675" y="2714693"/>
                <a:chExt cx="200412" cy="70335"/>
              </a:xfrm>
            </p:grpSpPr>
            <p:sp>
              <p:nvSpPr>
                <p:cNvPr id="99" name="Oval 98">
                  <a:extLst>
                    <a:ext uri="{FF2B5EF4-FFF2-40B4-BE49-F238E27FC236}">
                      <a16:creationId xmlns:a16="http://schemas.microsoft.com/office/drawing/2014/main" id="{678D8E76-12C1-446B-8983-8915B8CD9A9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419C6AE-CAE5-4D2A-8002-ACAFC83B382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a:extLst>
                  <a:ext uri="{FF2B5EF4-FFF2-40B4-BE49-F238E27FC236}">
                    <a16:creationId xmlns:a16="http://schemas.microsoft.com/office/drawing/2014/main" id="{75ECA26E-AE59-400B-BA1A-47BCB20F54EB}"/>
                  </a:ext>
                </a:extLst>
              </p:cNvPr>
              <p:cNvGrpSpPr/>
              <p:nvPr/>
            </p:nvGrpSpPr>
            <p:grpSpPr>
              <a:xfrm flipH="1">
                <a:off x="4168993" y="2662209"/>
                <a:ext cx="200412" cy="46251"/>
                <a:chOff x="3739675" y="2714693"/>
                <a:chExt cx="200412" cy="70335"/>
              </a:xfrm>
            </p:grpSpPr>
            <p:sp>
              <p:nvSpPr>
                <p:cNvPr id="97" name="Oval 96">
                  <a:extLst>
                    <a:ext uri="{FF2B5EF4-FFF2-40B4-BE49-F238E27FC236}">
                      <a16:creationId xmlns:a16="http://schemas.microsoft.com/office/drawing/2014/main" id="{717BB440-CE73-4343-AA6F-E937B3B7AFA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DDE29C7A-87A4-4926-BA23-CE1D140BA9C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a:extLst>
                  <a:ext uri="{FF2B5EF4-FFF2-40B4-BE49-F238E27FC236}">
                    <a16:creationId xmlns:a16="http://schemas.microsoft.com/office/drawing/2014/main" id="{DF2754F3-0516-4CF3-B880-593DF0F74425}"/>
                  </a:ext>
                </a:extLst>
              </p:cNvPr>
              <p:cNvGrpSpPr/>
              <p:nvPr/>
            </p:nvGrpSpPr>
            <p:grpSpPr>
              <a:xfrm flipH="1">
                <a:off x="4223410" y="2788326"/>
                <a:ext cx="200412" cy="46251"/>
                <a:chOff x="3739675" y="2714693"/>
                <a:chExt cx="200412" cy="70335"/>
              </a:xfrm>
            </p:grpSpPr>
            <p:sp>
              <p:nvSpPr>
                <p:cNvPr id="95" name="Oval 94">
                  <a:extLst>
                    <a:ext uri="{FF2B5EF4-FFF2-40B4-BE49-F238E27FC236}">
                      <a16:creationId xmlns:a16="http://schemas.microsoft.com/office/drawing/2014/main" id="{9D26302E-33DB-4D97-A1F4-A0A0F321C4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0225D9B-8D55-4D65-8657-6C5BC57B2FE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D11CED2A-AB9A-4C82-93F4-52492AB71FFF}"/>
                  </a:ext>
                </a:extLst>
              </p:cNvPr>
              <p:cNvGrpSpPr/>
              <p:nvPr/>
            </p:nvGrpSpPr>
            <p:grpSpPr>
              <a:xfrm flipH="1">
                <a:off x="4292516" y="2828775"/>
                <a:ext cx="200412" cy="46251"/>
                <a:chOff x="3739675" y="2714693"/>
                <a:chExt cx="200412" cy="70335"/>
              </a:xfrm>
            </p:grpSpPr>
            <p:sp>
              <p:nvSpPr>
                <p:cNvPr id="93" name="Oval 92">
                  <a:extLst>
                    <a:ext uri="{FF2B5EF4-FFF2-40B4-BE49-F238E27FC236}">
                      <a16:creationId xmlns:a16="http://schemas.microsoft.com/office/drawing/2014/main" id="{2D77A479-EB38-4F89-B548-A083A036665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775365ED-62CA-434A-802F-D867B69163E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5">
                <a:extLst>
                  <a:ext uri="{FF2B5EF4-FFF2-40B4-BE49-F238E27FC236}">
                    <a16:creationId xmlns:a16="http://schemas.microsoft.com/office/drawing/2014/main" id="{4FD50067-DC6D-4041-AB4B-A5C2C8E38BED}"/>
                  </a:ext>
                </a:extLst>
              </p:cNvPr>
              <p:cNvGrpSpPr/>
              <p:nvPr/>
            </p:nvGrpSpPr>
            <p:grpSpPr>
              <a:xfrm flipH="1">
                <a:off x="4361093" y="2790523"/>
                <a:ext cx="200412" cy="45719"/>
                <a:chOff x="3739675" y="2714693"/>
                <a:chExt cx="200412" cy="70335"/>
              </a:xfrm>
            </p:grpSpPr>
            <p:sp>
              <p:nvSpPr>
                <p:cNvPr id="91" name="Oval 90">
                  <a:extLst>
                    <a:ext uri="{FF2B5EF4-FFF2-40B4-BE49-F238E27FC236}">
                      <a16:creationId xmlns:a16="http://schemas.microsoft.com/office/drawing/2014/main" id="{A2B19505-EC51-4462-9F34-A72747AEDC6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F4D9ECBF-F3D3-412E-8060-29772B280DE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66">
                <a:extLst>
                  <a:ext uri="{FF2B5EF4-FFF2-40B4-BE49-F238E27FC236}">
                    <a16:creationId xmlns:a16="http://schemas.microsoft.com/office/drawing/2014/main" id="{0716FCFA-447E-4554-9FDB-1FE299CF4B0E}"/>
                  </a:ext>
                </a:extLst>
              </p:cNvPr>
              <p:cNvGrpSpPr/>
              <p:nvPr/>
            </p:nvGrpSpPr>
            <p:grpSpPr>
              <a:xfrm flipH="1">
                <a:off x="4403169" y="2836211"/>
                <a:ext cx="200412" cy="58765"/>
                <a:chOff x="3739675" y="2714693"/>
                <a:chExt cx="200412" cy="70335"/>
              </a:xfrm>
            </p:grpSpPr>
            <p:sp>
              <p:nvSpPr>
                <p:cNvPr id="89" name="Oval 88">
                  <a:extLst>
                    <a:ext uri="{FF2B5EF4-FFF2-40B4-BE49-F238E27FC236}">
                      <a16:creationId xmlns:a16="http://schemas.microsoft.com/office/drawing/2014/main" id="{A1B5BCF5-3010-4356-8900-141C11213B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9BB757D4-7E87-491D-9614-26A792665AC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979B7175-38ED-419D-B9DC-91C4F720571F}"/>
                  </a:ext>
                </a:extLst>
              </p:cNvPr>
              <p:cNvGrpSpPr/>
              <p:nvPr/>
            </p:nvGrpSpPr>
            <p:grpSpPr>
              <a:xfrm flipH="1">
                <a:off x="4525635" y="2855051"/>
                <a:ext cx="200412" cy="46251"/>
                <a:chOff x="3739675" y="2714693"/>
                <a:chExt cx="200412" cy="70335"/>
              </a:xfrm>
            </p:grpSpPr>
            <p:sp>
              <p:nvSpPr>
                <p:cNvPr id="87" name="Oval 86">
                  <a:extLst>
                    <a:ext uri="{FF2B5EF4-FFF2-40B4-BE49-F238E27FC236}">
                      <a16:creationId xmlns:a16="http://schemas.microsoft.com/office/drawing/2014/main" id="{DD1F0E06-DA57-4881-950E-4C861EB596D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89EEC802-793E-4905-9084-D6DABF1351D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a:extLst>
                  <a:ext uri="{FF2B5EF4-FFF2-40B4-BE49-F238E27FC236}">
                    <a16:creationId xmlns:a16="http://schemas.microsoft.com/office/drawing/2014/main" id="{9EC498B1-EF75-4ADD-837D-5844F619850B}"/>
                  </a:ext>
                </a:extLst>
              </p:cNvPr>
              <p:cNvGrpSpPr/>
              <p:nvPr/>
            </p:nvGrpSpPr>
            <p:grpSpPr>
              <a:xfrm flipH="1">
                <a:off x="4491822" y="2810020"/>
                <a:ext cx="200412" cy="46251"/>
                <a:chOff x="3739675" y="2714693"/>
                <a:chExt cx="200412" cy="70335"/>
              </a:xfrm>
            </p:grpSpPr>
            <p:sp>
              <p:nvSpPr>
                <p:cNvPr id="85" name="Oval 84">
                  <a:extLst>
                    <a:ext uri="{FF2B5EF4-FFF2-40B4-BE49-F238E27FC236}">
                      <a16:creationId xmlns:a16="http://schemas.microsoft.com/office/drawing/2014/main" id="{6ECA51CF-0F80-4AC9-BD15-0BFA3EB4BD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242966CA-2B80-4626-8704-340A9CF82C4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EAA0575D-9B2A-4B24-B364-DEC35F5442B1}"/>
                  </a:ext>
                </a:extLst>
              </p:cNvPr>
              <p:cNvGrpSpPr/>
              <p:nvPr/>
            </p:nvGrpSpPr>
            <p:grpSpPr>
              <a:xfrm flipH="1">
                <a:off x="4176903" y="2704883"/>
                <a:ext cx="200412" cy="46251"/>
                <a:chOff x="3739675" y="2714693"/>
                <a:chExt cx="200412" cy="70335"/>
              </a:xfrm>
            </p:grpSpPr>
            <p:sp>
              <p:nvSpPr>
                <p:cNvPr id="83" name="Oval 82">
                  <a:extLst>
                    <a:ext uri="{FF2B5EF4-FFF2-40B4-BE49-F238E27FC236}">
                      <a16:creationId xmlns:a16="http://schemas.microsoft.com/office/drawing/2014/main" id="{C4EC6996-03F9-492D-A38E-B43DBC78CE7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6FCD6CAC-F737-4288-9E2F-AA26F14D0D6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29AD1CFC-5034-4BAF-AB41-20A7BF4D1D46}"/>
                  </a:ext>
                </a:extLst>
              </p:cNvPr>
              <p:cNvGrpSpPr/>
              <p:nvPr/>
            </p:nvGrpSpPr>
            <p:grpSpPr>
              <a:xfrm flipH="1">
                <a:off x="4336814" y="2745613"/>
                <a:ext cx="200412" cy="46251"/>
                <a:chOff x="3739675" y="2714693"/>
                <a:chExt cx="200412" cy="70335"/>
              </a:xfrm>
            </p:grpSpPr>
            <p:sp>
              <p:nvSpPr>
                <p:cNvPr id="81" name="Oval 80">
                  <a:extLst>
                    <a:ext uri="{FF2B5EF4-FFF2-40B4-BE49-F238E27FC236}">
                      <a16:creationId xmlns:a16="http://schemas.microsoft.com/office/drawing/2014/main" id="{986D18FB-D78C-4C68-8ED4-EF94D67BE86F}"/>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val 81">
                  <a:extLst>
                    <a:ext uri="{FF2B5EF4-FFF2-40B4-BE49-F238E27FC236}">
                      <a16:creationId xmlns:a16="http://schemas.microsoft.com/office/drawing/2014/main" id="{84FF084B-1254-4D37-A572-48FEA7F77D1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2" name="Group 71">
                <a:extLst>
                  <a:ext uri="{FF2B5EF4-FFF2-40B4-BE49-F238E27FC236}">
                    <a16:creationId xmlns:a16="http://schemas.microsoft.com/office/drawing/2014/main" id="{FAFA58E8-F71C-48A2-8882-0271301F2CE1}"/>
                  </a:ext>
                </a:extLst>
              </p:cNvPr>
              <p:cNvGrpSpPr/>
              <p:nvPr/>
            </p:nvGrpSpPr>
            <p:grpSpPr>
              <a:xfrm flipH="1">
                <a:off x="4294402" y="2697510"/>
                <a:ext cx="200412" cy="46251"/>
                <a:chOff x="3739675" y="2714693"/>
                <a:chExt cx="200412" cy="70335"/>
              </a:xfrm>
            </p:grpSpPr>
            <p:sp>
              <p:nvSpPr>
                <p:cNvPr id="79" name="Oval 78">
                  <a:extLst>
                    <a:ext uri="{FF2B5EF4-FFF2-40B4-BE49-F238E27FC236}">
                      <a16:creationId xmlns:a16="http://schemas.microsoft.com/office/drawing/2014/main" id="{26C60D11-5D3E-491E-B7EF-2A5C16147A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4813D154-7BE5-4B90-99BB-498E2803E5C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44741E56-AE21-43C6-BD3B-AC9DA8C61199}"/>
                  </a:ext>
                </a:extLst>
              </p:cNvPr>
              <p:cNvGrpSpPr/>
              <p:nvPr/>
            </p:nvGrpSpPr>
            <p:grpSpPr>
              <a:xfrm flipH="1">
                <a:off x="4433049" y="2720138"/>
                <a:ext cx="200412" cy="46251"/>
                <a:chOff x="3739675" y="2714693"/>
                <a:chExt cx="200412" cy="70335"/>
              </a:xfrm>
            </p:grpSpPr>
            <p:sp>
              <p:nvSpPr>
                <p:cNvPr id="77" name="Oval 76">
                  <a:extLst>
                    <a:ext uri="{FF2B5EF4-FFF2-40B4-BE49-F238E27FC236}">
                      <a16:creationId xmlns:a16="http://schemas.microsoft.com/office/drawing/2014/main" id="{9906DC13-9704-468D-810D-D6AB75490FA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903DFEC1-EDBC-4D10-859C-F08C796F95E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425C6635-A4AF-4503-A13C-3C1D1E6045BC}"/>
                  </a:ext>
                </a:extLst>
              </p:cNvPr>
              <p:cNvGrpSpPr/>
              <p:nvPr/>
            </p:nvGrpSpPr>
            <p:grpSpPr>
              <a:xfrm flipH="1">
                <a:off x="4469517" y="2762975"/>
                <a:ext cx="200412" cy="46251"/>
                <a:chOff x="3739675" y="2714693"/>
                <a:chExt cx="200412" cy="70335"/>
              </a:xfrm>
            </p:grpSpPr>
            <p:sp>
              <p:nvSpPr>
                <p:cNvPr id="75" name="Oval 74">
                  <a:extLst>
                    <a:ext uri="{FF2B5EF4-FFF2-40B4-BE49-F238E27FC236}">
                      <a16:creationId xmlns:a16="http://schemas.microsoft.com/office/drawing/2014/main" id="{57DEF41B-00E8-4867-AC07-E8D24FEEB1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C2B9C1AE-8A9C-424B-9A48-B2127ED8D4B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 name="Group 39">
              <a:extLst>
                <a:ext uri="{FF2B5EF4-FFF2-40B4-BE49-F238E27FC236}">
                  <a16:creationId xmlns:a16="http://schemas.microsoft.com/office/drawing/2014/main" id="{A0972FA8-AC54-4549-93D5-1287B0DF5FAD}"/>
                </a:ext>
              </a:extLst>
            </p:cNvPr>
            <p:cNvGrpSpPr>
              <a:grpSpLocks noChangeAspect="1"/>
            </p:cNvGrpSpPr>
            <p:nvPr/>
          </p:nvGrpSpPr>
          <p:grpSpPr>
            <a:xfrm>
              <a:off x="7295654" y="5737049"/>
              <a:ext cx="367490" cy="300645"/>
              <a:chOff x="3239896" y="3360550"/>
              <a:chExt cx="2601374" cy="2127909"/>
            </a:xfrm>
          </p:grpSpPr>
          <p:grpSp>
            <p:nvGrpSpPr>
              <p:cNvPr id="41" name="Group 40">
                <a:extLst>
                  <a:ext uri="{FF2B5EF4-FFF2-40B4-BE49-F238E27FC236}">
                    <a16:creationId xmlns:a16="http://schemas.microsoft.com/office/drawing/2014/main" id="{23E7010F-15EE-427F-AD3C-8D170EEE3B1F}"/>
                  </a:ext>
                </a:extLst>
              </p:cNvPr>
              <p:cNvGrpSpPr>
                <a:grpSpLocks noChangeAspect="1"/>
              </p:cNvGrpSpPr>
              <p:nvPr/>
            </p:nvGrpSpPr>
            <p:grpSpPr>
              <a:xfrm>
                <a:off x="3239896" y="3360550"/>
                <a:ext cx="2601374" cy="2044182"/>
                <a:chOff x="4031138" y="4120109"/>
                <a:chExt cx="2575023" cy="2023472"/>
              </a:xfrm>
            </p:grpSpPr>
            <p:sp>
              <p:nvSpPr>
                <p:cNvPr id="47" name="Freeform 881">
                  <a:extLst>
                    <a:ext uri="{FF2B5EF4-FFF2-40B4-BE49-F238E27FC236}">
                      <a16:creationId xmlns:a16="http://schemas.microsoft.com/office/drawing/2014/main" id="{80F27B28-3F07-4717-9591-AE74EDE2B36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882">
                  <a:extLst>
                    <a:ext uri="{FF2B5EF4-FFF2-40B4-BE49-F238E27FC236}">
                      <a16:creationId xmlns:a16="http://schemas.microsoft.com/office/drawing/2014/main" id="{86E879A3-81A9-4A34-93AD-653E5D1646C1}"/>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883">
                  <a:extLst>
                    <a:ext uri="{FF2B5EF4-FFF2-40B4-BE49-F238E27FC236}">
                      <a16:creationId xmlns:a16="http://schemas.microsoft.com/office/drawing/2014/main" id="{AF821D9E-3B56-403B-9C2F-02F2F257EE4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884">
                  <a:extLst>
                    <a:ext uri="{FF2B5EF4-FFF2-40B4-BE49-F238E27FC236}">
                      <a16:creationId xmlns:a16="http://schemas.microsoft.com/office/drawing/2014/main" id="{0354C73E-98E0-4FE8-88FC-4CC017A6AFC9}"/>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885">
                  <a:extLst>
                    <a:ext uri="{FF2B5EF4-FFF2-40B4-BE49-F238E27FC236}">
                      <a16:creationId xmlns:a16="http://schemas.microsoft.com/office/drawing/2014/main" id="{0E493EB3-0F58-436C-82B9-54809CC33D3B}"/>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886">
                  <a:extLst>
                    <a:ext uri="{FF2B5EF4-FFF2-40B4-BE49-F238E27FC236}">
                      <a16:creationId xmlns:a16="http://schemas.microsoft.com/office/drawing/2014/main" id="{19D65A2B-B0C8-4545-8496-147618720945}"/>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73A183-9E7A-4F5F-897D-2AE1FA65EFA1}"/>
                    </a:ext>
                  </a:extLst>
                </p:cNvPr>
                <p:cNvSpPr/>
                <p:nvPr/>
              </p:nvSpPr>
              <p:spPr>
                <a:xfrm>
                  <a:off x="4468904" y="4460901"/>
                  <a:ext cx="128145" cy="1281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7">
                  <a:extLst>
                    <a:ext uri="{FF2B5EF4-FFF2-40B4-BE49-F238E27FC236}">
                      <a16:creationId xmlns:a16="http://schemas.microsoft.com/office/drawing/2014/main" id="{B0C65E7A-10EE-4B15-B9DE-7E15F8131D1D}"/>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889">
                  <a:extLst>
                    <a:ext uri="{FF2B5EF4-FFF2-40B4-BE49-F238E27FC236}">
                      <a16:creationId xmlns:a16="http://schemas.microsoft.com/office/drawing/2014/main" id="{86980F37-5427-482C-8B81-465C0AF7487C}"/>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7">
                  <a:extLst>
                    <a:ext uri="{FF2B5EF4-FFF2-40B4-BE49-F238E27FC236}">
                      <a16:creationId xmlns:a16="http://schemas.microsoft.com/office/drawing/2014/main" id="{E7857112-A23C-4660-A485-9DC665119311}"/>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7">
                  <a:extLst>
                    <a:ext uri="{FF2B5EF4-FFF2-40B4-BE49-F238E27FC236}">
                      <a16:creationId xmlns:a16="http://schemas.microsoft.com/office/drawing/2014/main" id="{6336AF95-10FD-466A-B413-2C10422BBA98}"/>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45A9DAE7-D5B0-46EB-BE80-A00365076F82}"/>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93">
                  <a:extLst>
                    <a:ext uri="{FF2B5EF4-FFF2-40B4-BE49-F238E27FC236}">
                      <a16:creationId xmlns:a16="http://schemas.microsoft.com/office/drawing/2014/main" id="{80250A69-607F-40F3-9DA1-2577FAA87498}"/>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894">
                  <a:extLst>
                    <a:ext uri="{FF2B5EF4-FFF2-40B4-BE49-F238E27FC236}">
                      <a16:creationId xmlns:a16="http://schemas.microsoft.com/office/drawing/2014/main" id="{32A7E325-B760-4BFC-8A48-BD081BB4F235}"/>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ectangle 61">
                <a:extLst>
                  <a:ext uri="{FF2B5EF4-FFF2-40B4-BE49-F238E27FC236}">
                    <a16:creationId xmlns:a16="http://schemas.microsoft.com/office/drawing/2014/main" id="{5E27BAB6-7FE8-48C7-A9EE-AC325017AC2F}"/>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1">
                <a:extLst>
                  <a:ext uri="{FF2B5EF4-FFF2-40B4-BE49-F238E27FC236}">
                    <a16:creationId xmlns:a16="http://schemas.microsoft.com/office/drawing/2014/main" id="{0AF71D5E-95E6-4DA9-9991-6E97D4DA3F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61">
                <a:extLst>
                  <a:ext uri="{FF2B5EF4-FFF2-40B4-BE49-F238E27FC236}">
                    <a16:creationId xmlns:a16="http://schemas.microsoft.com/office/drawing/2014/main" id="{4C7073E7-B412-4B6A-B9AD-D93C114CF73B}"/>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61">
                <a:extLst>
                  <a:ext uri="{FF2B5EF4-FFF2-40B4-BE49-F238E27FC236}">
                    <a16:creationId xmlns:a16="http://schemas.microsoft.com/office/drawing/2014/main" id="{066F7F40-3487-470D-BAA8-07646AE5551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880">
                <a:extLst>
                  <a:ext uri="{FF2B5EF4-FFF2-40B4-BE49-F238E27FC236}">
                    <a16:creationId xmlns:a16="http://schemas.microsoft.com/office/drawing/2014/main" id="{37771860-C4DE-4F2E-8888-012B1701468D}"/>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166">
            <a:extLst>
              <a:ext uri="{FF2B5EF4-FFF2-40B4-BE49-F238E27FC236}">
                <a16:creationId xmlns:a16="http://schemas.microsoft.com/office/drawing/2014/main" id="{5E9AD1B4-819B-49A4-9504-43F8BF1CB7F7}"/>
              </a:ext>
            </a:extLst>
          </p:cNvPr>
          <p:cNvGrpSpPr/>
          <p:nvPr userDrawn="1"/>
        </p:nvGrpSpPr>
        <p:grpSpPr>
          <a:xfrm>
            <a:off x="205350" y="4356976"/>
            <a:ext cx="914400" cy="914400"/>
            <a:chOff x="6773550" y="5489085"/>
            <a:chExt cx="914400" cy="914400"/>
          </a:xfrm>
        </p:grpSpPr>
        <p:sp>
          <p:nvSpPr>
            <p:cNvPr id="168" name="Oval 167">
              <a:extLst>
                <a:ext uri="{FF2B5EF4-FFF2-40B4-BE49-F238E27FC236}">
                  <a16:creationId xmlns:a16="http://schemas.microsoft.com/office/drawing/2014/main" id="{6BA7C997-31A6-4739-8D57-5AFBFE233C47}"/>
                </a:ext>
              </a:extLst>
            </p:cNvPr>
            <p:cNvSpPr>
              <a:spLocks noChangeAspect="1"/>
            </p:cNvSpPr>
            <p:nvPr/>
          </p:nvSpPr>
          <p:spPr>
            <a:xfrm>
              <a:off x="6773550" y="5489085"/>
              <a:ext cx="914400" cy="914400"/>
            </a:xfrm>
            <a:prstGeom prst="ellipse">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26A64B9-1967-4FA2-B3B8-1A1BEB937CAC}"/>
                </a:ext>
              </a:extLst>
            </p:cNvPr>
            <p:cNvGrpSpPr/>
            <p:nvPr/>
          </p:nvGrpSpPr>
          <p:grpSpPr>
            <a:xfrm>
              <a:off x="6859558" y="5611680"/>
              <a:ext cx="742384" cy="742950"/>
              <a:chOff x="7596933" y="4494090"/>
              <a:chExt cx="742384" cy="742950"/>
            </a:xfrm>
          </p:grpSpPr>
          <p:sp>
            <p:nvSpPr>
              <p:cNvPr id="170" name="Heart 169">
                <a:extLst>
                  <a:ext uri="{FF2B5EF4-FFF2-40B4-BE49-F238E27FC236}">
                    <a16:creationId xmlns:a16="http://schemas.microsoft.com/office/drawing/2014/main" id="{F52CC439-29F3-4C6C-BE8F-1226F0A2CC2F}"/>
                  </a:ext>
                </a:extLst>
              </p:cNvPr>
              <p:cNvSpPr/>
              <p:nvPr/>
            </p:nvSpPr>
            <p:spPr>
              <a:xfrm>
                <a:off x="7596933" y="4494090"/>
                <a:ext cx="742384" cy="74295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005">
                <a:extLst>
                  <a:ext uri="{FF2B5EF4-FFF2-40B4-BE49-F238E27FC236}">
                    <a16:creationId xmlns:a16="http://schemas.microsoft.com/office/drawing/2014/main" id="{77A51B79-101A-4A8C-A3C2-1565C6529368}"/>
                  </a:ext>
                </a:extLst>
              </p:cNvPr>
              <p:cNvSpPr/>
              <p:nvPr/>
            </p:nvSpPr>
            <p:spPr>
              <a:xfrm>
                <a:off x="7825641" y="4518342"/>
                <a:ext cx="254794" cy="507847"/>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883E7C03-D247-47B0-8D0D-05EC52CF44D3}"/>
                  </a:ext>
                </a:extLst>
              </p:cNvPr>
              <p:cNvGrpSpPr/>
              <p:nvPr/>
            </p:nvGrpSpPr>
            <p:grpSpPr>
              <a:xfrm>
                <a:off x="7696528" y="4515333"/>
                <a:ext cx="516896" cy="668114"/>
                <a:chOff x="3455472" y="2704971"/>
                <a:chExt cx="2067584" cy="2672457"/>
              </a:xfrm>
            </p:grpSpPr>
            <p:sp>
              <p:nvSpPr>
                <p:cNvPr id="173" name="Rectangle 19">
                  <a:extLst>
                    <a:ext uri="{FF2B5EF4-FFF2-40B4-BE49-F238E27FC236}">
                      <a16:creationId xmlns:a16="http://schemas.microsoft.com/office/drawing/2014/main" id="{B8FD95D5-5E17-4B25-98BA-25B8EEF6AB5F}"/>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17">
                  <a:extLst>
                    <a:ext uri="{FF2B5EF4-FFF2-40B4-BE49-F238E27FC236}">
                      <a16:creationId xmlns:a16="http://schemas.microsoft.com/office/drawing/2014/main" id="{BFF0A401-4476-4B7B-A3E0-1CECE18A40D8}"/>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18">
                  <a:extLst>
                    <a:ext uri="{FF2B5EF4-FFF2-40B4-BE49-F238E27FC236}">
                      <a16:creationId xmlns:a16="http://schemas.microsoft.com/office/drawing/2014/main" id="{47F47C75-1BC4-4BD8-A990-75D40EEB2369}"/>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19">
                  <a:extLst>
                    <a:ext uri="{FF2B5EF4-FFF2-40B4-BE49-F238E27FC236}">
                      <a16:creationId xmlns:a16="http://schemas.microsoft.com/office/drawing/2014/main" id="{DF3B8778-ECB5-494D-98CE-9E7D8BEDFBC1}"/>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20">
                  <a:extLst>
                    <a:ext uri="{FF2B5EF4-FFF2-40B4-BE49-F238E27FC236}">
                      <a16:creationId xmlns:a16="http://schemas.microsoft.com/office/drawing/2014/main" id="{A0E0A1D2-044D-44F1-A247-B8D3DC752E32}"/>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21">
                  <a:extLst>
                    <a:ext uri="{FF2B5EF4-FFF2-40B4-BE49-F238E27FC236}">
                      <a16:creationId xmlns:a16="http://schemas.microsoft.com/office/drawing/2014/main" id="{D29BE72F-0853-4A5C-BFB6-A2FAF5E29693}"/>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22">
                  <a:extLst>
                    <a:ext uri="{FF2B5EF4-FFF2-40B4-BE49-F238E27FC236}">
                      <a16:creationId xmlns:a16="http://schemas.microsoft.com/office/drawing/2014/main" id="{095D234A-A880-4C9E-9C0B-AE79D7DEA2D4}"/>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014">
                  <a:extLst>
                    <a:ext uri="{FF2B5EF4-FFF2-40B4-BE49-F238E27FC236}">
                      <a16:creationId xmlns:a16="http://schemas.microsoft.com/office/drawing/2014/main" id="{847525B2-6110-40CA-90CD-7F2C60801091}"/>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015">
                  <a:extLst>
                    <a:ext uri="{FF2B5EF4-FFF2-40B4-BE49-F238E27FC236}">
                      <a16:creationId xmlns:a16="http://schemas.microsoft.com/office/drawing/2014/main" id="{0D73617E-1202-4AF5-A64C-CEBFC346D5F3}"/>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016">
                  <a:extLst>
                    <a:ext uri="{FF2B5EF4-FFF2-40B4-BE49-F238E27FC236}">
                      <a16:creationId xmlns:a16="http://schemas.microsoft.com/office/drawing/2014/main" id="{0E839A94-4CA5-4889-AB8C-C99627DF3AF7}"/>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a16="http://schemas.microsoft.com/office/drawing/2014/main" id="{3F71AE41-B379-4763-AADF-7D3E1865CA92}"/>
                    </a:ext>
                  </a:extLst>
                </p:cNvPr>
                <p:cNvGrpSpPr/>
                <p:nvPr/>
              </p:nvGrpSpPr>
              <p:grpSpPr>
                <a:xfrm flipH="1">
                  <a:off x="3455472" y="4060441"/>
                  <a:ext cx="1071563" cy="1272217"/>
                  <a:chOff x="4656281" y="4257611"/>
                  <a:chExt cx="1071563" cy="1272217"/>
                </a:xfrm>
              </p:grpSpPr>
              <p:sp>
                <p:nvSpPr>
                  <p:cNvPr id="184" name="Freeform 1018">
                    <a:extLst>
                      <a:ext uri="{FF2B5EF4-FFF2-40B4-BE49-F238E27FC236}">
                        <a16:creationId xmlns:a16="http://schemas.microsoft.com/office/drawing/2014/main" id="{2AE63AF3-CBC6-4210-B1C7-D12A4AE37F09}"/>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019">
                    <a:extLst>
                      <a:ext uri="{FF2B5EF4-FFF2-40B4-BE49-F238E27FC236}">
                        <a16:creationId xmlns:a16="http://schemas.microsoft.com/office/drawing/2014/main" id="{7A7E5B85-5F9B-4400-8959-7958368B1407}"/>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020">
                    <a:extLst>
                      <a:ext uri="{FF2B5EF4-FFF2-40B4-BE49-F238E27FC236}">
                        <a16:creationId xmlns:a16="http://schemas.microsoft.com/office/drawing/2014/main" id="{FC5F5DEA-8AC9-464F-ABB0-00D9B9DF1448}"/>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82E5F33C-96A6-4F4E-A84A-CAA6111EE64F}"/>
              </a:ext>
            </a:extLst>
          </p:cNvPr>
          <p:cNvGrpSpPr/>
          <p:nvPr userDrawn="1"/>
        </p:nvGrpSpPr>
        <p:grpSpPr>
          <a:xfrm>
            <a:off x="205350" y="293320"/>
            <a:ext cx="914400" cy="914400"/>
            <a:chOff x="6964355" y="5274417"/>
            <a:chExt cx="914400" cy="914400"/>
          </a:xfrm>
        </p:grpSpPr>
        <p:sp>
          <p:nvSpPr>
            <p:cNvPr id="188" name="Oval 187">
              <a:extLst>
                <a:ext uri="{FF2B5EF4-FFF2-40B4-BE49-F238E27FC236}">
                  <a16:creationId xmlns:a16="http://schemas.microsoft.com/office/drawing/2014/main" id="{852B1F10-ACB9-4E03-AE5E-841BF2DAF7B9}"/>
                </a:ext>
              </a:extLst>
            </p:cNvPr>
            <p:cNvSpPr/>
            <p:nvPr/>
          </p:nvSpPr>
          <p:spPr>
            <a:xfrm>
              <a:off x="6964355" y="5274417"/>
              <a:ext cx="914400" cy="914400"/>
            </a:xfrm>
            <a:prstGeom prst="ellipse">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a:extLst>
                <a:ext uri="{FF2B5EF4-FFF2-40B4-BE49-F238E27FC236}">
                  <a16:creationId xmlns:a16="http://schemas.microsoft.com/office/drawing/2014/main" id="{0F105DBF-36D9-43E4-9FD6-E1A4FD631221}"/>
                </a:ext>
              </a:extLst>
            </p:cNvPr>
            <p:cNvGrpSpPr/>
            <p:nvPr/>
          </p:nvGrpSpPr>
          <p:grpSpPr>
            <a:xfrm>
              <a:off x="7300703" y="5393665"/>
              <a:ext cx="468579" cy="741250"/>
              <a:chOff x="7344598" y="5349414"/>
              <a:chExt cx="468579" cy="741250"/>
            </a:xfrm>
          </p:grpSpPr>
          <p:grpSp>
            <p:nvGrpSpPr>
              <p:cNvPr id="199" name="Group 198">
                <a:extLst>
                  <a:ext uri="{FF2B5EF4-FFF2-40B4-BE49-F238E27FC236}">
                    <a16:creationId xmlns:a16="http://schemas.microsoft.com/office/drawing/2014/main" id="{5FA212EB-2CFF-408F-A48D-F7F98E1C4A2C}"/>
                  </a:ext>
                </a:extLst>
              </p:cNvPr>
              <p:cNvGrpSpPr>
                <a:grpSpLocks noChangeAspect="1"/>
              </p:cNvGrpSpPr>
              <p:nvPr/>
            </p:nvGrpSpPr>
            <p:grpSpPr>
              <a:xfrm rot="583919">
                <a:off x="7344598" y="5723175"/>
                <a:ext cx="385763" cy="367489"/>
                <a:chOff x="5396292" y="2252680"/>
                <a:chExt cx="2057400" cy="1959940"/>
              </a:xfrm>
            </p:grpSpPr>
            <p:sp>
              <p:nvSpPr>
                <p:cNvPr id="202" name="Trapezoid 201">
                  <a:extLst>
                    <a:ext uri="{FF2B5EF4-FFF2-40B4-BE49-F238E27FC236}">
                      <a16:creationId xmlns:a16="http://schemas.microsoft.com/office/drawing/2014/main" id="{8D9060C6-F717-4DC1-9356-F7E6124DB01B}"/>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lowchart: Direct Access Storage 202">
                  <a:extLst>
                    <a:ext uri="{FF2B5EF4-FFF2-40B4-BE49-F238E27FC236}">
                      <a16:creationId xmlns:a16="http://schemas.microsoft.com/office/drawing/2014/main" id="{BC432FF1-50C7-4A9A-93CC-5CD18A57F680}"/>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77B7700F-E58E-40AF-931C-495E54D1C0D6}"/>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Direct Access Storage 204">
                  <a:extLst>
                    <a:ext uri="{FF2B5EF4-FFF2-40B4-BE49-F238E27FC236}">
                      <a16:creationId xmlns:a16="http://schemas.microsoft.com/office/drawing/2014/main" id="{69F01093-FD13-41D6-B3FA-C2FB765CE4AA}"/>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143">
                <a:extLst>
                  <a:ext uri="{FF2B5EF4-FFF2-40B4-BE49-F238E27FC236}">
                    <a16:creationId xmlns:a16="http://schemas.microsoft.com/office/drawing/2014/main" id="{D1ED5CD2-7C7A-4A5E-B939-A0339449D270}"/>
                  </a:ext>
                </a:extLst>
              </p:cNvPr>
              <p:cNvSpPr/>
              <p:nvPr/>
            </p:nvSpPr>
            <p:spPr>
              <a:xfrm>
                <a:off x="7408575" y="5349414"/>
                <a:ext cx="362312" cy="427148"/>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1144">
                <a:extLst>
                  <a:ext uri="{FF2B5EF4-FFF2-40B4-BE49-F238E27FC236}">
                    <a16:creationId xmlns:a16="http://schemas.microsoft.com/office/drawing/2014/main" id="{795ED3AB-5258-4EEF-B337-D975784D1361}"/>
                  </a:ext>
                </a:extLst>
              </p:cNvPr>
              <p:cNvSpPr/>
              <p:nvPr/>
            </p:nvSpPr>
            <p:spPr>
              <a:xfrm>
                <a:off x="7453097" y="5391452"/>
                <a:ext cx="360080" cy="385425"/>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a:extLst>
                <a:ext uri="{FF2B5EF4-FFF2-40B4-BE49-F238E27FC236}">
                  <a16:creationId xmlns:a16="http://schemas.microsoft.com/office/drawing/2014/main" id="{1433E14C-4536-46F6-9290-CD8CF8454FEC}"/>
                </a:ext>
              </a:extLst>
            </p:cNvPr>
            <p:cNvGrpSpPr/>
            <p:nvPr/>
          </p:nvGrpSpPr>
          <p:grpSpPr>
            <a:xfrm rot="21000000">
              <a:off x="7083628" y="5386860"/>
              <a:ext cx="239219" cy="704083"/>
              <a:chOff x="2885765" y="2470292"/>
              <a:chExt cx="956877" cy="2816332"/>
            </a:xfrm>
          </p:grpSpPr>
          <p:grpSp>
            <p:nvGrpSpPr>
              <p:cNvPr id="191" name="Group 190">
                <a:extLst>
                  <a:ext uri="{FF2B5EF4-FFF2-40B4-BE49-F238E27FC236}">
                    <a16:creationId xmlns:a16="http://schemas.microsoft.com/office/drawing/2014/main" id="{83B3EB11-37D3-444A-B4ED-A0C082BEC2D9}"/>
                  </a:ext>
                </a:extLst>
              </p:cNvPr>
              <p:cNvGrpSpPr/>
              <p:nvPr/>
            </p:nvGrpSpPr>
            <p:grpSpPr>
              <a:xfrm rot="21565419">
                <a:off x="2885765" y="3545129"/>
                <a:ext cx="822961" cy="1741495"/>
                <a:chOff x="2302669" y="3500438"/>
                <a:chExt cx="1371600" cy="2902493"/>
              </a:xfrm>
            </p:grpSpPr>
            <p:sp>
              <p:nvSpPr>
                <p:cNvPr id="195" name="Flowchart: Direct Access Storage 194">
                  <a:extLst>
                    <a:ext uri="{FF2B5EF4-FFF2-40B4-BE49-F238E27FC236}">
                      <a16:creationId xmlns:a16="http://schemas.microsoft.com/office/drawing/2014/main" id="{0ACEE64F-4758-4EFE-BDDE-D07BAC432367}"/>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Direct Access Storage 195">
                  <a:extLst>
                    <a:ext uri="{FF2B5EF4-FFF2-40B4-BE49-F238E27FC236}">
                      <a16:creationId xmlns:a16="http://schemas.microsoft.com/office/drawing/2014/main" id="{6476E506-DF1B-4ED4-93D3-5925E68CAF6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Trapezoid 196">
                  <a:extLst>
                    <a:ext uri="{FF2B5EF4-FFF2-40B4-BE49-F238E27FC236}">
                      <a16:creationId xmlns:a16="http://schemas.microsoft.com/office/drawing/2014/main" id="{8F792D5B-1388-4422-9FC5-D7E4D4407A9B}"/>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9CA5B4B-B3F8-40A1-8460-F21ADFF567E3}"/>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2" name="Freeform 1135">
                <a:extLst>
                  <a:ext uri="{FF2B5EF4-FFF2-40B4-BE49-F238E27FC236}">
                    <a16:creationId xmlns:a16="http://schemas.microsoft.com/office/drawing/2014/main" id="{55312F18-5B6D-4CE6-B273-5FEBB864B27A}"/>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136">
                <a:extLst>
                  <a:ext uri="{FF2B5EF4-FFF2-40B4-BE49-F238E27FC236}">
                    <a16:creationId xmlns:a16="http://schemas.microsoft.com/office/drawing/2014/main" id="{E0C3E152-AD8F-424F-83C5-DE53647D3A58}"/>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137">
                <a:extLst>
                  <a:ext uri="{FF2B5EF4-FFF2-40B4-BE49-F238E27FC236}">
                    <a16:creationId xmlns:a16="http://schemas.microsoft.com/office/drawing/2014/main" id="{479773FE-C518-456C-8F07-DFE448E05CB4}"/>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05">
            <a:extLst>
              <a:ext uri="{FF2B5EF4-FFF2-40B4-BE49-F238E27FC236}">
                <a16:creationId xmlns:a16="http://schemas.microsoft.com/office/drawing/2014/main" id="{F18D4929-5686-436D-9874-337AA7614BF2}"/>
              </a:ext>
            </a:extLst>
          </p:cNvPr>
          <p:cNvGrpSpPr/>
          <p:nvPr userDrawn="1"/>
        </p:nvGrpSpPr>
        <p:grpSpPr>
          <a:xfrm>
            <a:off x="205350" y="1648669"/>
            <a:ext cx="914400" cy="914400"/>
            <a:chOff x="6730551" y="5331853"/>
            <a:chExt cx="914400" cy="914400"/>
          </a:xfrm>
        </p:grpSpPr>
        <p:sp>
          <p:nvSpPr>
            <p:cNvPr id="207" name="Oval 206">
              <a:extLst>
                <a:ext uri="{FF2B5EF4-FFF2-40B4-BE49-F238E27FC236}">
                  <a16:creationId xmlns:a16="http://schemas.microsoft.com/office/drawing/2014/main" id="{4780559D-A02A-4D23-AA19-1F44D203CC58}"/>
                </a:ext>
              </a:extLst>
            </p:cNvPr>
            <p:cNvSpPr/>
            <p:nvPr/>
          </p:nvSpPr>
          <p:spPr>
            <a:xfrm>
              <a:off x="6730551" y="5331853"/>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8" name="Oval 207">
              <a:extLst>
                <a:ext uri="{FF2B5EF4-FFF2-40B4-BE49-F238E27FC236}">
                  <a16:creationId xmlns:a16="http://schemas.microsoft.com/office/drawing/2014/main" id="{5B78C5B2-7DC9-4D15-B3D4-CCF816A198F0}"/>
                </a:ext>
              </a:extLst>
            </p:cNvPr>
            <p:cNvSpPr/>
            <p:nvPr/>
          </p:nvSpPr>
          <p:spPr>
            <a:xfrm>
              <a:off x="6919461" y="6001777"/>
              <a:ext cx="535827" cy="239236"/>
            </a:xfrm>
            <a:prstGeom prst="ellipse">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09" name="Group 208">
              <a:extLst>
                <a:ext uri="{FF2B5EF4-FFF2-40B4-BE49-F238E27FC236}">
                  <a16:creationId xmlns:a16="http://schemas.microsoft.com/office/drawing/2014/main" id="{A4BDBFDD-92A9-4779-AEB6-2019D782E2BB}"/>
                </a:ext>
              </a:extLst>
            </p:cNvPr>
            <p:cNvGrpSpPr/>
            <p:nvPr/>
          </p:nvGrpSpPr>
          <p:grpSpPr>
            <a:xfrm>
              <a:off x="6844457" y="5396709"/>
              <a:ext cx="771691" cy="809009"/>
              <a:chOff x="5221712" y="5929078"/>
              <a:chExt cx="771691" cy="809009"/>
            </a:xfrm>
          </p:grpSpPr>
          <p:sp>
            <p:nvSpPr>
              <p:cNvPr id="210" name="Freeform 1156">
                <a:extLst>
                  <a:ext uri="{FF2B5EF4-FFF2-40B4-BE49-F238E27FC236}">
                    <a16:creationId xmlns:a16="http://schemas.microsoft.com/office/drawing/2014/main" id="{B68C03A1-3BB6-417E-8A3F-FAF9C9DC8AD2}"/>
                  </a:ext>
                </a:extLst>
              </p:cNvPr>
              <p:cNvSpPr/>
              <p:nvPr/>
            </p:nvSpPr>
            <p:spPr>
              <a:xfrm>
                <a:off x="5239860" y="5944132"/>
                <a:ext cx="710773" cy="688297"/>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11" name="Group 210">
                <a:extLst>
                  <a:ext uri="{FF2B5EF4-FFF2-40B4-BE49-F238E27FC236}">
                    <a16:creationId xmlns:a16="http://schemas.microsoft.com/office/drawing/2014/main" id="{CF9C5599-42AF-4968-B8F4-4A320C9C31BC}"/>
                  </a:ext>
                </a:extLst>
              </p:cNvPr>
              <p:cNvGrpSpPr/>
              <p:nvPr/>
            </p:nvGrpSpPr>
            <p:grpSpPr>
              <a:xfrm>
                <a:off x="5221712" y="5929078"/>
                <a:ext cx="771691" cy="809009"/>
                <a:chOff x="2785321" y="2284594"/>
                <a:chExt cx="3086767" cy="3236032"/>
              </a:xfrm>
            </p:grpSpPr>
            <p:sp>
              <p:nvSpPr>
                <p:cNvPr id="212" name="Freeform 1158">
                  <a:extLst>
                    <a:ext uri="{FF2B5EF4-FFF2-40B4-BE49-F238E27FC236}">
                      <a16:creationId xmlns:a16="http://schemas.microsoft.com/office/drawing/2014/main" id="{CD31AAF5-3316-4EB8-ABC2-385D0332A219}"/>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3" name="Freeform 1159">
                  <a:extLst>
                    <a:ext uri="{FF2B5EF4-FFF2-40B4-BE49-F238E27FC236}">
                      <a16:creationId xmlns:a16="http://schemas.microsoft.com/office/drawing/2014/main" id="{8BEAD71F-9CE0-444A-AC07-10DF35528BA9}"/>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214" name="Freeform 1160">
                  <a:extLst>
                    <a:ext uri="{FF2B5EF4-FFF2-40B4-BE49-F238E27FC236}">
                      <a16:creationId xmlns:a16="http://schemas.microsoft.com/office/drawing/2014/main" id="{3840CD19-1773-477F-82E1-992752E5F06F}"/>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5" name="Freeform 1161">
                  <a:extLst>
                    <a:ext uri="{FF2B5EF4-FFF2-40B4-BE49-F238E27FC236}">
                      <a16:creationId xmlns:a16="http://schemas.microsoft.com/office/drawing/2014/main" id="{973334D2-21FC-4163-BF2D-044E0A15888F}"/>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6" name="Freeform 1162">
                  <a:extLst>
                    <a:ext uri="{FF2B5EF4-FFF2-40B4-BE49-F238E27FC236}">
                      <a16:creationId xmlns:a16="http://schemas.microsoft.com/office/drawing/2014/main" id="{E867EE77-C612-448E-980C-5FD1E5973842}"/>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7" name="Freeform 1163">
                  <a:extLst>
                    <a:ext uri="{FF2B5EF4-FFF2-40B4-BE49-F238E27FC236}">
                      <a16:creationId xmlns:a16="http://schemas.microsoft.com/office/drawing/2014/main" id="{6558CB3C-03C6-411B-B39B-C4DD45240732}"/>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8" name="Freeform 1164">
                  <a:extLst>
                    <a:ext uri="{FF2B5EF4-FFF2-40B4-BE49-F238E27FC236}">
                      <a16:creationId xmlns:a16="http://schemas.microsoft.com/office/drawing/2014/main" id="{67F55B98-234D-4692-A8BF-929A9A53B97E}"/>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9" name="Freeform 1165">
                  <a:extLst>
                    <a:ext uri="{FF2B5EF4-FFF2-40B4-BE49-F238E27FC236}">
                      <a16:creationId xmlns:a16="http://schemas.microsoft.com/office/drawing/2014/main" id="{083333E4-7FBA-4F39-9B20-59FD3A40D3E5}"/>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0" name="Freeform 1166">
                  <a:extLst>
                    <a:ext uri="{FF2B5EF4-FFF2-40B4-BE49-F238E27FC236}">
                      <a16:creationId xmlns:a16="http://schemas.microsoft.com/office/drawing/2014/main" id="{CCE10C96-F323-4A07-9F31-5743450BF003}"/>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1" name="Freeform 1167">
                  <a:extLst>
                    <a:ext uri="{FF2B5EF4-FFF2-40B4-BE49-F238E27FC236}">
                      <a16:creationId xmlns:a16="http://schemas.microsoft.com/office/drawing/2014/main" id="{A30B9824-2ACA-413E-82BF-8C8F3177FF77}"/>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2" name="Freeform 1168">
                  <a:extLst>
                    <a:ext uri="{FF2B5EF4-FFF2-40B4-BE49-F238E27FC236}">
                      <a16:creationId xmlns:a16="http://schemas.microsoft.com/office/drawing/2014/main" id="{A80A66E2-5546-4718-9128-EA144794F4F7}"/>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3" name="Freeform 1169">
                  <a:extLst>
                    <a:ext uri="{FF2B5EF4-FFF2-40B4-BE49-F238E27FC236}">
                      <a16:creationId xmlns:a16="http://schemas.microsoft.com/office/drawing/2014/main" id="{381EA479-12A8-4DFE-9E61-B07A04F8389F}"/>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4" name="Freeform 1170">
                  <a:extLst>
                    <a:ext uri="{FF2B5EF4-FFF2-40B4-BE49-F238E27FC236}">
                      <a16:creationId xmlns:a16="http://schemas.microsoft.com/office/drawing/2014/main" id="{F78EF529-1AB2-4D11-8450-F3B0FDF983A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5" name="Freeform 1171">
                  <a:extLst>
                    <a:ext uri="{FF2B5EF4-FFF2-40B4-BE49-F238E27FC236}">
                      <a16:creationId xmlns:a16="http://schemas.microsoft.com/office/drawing/2014/main" id="{4D06606D-1039-41FD-A608-D5F74A129D5E}"/>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6" name="Freeform 1172">
                  <a:extLst>
                    <a:ext uri="{FF2B5EF4-FFF2-40B4-BE49-F238E27FC236}">
                      <a16:creationId xmlns:a16="http://schemas.microsoft.com/office/drawing/2014/main" id="{38F18A92-C89D-454F-BBCE-4B1EB015E14D}"/>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7" name="Freeform 1173">
                  <a:extLst>
                    <a:ext uri="{FF2B5EF4-FFF2-40B4-BE49-F238E27FC236}">
                      <a16:creationId xmlns:a16="http://schemas.microsoft.com/office/drawing/2014/main" id="{B0F8224C-753A-4786-892D-290306A90F9C}"/>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8" name="Freeform 1174">
                  <a:extLst>
                    <a:ext uri="{FF2B5EF4-FFF2-40B4-BE49-F238E27FC236}">
                      <a16:creationId xmlns:a16="http://schemas.microsoft.com/office/drawing/2014/main" id="{6B5040E2-7D3B-475A-8E8E-D526C906E662}"/>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9" name="Freeform 1175">
                  <a:extLst>
                    <a:ext uri="{FF2B5EF4-FFF2-40B4-BE49-F238E27FC236}">
                      <a16:creationId xmlns:a16="http://schemas.microsoft.com/office/drawing/2014/main" id="{205B77BF-47EB-4D58-943F-2DB73C463AA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0" name="Freeform 1176">
                  <a:extLst>
                    <a:ext uri="{FF2B5EF4-FFF2-40B4-BE49-F238E27FC236}">
                      <a16:creationId xmlns:a16="http://schemas.microsoft.com/office/drawing/2014/main" id="{21705963-91F5-40A4-AAEB-5CF16752B2C7}"/>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1" name="Freeform 1177">
                  <a:extLst>
                    <a:ext uri="{FF2B5EF4-FFF2-40B4-BE49-F238E27FC236}">
                      <a16:creationId xmlns:a16="http://schemas.microsoft.com/office/drawing/2014/main" id="{65745284-267E-47B8-B35A-6C0CEFE2D0A1}"/>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2" name="Freeform 1178">
                  <a:extLst>
                    <a:ext uri="{FF2B5EF4-FFF2-40B4-BE49-F238E27FC236}">
                      <a16:creationId xmlns:a16="http://schemas.microsoft.com/office/drawing/2014/main" id="{04EBAC66-8739-462A-B1AC-E8CE1461CCE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3" name="Freeform 1179">
                  <a:extLst>
                    <a:ext uri="{FF2B5EF4-FFF2-40B4-BE49-F238E27FC236}">
                      <a16:creationId xmlns:a16="http://schemas.microsoft.com/office/drawing/2014/main" id="{1C34035F-9D8A-465F-91F1-BEF77AD62043}"/>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4" name="Freeform 1180">
                  <a:extLst>
                    <a:ext uri="{FF2B5EF4-FFF2-40B4-BE49-F238E27FC236}">
                      <a16:creationId xmlns:a16="http://schemas.microsoft.com/office/drawing/2014/main" id="{BCC07B35-1498-4257-88F0-1EF8838AA159}"/>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5" name="Freeform 1181">
                  <a:extLst>
                    <a:ext uri="{FF2B5EF4-FFF2-40B4-BE49-F238E27FC236}">
                      <a16:creationId xmlns:a16="http://schemas.microsoft.com/office/drawing/2014/main" id="{278DDEC9-16F1-47F5-B163-2429237AD697}"/>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6" name="Freeform 1182">
                  <a:extLst>
                    <a:ext uri="{FF2B5EF4-FFF2-40B4-BE49-F238E27FC236}">
                      <a16:creationId xmlns:a16="http://schemas.microsoft.com/office/drawing/2014/main" id="{FDEAEE2F-9896-439F-9A81-935F5B001100}"/>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7" name="Freeform 1183">
                  <a:extLst>
                    <a:ext uri="{FF2B5EF4-FFF2-40B4-BE49-F238E27FC236}">
                      <a16:creationId xmlns:a16="http://schemas.microsoft.com/office/drawing/2014/main" id="{D1E3B4C6-2685-4396-BBE5-B5F20E349977}"/>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8" name="Freeform 1184">
                  <a:extLst>
                    <a:ext uri="{FF2B5EF4-FFF2-40B4-BE49-F238E27FC236}">
                      <a16:creationId xmlns:a16="http://schemas.microsoft.com/office/drawing/2014/main" id="{E657A0FD-6E4A-497F-A822-FE8EDB6CE859}"/>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9" name="Freeform 1185">
                  <a:extLst>
                    <a:ext uri="{FF2B5EF4-FFF2-40B4-BE49-F238E27FC236}">
                      <a16:creationId xmlns:a16="http://schemas.microsoft.com/office/drawing/2014/main" id="{6DC28E8F-DB6B-4EC9-8E95-4ABDA5752D01}"/>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0" name="Freeform 1186">
                  <a:extLst>
                    <a:ext uri="{FF2B5EF4-FFF2-40B4-BE49-F238E27FC236}">
                      <a16:creationId xmlns:a16="http://schemas.microsoft.com/office/drawing/2014/main" id="{A2FECB62-D204-446C-9B2E-13D0522FE5B3}"/>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1" name="Freeform 1187">
                  <a:extLst>
                    <a:ext uri="{FF2B5EF4-FFF2-40B4-BE49-F238E27FC236}">
                      <a16:creationId xmlns:a16="http://schemas.microsoft.com/office/drawing/2014/main" id="{93F122EC-9BEC-418D-B818-3ED19EDB2361}"/>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2" name="Freeform 1188">
                  <a:extLst>
                    <a:ext uri="{FF2B5EF4-FFF2-40B4-BE49-F238E27FC236}">
                      <a16:creationId xmlns:a16="http://schemas.microsoft.com/office/drawing/2014/main" id="{54A02E3C-0793-4ABF-98AC-369860462805}"/>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3" name="Freeform 1189">
                  <a:extLst>
                    <a:ext uri="{FF2B5EF4-FFF2-40B4-BE49-F238E27FC236}">
                      <a16:creationId xmlns:a16="http://schemas.microsoft.com/office/drawing/2014/main" id="{96364DF1-C7F4-4BEE-8826-70D097BD68EF}"/>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4" name="Freeform 1190">
                  <a:extLst>
                    <a:ext uri="{FF2B5EF4-FFF2-40B4-BE49-F238E27FC236}">
                      <a16:creationId xmlns:a16="http://schemas.microsoft.com/office/drawing/2014/main" id="{9E9217F8-A4E4-4B4B-B654-1C32EA7C5EA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5" name="Freeform 1191">
                  <a:extLst>
                    <a:ext uri="{FF2B5EF4-FFF2-40B4-BE49-F238E27FC236}">
                      <a16:creationId xmlns:a16="http://schemas.microsoft.com/office/drawing/2014/main" id="{3DD8BD60-4476-4E9A-8BFA-2324B61562BB}"/>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6" name="Freeform 1192">
                  <a:extLst>
                    <a:ext uri="{FF2B5EF4-FFF2-40B4-BE49-F238E27FC236}">
                      <a16:creationId xmlns:a16="http://schemas.microsoft.com/office/drawing/2014/main" id="{2E3472BC-6E3C-400B-A299-020E29BA24C1}"/>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7" name="Freeform 1193">
                  <a:extLst>
                    <a:ext uri="{FF2B5EF4-FFF2-40B4-BE49-F238E27FC236}">
                      <a16:creationId xmlns:a16="http://schemas.microsoft.com/office/drawing/2014/main" id="{0B9CDB25-A715-4BF8-9E2E-BD27F424EE2C}"/>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8" name="Freeform 1194">
                  <a:extLst>
                    <a:ext uri="{FF2B5EF4-FFF2-40B4-BE49-F238E27FC236}">
                      <a16:creationId xmlns:a16="http://schemas.microsoft.com/office/drawing/2014/main" id="{D78146E3-86E1-484C-8169-3915C9FE54CE}"/>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9" name="Freeform 1195">
                  <a:extLst>
                    <a:ext uri="{FF2B5EF4-FFF2-40B4-BE49-F238E27FC236}">
                      <a16:creationId xmlns:a16="http://schemas.microsoft.com/office/drawing/2014/main" id="{59E268D1-EC43-42A6-A3AA-A8358DF3E177}"/>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0" name="Freeform 1196">
                  <a:extLst>
                    <a:ext uri="{FF2B5EF4-FFF2-40B4-BE49-F238E27FC236}">
                      <a16:creationId xmlns:a16="http://schemas.microsoft.com/office/drawing/2014/main" id="{D1E2BD56-CF40-4076-8434-496E53930E21}"/>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1" name="Freeform 1197">
                  <a:extLst>
                    <a:ext uri="{FF2B5EF4-FFF2-40B4-BE49-F238E27FC236}">
                      <a16:creationId xmlns:a16="http://schemas.microsoft.com/office/drawing/2014/main" id="{8AD9D85D-046F-4873-8F5C-4502CFAB5CF9}"/>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2" name="Freeform 1198">
                  <a:extLst>
                    <a:ext uri="{FF2B5EF4-FFF2-40B4-BE49-F238E27FC236}">
                      <a16:creationId xmlns:a16="http://schemas.microsoft.com/office/drawing/2014/main" id="{12C2A366-6CCB-4C97-BC3C-B80B4447E54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3" name="Freeform 1199">
                  <a:extLst>
                    <a:ext uri="{FF2B5EF4-FFF2-40B4-BE49-F238E27FC236}">
                      <a16:creationId xmlns:a16="http://schemas.microsoft.com/office/drawing/2014/main" id="{8C33760E-F17E-4C8F-B4E0-254B6B351618}"/>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4" name="Freeform 1200">
                  <a:extLst>
                    <a:ext uri="{FF2B5EF4-FFF2-40B4-BE49-F238E27FC236}">
                      <a16:creationId xmlns:a16="http://schemas.microsoft.com/office/drawing/2014/main" id="{C5DF015F-6F92-41D3-8327-033FF490A0BC}"/>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5" name="Freeform 1201">
                  <a:extLst>
                    <a:ext uri="{FF2B5EF4-FFF2-40B4-BE49-F238E27FC236}">
                      <a16:creationId xmlns:a16="http://schemas.microsoft.com/office/drawing/2014/main" id="{4E12752D-DA48-4BFD-88A9-6AF95239CB68}"/>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6" name="Freeform 1202">
                  <a:extLst>
                    <a:ext uri="{FF2B5EF4-FFF2-40B4-BE49-F238E27FC236}">
                      <a16:creationId xmlns:a16="http://schemas.microsoft.com/office/drawing/2014/main" id="{118364F4-9AC4-4304-8EF5-612F4D28C649}"/>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7" name="Freeform 1203">
                  <a:extLst>
                    <a:ext uri="{FF2B5EF4-FFF2-40B4-BE49-F238E27FC236}">
                      <a16:creationId xmlns:a16="http://schemas.microsoft.com/office/drawing/2014/main" id="{D5BF6F96-EE7E-48E2-A55F-98F7C3D51753}"/>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8" name="Freeform 1204">
                  <a:extLst>
                    <a:ext uri="{FF2B5EF4-FFF2-40B4-BE49-F238E27FC236}">
                      <a16:creationId xmlns:a16="http://schemas.microsoft.com/office/drawing/2014/main" id="{00FE64D2-99F6-4F64-9F08-756E6AAC3CA8}"/>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9" name="Freeform 1205">
                  <a:extLst>
                    <a:ext uri="{FF2B5EF4-FFF2-40B4-BE49-F238E27FC236}">
                      <a16:creationId xmlns:a16="http://schemas.microsoft.com/office/drawing/2014/main" id="{66DBF258-98C9-4589-A9E9-D93F61AC3318}"/>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0" name="Freeform 1206">
                  <a:extLst>
                    <a:ext uri="{FF2B5EF4-FFF2-40B4-BE49-F238E27FC236}">
                      <a16:creationId xmlns:a16="http://schemas.microsoft.com/office/drawing/2014/main" id="{33D66712-6BF9-46A8-8F8F-B05234025023}"/>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1" name="Freeform 1207">
                  <a:extLst>
                    <a:ext uri="{FF2B5EF4-FFF2-40B4-BE49-F238E27FC236}">
                      <a16:creationId xmlns:a16="http://schemas.microsoft.com/office/drawing/2014/main" id="{8569C288-35E5-4596-A684-953FB412B3C5}"/>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2" name="Freeform 1208">
                  <a:extLst>
                    <a:ext uri="{FF2B5EF4-FFF2-40B4-BE49-F238E27FC236}">
                      <a16:creationId xmlns:a16="http://schemas.microsoft.com/office/drawing/2014/main" id="{7BB3DA98-9C0C-4D8E-99CB-CE44090ED19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3" name="Freeform 1209">
                  <a:extLst>
                    <a:ext uri="{FF2B5EF4-FFF2-40B4-BE49-F238E27FC236}">
                      <a16:creationId xmlns:a16="http://schemas.microsoft.com/office/drawing/2014/main" id="{5D07365B-99D6-49DD-AC84-8609225BF3B0}"/>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4" name="Freeform 1210">
                  <a:extLst>
                    <a:ext uri="{FF2B5EF4-FFF2-40B4-BE49-F238E27FC236}">
                      <a16:creationId xmlns:a16="http://schemas.microsoft.com/office/drawing/2014/main" id="{37E9E7FF-47BA-4EEA-BF85-33362D880F97}"/>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5" name="Freeform 1211">
                  <a:extLst>
                    <a:ext uri="{FF2B5EF4-FFF2-40B4-BE49-F238E27FC236}">
                      <a16:creationId xmlns:a16="http://schemas.microsoft.com/office/drawing/2014/main" id="{5711E0B5-8576-4D62-8588-0AB17AF6968B}"/>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6" name="Freeform 1212">
                  <a:extLst>
                    <a:ext uri="{FF2B5EF4-FFF2-40B4-BE49-F238E27FC236}">
                      <a16:creationId xmlns:a16="http://schemas.microsoft.com/office/drawing/2014/main" id="{807D0402-12A6-4DE4-B3F8-38ABD83FDAB1}"/>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7" name="Freeform 1213">
                  <a:extLst>
                    <a:ext uri="{FF2B5EF4-FFF2-40B4-BE49-F238E27FC236}">
                      <a16:creationId xmlns:a16="http://schemas.microsoft.com/office/drawing/2014/main" id="{1A3A7941-27E9-4943-9233-1ED30B7112D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8" name="Freeform 1214">
                  <a:extLst>
                    <a:ext uri="{FF2B5EF4-FFF2-40B4-BE49-F238E27FC236}">
                      <a16:creationId xmlns:a16="http://schemas.microsoft.com/office/drawing/2014/main" id="{E30D2F6E-2D9B-4572-BD98-38FEEFA8622A}"/>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9" name="Freeform 1215">
                  <a:extLst>
                    <a:ext uri="{FF2B5EF4-FFF2-40B4-BE49-F238E27FC236}">
                      <a16:creationId xmlns:a16="http://schemas.microsoft.com/office/drawing/2014/main" id="{BB0B0519-C608-4FE9-951D-39A758EB3E16}"/>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0" name="Freeform 1216">
                  <a:extLst>
                    <a:ext uri="{FF2B5EF4-FFF2-40B4-BE49-F238E27FC236}">
                      <a16:creationId xmlns:a16="http://schemas.microsoft.com/office/drawing/2014/main" id="{3291B776-781E-4A7B-9239-E268FF78E374}"/>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1" name="Freeform 1217">
                  <a:extLst>
                    <a:ext uri="{FF2B5EF4-FFF2-40B4-BE49-F238E27FC236}">
                      <a16:creationId xmlns:a16="http://schemas.microsoft.com/office/drawing/2014/main" id="{40DDEC82-5E4C-40FA-996B-97148D1FB9A5}"/>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2" name="Freeform 1218">
                  <a:extLst>
                    <a:ext uri="{FF2B5EF4-FFF2-40B4-BE49-F238E27FC236}">
                      <a16:creationId xmlns:a16="http://schemas.microsoft.com/office/drawing/2014/main" id="{6EDE3341-3A4E-4A53-9871-2B2B0E4A3864}"/>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3" name="Freeform 1219">
                  <a:extLst>
                    <a:ext uri="{FF2B5EF4-FFF2-40B4-BE49-F238E27FC236}">
                      <a16:creationId xmlns:a16="http://schemas.microsoft.com/office/drawing/2014/main" id="{1CBC98EA-1609-445D-8A95-4F7286396150}"/>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4" name="Freeform 1220">
                  <a:extLst>
                    <a:ext uri="{FF2B5EF4-FFF2-40B4-BE49-F238E27FC236}">
                      <a16:creationId xmlns:a16="http://schemas.microsoft.com/office/drawing/2014/main" id="{700F86F5-92CC-4B57-A02D-2ADFFD9A4B4F}"/>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5" name="Freeform 1221">
                  <a:extLst>
                    <a:ext uri="{FF2B5EF4-FFF2-40B4-BE49-F238E27FC236}">
                      <a16:creationId xmlns:a16="http://schemas.microsoft.com/office/drawing/2014/main" id="{EEC6E16C-573E-4B65-98E5-A7D8384F33DC}"/>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6" name="Freeform 1222">
                  <a:extLst>
                    <a:ext uri="{FF2B5EF4-FFF2-40B4-BE49-F238E27FC236}">
                      <a16:creationId xmlns:a16="http://schemas.microsoft.com/office/drawing/2014/main" id="{85D8F994-E306-40A3-BB63-02F7A8E5CA78}"/>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7" name="Freeform 1223">
                  <a:extLst>
                    <a:ext uri="{FF2B5EF4-FFF2-40B4-BE49-F238E27FC236}">
                      <a16:creationId xmlns:a16="http://schemas.microsoft.com/office/drawing/2014/main" id="{83BAA389-538E-478E-8FF6-5D5148E2A480}"/>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8" name="Freeform 1224">
                  <a:extLst>
                    <a:ext uri="{FF2B5EF4-FFF2-40B4-BE49-F238E27FC236}">
                      <a16:creationId xmlns:a16="http://schemas.microsoft.com/office/drawing/2014/main" id="{9900A1A2-2D5D-444F-BC7B-11D185889A70}"/>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9" name="Freeform 1225">
                  <a:extLst>
                    <a:ext uri="{FF2B5EF4-FFF2-40B4-BE49-F238E27FC236}">
                      <a16:creationId xmlns:a16="http://schemas.microsoft.com/office/drawing/2014/main" id="{E61927B7-0486-42A1-AE23-C11C7C51122E}"/>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0" name="Freeform 1226">
                  <a:extLst>
                    <a:ext uri="{FF2B5EF4-FFF2-40B4-BE49-F238E27FC236}">
                      <a16:creationId xmlns:a16="http://schemas.microsoft.com/office/drawing/2014/main" id="{FA1D608C-4C4A-4FE6-A4D9-8DE8E039D69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1" name="Freeform 1227">
                  <a:extLst>
                    <a:ext uri="{FF2B5EF4-FFF2-40B4-BE49-F238E27FC236}">
                      <a16:creationId xmlns:a16="http://schemas.microsoft.com/office/drawing/2014/main" id="{4F249809-FFE2-4EEB-9E3E-A5E6AAE10F79}"/>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2" name="Freeform 1228">
                  <a:extLst>
                    <a:ext uri="{FF2B5EF4-FFF2-40B4-BE49-F238E27FC236}">
                      <a16:creationId xmlns:a16="http://schemas.microsoft.com/office/drawing/2014/main" id="{DE2150A7-B5BC-4B59-8842-786A10C8F14E}"/>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3" name="Freeform 1229">
                  <a:extLst>
                    <a:ext uri="{FF2B5EF4-FFF2-40B4-BE49-F238E27FC236}">
                      <a16:creationId xmlns:a16="http://schemas.microsoft.com/office/drawing/2014/main" id="{B782DC1A-9706-4CC3-A67F-1B46A40398A7}"/>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4" name="Freeform 1230">
                  <a:extLst>
                    <a:ext uri="{FF2B5EF4-FFF2-40B4-BE49-F238E27FC236}">
                      <a16:creationId xmlns:a16="http://schemas.microsoft.com/office/drawing/2014/main" id="{4E19F362-E63E-4EF2-B763-74F6CCF9E832}"/>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5" name="Freeform 1231">
                  <a:extLst>
                    <a:ext uri="{FF2B5EF4-FFF2-40B4-BE49-F238E27FC236}">
                      <a16:creationId xmlns:a16="http://schemas.microsoft.com/office/drawing/2014/main" id="{A9452A1D-8279-45D7-B4AD-5003F0C72131}"/>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6" name="Freeform 1232">
                  <a:extLst>
                    <a:ext uri="{FF2B5EF4-FFF2-40B4-BE49-F238E27FC236}">
                      <a16:creationId xmlns:a16="http://schemas.microsoft.com/office/drawing/2014/main" id="{74CC237D-3828-401D-8C8A-4187DB229200}"/>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7" name="Freeform 1233">
                  <a:extLst>
                    <a:ext uri="{FF2B5EF4-FFF2-40B4-BE49-F238E27FC236}">
                      <a16:creationId xmlns:a16="http://schemas.microsoft.com/office/drawing/2014/main" id="{EA4C452F-D43E-4E2A-884F-F70E16C70C19}"/>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8" name="Freeform 1234">
                  <a:extLst>
                    <a:ext uri="{FF2B5EF4-FFF2-40B4-BE49-F238E27FC236}">
                      <a16:creationId xmlns:a16="http://schemas.microsoft.com/office/drawing/2014/main" id="{CBD6BD75-8E63-4196-8291-F46BB8FE8AC2}"/>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9" name="Freeform 1235">
                  <a:extLst>
                    <a:ext uri="{FF2B5EF4-FFF2-40B4-BE49-F238E27FC236}">
                      <a16:creationId xmlns:a16="http://schemas.microsoft.com/office/drawing/2014/main" id="{FC59A969-198F-41A4-8031-E22E3977FD2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0" name="Freeform 1236">
                  <a:extLst>
                    <a:ext uri="{FF2B5EF4-FFF2-40B4-BE49-F238E27FC236}">
                      <a16:creationId xmlns:a16="http://schemas.microsoft.com/office/drawing/2014/main" id="{E93470BA-86CD-4550-B638-ACF630074936}"/>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1" name="Freeform 1237">
                  <a:extLst>
                    <a:ext uri="{FF2B5EF4-FFF2-40B4-BE49-F238E27FC236}">
                      <a16:creationId xmlns:a16="http://schemas.microsoft.com/office/drawing/2014/main" id="{E3A775DB-87EB-41EE-9726-AA20C4A7E551}"/>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2" name="Freeform 1238">
                  <a:extLst>
                    <a:ext uri="{FF2B5EF4-FFF2-40B4-BE49-F238E27FC236}">
                      <a16:creationId xmlns:a16="http://schemas.microsoft.com/office/drawing/2014/main" id="{0277B83C-CFA8-4EE9-BFAA-A5014304F28F}"/>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3" name="Freeform 1239">
                  <a:extLst>
                    <a:ext uri="{FF2B5EF4-FFF2-40B4-BE49-F238E27FC236}">
                      <a16:creationId xmlns:a16="http://schemas.microsoft.com/office/drawing/2014/main" id="{EB76ADCA-B881-4B08-B94D-99005E8A245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4" name="Freeform 1240">
                  <a:extLst>
                    <a:ext uri="{FF2B5EF4-FFF2-40B4-BE49-F238E27FC236}">
                      <a16:creationId xmlns:a16="http://schemas.microsoft.com/office/drawing/2014/main" id="{D3D05312-E9D8-44E0-A25D-8AAD2DF4ECB6}"/>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5" name="Freeform 1241">
                  <a:extLst>
                    <a:ext uri="{FF2B5EF4-FFF2-40B4-BE49-F238E27FC236}">
                      <a16:creationId xmlns:a16="http://schemas.microsoft.com/office/drawing/2014/main" id="{2285A9F5-6E34-4515-97F1-4136908F7BB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6" name="Freeform 1242">
                  <a:extLst>
                    <a:ext uri="{FF2B5EF4-FFF2-40B4-BE49-F238E27FC236}">
                      <a16:creationId xmlns:a16="http://schemas.microsoft.com/office/drawing/2014/main" id="{30675E1C-8EE2-48EF-8C90-76278732266B}"/>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7" name="Freeform 1243">
                  <a:extLst>
                    <a:ext uri="{FF2B5EF4-FFF2-40B4-BE49-F238E27FC236}">
                      <a16:creationId xmlns:a16="http://schemas.microsoft.com/office/drawing/2014/main" id="{533576E4-91CA-48D3-8E9F-1B3E064872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8" name="Freeform 1244">
                  <a:extLst>
                    <a:ext uri="{FF2B5EF4-FFF2-40B4-BE49-F238E27FC236}">
                      <a16:creationId xmlns:a16="http://schemas.microsoft.com/office/drawing/2014/main" id="{51D48F68-1D10-49FF-A3CC-E2D88D02ACE1}"/>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9" name="Freeform 1245">
                  <a:extLst>
                    <a:ext uri="{FF2B5EF4-FFF2-40B4-BE49-F238E27FC236}">
                      <a16:creationId xmlns:a16="http://schemas.microsoft.com/office/drawing/2014/main" id="{0C17D871-E4A6-425D-8A7F-EDBFF807C928}"/>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0" name="Freeform 1246">
                  <a:extLst>
                    <a:ext uri="{FF2B5EF4-FFF2-40B4-BE49-F238E27FC236}">
                      <a16:creationId xmlns:a16="http://schemas.microsoft.com/office/drawing/2014/main" id="{D65251AC-D730-4F0E-953F-514888904F90}"/>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1" name="Freeform 1247">
                  <a:extLst>
                    <a:ext uri="{FF2B5EF4-FFF2-40B4-BE49-F238E27FC236}">
                      <a16:creationId xmlns:a16="http://schemas.microsoft.com/office/drawing/2014/main" id="{BF515258-72E4-4544-8B08-ED3E6F2B86CF}"/>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2" name="Freeform 1248">
                  <a:extLst>
                    <a:ext uri="{FF2B5EF4-FFF2-40B4-BE49-F238E27FC236}">
                      <a16:creationId xmlns:a16="http://schemas.microsoft.com/office/drawing/2014/main" id="{745C00A3-566C-4242-827C-C9B5294EB2C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3" name="Freeform 1249">
                  <a:extLst>
                    <a:ext uri="{FF2B5EF4-FFF2-40B4-BE49-F238E27FC236}">
                      <a16:creationId xmlns:a16="http://schemas.microsoft.com/office/drawing/2014/main" id="{D86D0A64-C52C-40B3-A21B-71FD1999DC3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4" name="Freeform 1250">
                  <a:extLst>
                    <a:ext uri="{FF2B5EF4-FFF2-40B4-BE49-F238E27FC236}">
                      <a16:creationId xmlns:a16="http://schemas.microsoft.com/office/drawing/2014/main" id="{EDF2ED3E-E5D6-4CD7-8584-9A99E7B73C5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5" name="Freeform 1251">
                  <a:extLst>
                    <a:ext uri="{FF2B5EF4-FFF2-40B4-BE49-F238E27FC236}">
                      <a16:creationId xmlns:a16="http://schemas.microsoft.com/office/drawing/2014/main" id="{13AFE30E-7CAA-45AB-9A1A-B203B1A9F0B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6" name="Freeform 1252">
                  <a:extLst>
                    <a:ext uri="{FF2B5EF4-FFF2-40B4-BE49-F238E27FC236}">
                      <a16:creationId xmlns:a16="http://schemas.microsoft.com/office/drawing/2014/main" id="{3602D8D3-1D74-4996-94A7-F3B3B857D1B9}"/>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07" name="Group 306">
                  <a:extLst>
                    <a:ext uri="{FF2B5EF4-FFF2-40B4-BE49-F238E27FC236}">
                      <a16:creationId xmlns:a16="http://schemas.microsoft.com/office/drawing/2014/main" id="{4E1D9872-1FC7-4950-9334-3A7366C5C2D6}"/>
                    </a:ext>
                  </a:extLst>
                </p:cNvPr>
                <p:cNvGrpSpPr/>
                <p:nvPr/>
              </p:nvGrpSpPr>
              <p:grpSpPr>
                <a:xfrm>
                  <a:off x="2802789" y="2441245"/>
                  <a:ext cx="3069299" cy="2879698"/>
                  <a:chOff x="2802789" y="2441245"/>
                  <a:chExt cx="3069299" cy="2879698"/>
                </a:xfrm>
              </p:grpSpPr>
              <p:grpSp>
                <p:nvGrpSpPr>
                  <p:cNvPr id="311" name="Group 310">
                    <a:extLst>
                      <a:ext uri="{FF2B5EF4-FFF2-40B4-BE49-F238E27FC236}">
                        <a16:creationId xmlns:a16="http://schemas.microsoft.com/office/drawing/2014/main" id="{5AB9CCEC-CE04-40CA-99C9-FC7BBF9BBDE5}"/>
                      </a:ext>
                    </a:extLst>
                  </p:cNvPr>
                  <p:cNvGrpSpPr/>
                  <p:nvPr/>
                </p:nvGrpSpPr>
                <p:grpSpPr>
                  <a:xfrm>
                    <a:off x="2802789" y="2441245"/>
                    <a:ext cx="3069299" cy="2879698"/>
                    <a:chOff x="2802789" y="2441245"/>
                    <a:chExt cx="3069299" cy="2879698"/>
                  </a:xfrm>
                </p:grpSpPr>
                <p:sp>
                  <p:nvSpPr>
                    <p:cNvPr id="315" name="Freeform 1261">
                      <a:extLst>
                        <a:ext uri="{FF2B5EF4-FFF2-40B4-BE49-F238E27FC236}">
                          <a16:creationId xmlns:a16="http://schemas.microsoft.com/office/drawing/2014/main" id="{CF5664E5-802E-451B-A438-ACC27CD33859}"/>
                        </a:ext>
                      </a:extLst>
                    </p:cNvPr>
                    <p:cNvSpPr/>
                    <p:nvPr/>
                  </p:nvSpPr>
                  <p:spPr>
                    <a:xfrm>
                      <a:off x="2802789" y="2441245"/>
                      <a:ext cx="2841635" cy="2789001"/>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5"/>
                        <a:gd name="connsiteY0" fmla="*/ 11 h 3323799"/>
                        <a:gd name="connsiteX1" fmla="*/ 1749287 w 3769115"/>
                        <a:gd name="connsiteY1" fmla="*/ 2138912 h 3323799"/>
                        <a:gd name="connsiteX2" fmla="*/ 0 w 3769115"/>
                        <a:gd name="connsiteY2" fmla="*/ 1089340 h 3323799"/>
                        <a:gd name="connsiteX3" fmla="*/ 1757239 w 3769115"/>
                        <a:gd name="connsiteY3" fmla="*/ 2345646 h 3323799"/>
                        <a:gd name="connsiteX4" fmla="*/ 47708 w 3769115"/>
                        <a:gd name="connsiteY4" fmla="*/ 3323656 h 3323799"/>
                        <a:gd name="connsiteX5" fmla="*/ 1900362 w 3769115"/>
                        <a:gd name="connsiteY5" fmla="*/ 2425159 h 3323799"/>
                        <a:gd name="connsiteX6" fmla="*/ 3394104 w 3769115"/>
                        <a:gd name="connsiteY6" fmla="*/ 3294783 h 3323799"/>
                        <a:gd name="connsiteX7" fmla="*/ 2027583 w 3769115"/>
                        <a:gd name="connsiteY7" fmla="*/ 2266133 h 3323799"/>
                        <a:gd name="connsiteX8" fmla="*/ 3768919 w 3769115"/>
                        <a:gd name="connsiteY8" fmla="*/ 1478954 h 3323799"/>
                        <a:gd name="connsiteX9" fmla="*/ 1900362 w 3769115"/>
                        <a:gd name="connsiteY9" fmla="*/ 2107107 h 3323799"/>
                        <a:gd name="connsiteX10" fmla="*/ 1852654 w 3769115"/>
                        <a:gd name="connsiteY10" fmla="*/ 11 h 3323799"/>
                        <a:gd name="connsiteX0" fmla="*/ 1852654 w 3769115"/>
                        <a:gd name="connsiteY0" fmla="*/ 11 h 3295362"/>
                        <a:gd name="connsiteX1" fmla="*/ 1749287 w 3769115"/>
                        <a:gd name="connsiteY1" fmla="*/ 2138912 h 3295362"/>
                        <a:gd name="connsiteX2" fmla="*/ 0 w 3769115"/>
                        <a:gd name="connsiteY2" fmla="*/ 1089340 h 3295362"/>
                        <a:gd name="connsiteX3" fmla="*/ 1757239 w 3769115"/>
                        <a:gd name="connsiteY3" fmla="*/ 2345646 h 3295362"/>
                        <a:gd name="connsiteX4" fmla="*/ 195359 w 3769115"/>
                        <a:gd name="connsiteY4" fmla="*/ 3267286 h 3295362"/>
                        <a:gd name="connsiteX5" fmla="*/ 1900362 w 3769115"/>
                        <a:gd name="connsiteY5" fmla="*/ 2425159 h 3295362"/>
                        <a:gd name="connsiteX6" fmla="*/ 3394104 w 3769115"/>
                        <a:gd name="connsiteY6" fmla="*/ 3294783 h 3295362"/>
                        <a:gd name="connsiteX7" fmla="*/ 2027583 w 3769115"/>
                        <a:gd name="connsiteY7" fmla="*/ 2266133 h 3295362"/>
                        <a:gd name="connsiteX8" fmla="*/ 3768919 w 3769115"/>
                        <a:gd name="connsiteY8" fmla="*/ 1478954 h 3295362"/>
                        <a:gd name="connsiteX9" fmla="*/ 1900362 w 3769115"/>
                        <a:gd name="connsiteY9" fmla="*/ 2107107 h 3295362"/>
                        <a:gd name="connsiteX10" fmla="*/ 1852654 w 3769115"/>
                        <a:gd name="connsiteY10" fmla="*/ 11 h 3295362"/>
                        <a:gd name="connsiteX0" fmla="*/ 1852654 w 3769115"/>
                        <a:gd name="connsiteY0" fmla="*/ 11 h 3295367"/>
                        <a:gd name="connsiteX1" fmla="*/ 1749287 w 3769115"/>
                        <a:gd name="connsiteY1" fmla="*/ 2138912 h 3295367"/>
                        <a:gd name="connsiteX2" fmla="*/ 0 w 3769115"/>
                        <a:gd name="connsiteY2" fmla="*/ 1089340 h 3295367"/>
                        <a:gd name="connsiteX3" fmla="*/ 1757239 w 3769115"/>
                        <a:gd name="connsiteY3" fmla="*/ 2345646 h 3295367"/>
                        <a:gd name="connsiteX4" fmla="*/ 163719 w 3769115"/>
                        <a:gd name="connsiteY4" fmla="*/ 3220311 h 3295367"/>
                        <a:gd name="connsiteX5" fmla="*/ 1900362 w 3769115"/>
                        <a:gd name="connsiteY5" fmla="*/ 2425159 h 3295367"/>
                        <a:gd name="connsiteX6" fmla="*/ 3394104 w 3769115"/>
                        <a:gd name="connsiteY6" fmla="*/ 3294783 h 3295367"/>
                        <a:gd name="connsiteX7" fmla="*/ 2027583 w 3769115"/>
                        <a:gd name="connsiteY7" fmla="*/ 2266133 h 3295367"/>
                        <a:gd name="connsiteX8" fmla="*/ 3768919 w 3769115"/>
                        <a:gd name="connsiteY8" fmla="*/ 1478954 h 3295367"/>
                        <a:gd name="connsiteX9" fmla="*/ 1900362 w 3769115"/>
                        <a:gd name="connsiteY9" fmla="*/ 2107107 h 3295367"/>
                        <a:gd name="connsiteX10" fmla="*/ 1852654 w 3769115"/>
                        <a:gd name="connsiteY10" fmla="*/ 11 h 32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5" h="3295367">
                          <a:moveTo>
                            <a:pt x="1852654" y="11"/>
                          </a:moveTo>
                          <a:cubicBezTo>
                            <a:pt x="1827475" y="5312"/>
                            <a:pt x="2058063" y="1957357"/>
                            <a:pt x="1749287" y="2138912"/>
                          </a:cubicBezTo>
                          <a:cubicBezTo>
                            <a:pt x="1440511" y="2320467"/>
                            <a:pt x="-1325" y="1054884"/>
                            <a:pt x="0" y="1089340"/>
                          </a:cubicBezTo>
                          <a:cubicBezTo>
                            <a:pt x="1325" y="1123796"/>
                            <a:pt x="1729953" y="1990484"/>
                            <a:pt x="1757239" y="2345646"/>
                          </a:cubicBezTo>
                          <a:cubicBezTo>
                            <a:pt x="1784525" y="2700808"/>
                            <a:pt x="139865" y="3207059"/>
                            <a:pt x="163719" y="3220311"/>
                          </a:cubicBezTo>
                          <a:cubicBezTo>
                            <a:pt x="187573" y="3233563"/>
                            <a:pt x="1361965" y="2412747"/>
                            <a:pt x="1900362" y="2425159"/>
                          </a:cubicBezTo>
                          <a:cubicBezTo>
                            <a:pt x="2438759" y="2437571"/>
                            <a:pt x="3372900" y="3321287"/>
                            <a:pt x="3394104" y="3294783"/>
                          </a:cubicBezTo>
                          <a:cubicBezTo>
                            <a:pt x="3415308" y="3268279"/>
                            <a:pt x="1965114" y="2568771"/>
                            <a:pt x="2027583" y="2266133"/>
                          </a:cubicBezTo>
                          <a:cubicBezTo>
                            <a:pt x="2090052" y="1963495"/>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6" name="Freeform 1262">
                      <a:extLst>
                        <a:ext uri="{FF2B5EF4-FFF2-40B4-BE49-F238E27FC236}">
                          <a16:creationId xmlns:a16="http://schemas.microsoft.com/office/drawing/2014/main" id="{3A522894-6899-4273-A27F-C442E5FF2503}"/>
                        </a:ext>
                      </a:extLst>
                    </p:cNvPr>
                    <p:cNvSpPr/>
                    <p:nvPr/>
                  </p:nvSpPr>
                  <p:spPr>
                    <a:xfrm rot="1877907">
                      <a:off x="3030452" y="2507877"/>
                      <a:ext cx="2841636" cy="2813066"/>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 name="connsiteX0" fmla="*/ 1852654 w 3769117"/>
                        <a:gd name="connsiteY0" fmla="*/ 11 h 3323802"/>
                        <a:gd name="connsiteX1" fmla="*/ 1749287 w 3769117"/>
                        <a:gd name="connsiteY1" fmla="*/ 2138912 h 3323802"/>
                        <a:gd name="connsiteX2" fmla="*/ 0 w 3769117"/>
                        <a:gd name="connsiteY2" fmla="*/ 1089340 h 3323802"/>
                        <a:gd name="connsiteX3" fmla="*/ 1757239 w 3769117"/>
                        <a:gd name="connsiteY3" fmla="*/ 2345646 h 3323802"/>
                        <a:gd name="connsiteX4" fmla="*/ 47708 w 3769117"/>
                        <a:gd name="connsiteY4" fmla="*/ 3323656 h 3323802"/>
                        <a:gd name="connsiteX5" fmla="*/ 1900362 w 3769117"/>
                        <a:gd name="connsiteY5" fmla="*/ 2425159 h 3323802"/>
                        <a:gd name="connsiteX6" fmla="*/ 3283587 w 3769117"/>
                        <a:gd name="connsiteY6" fmla="*/ 3221562 h 3323802"/>
                        <a:gd name="connsiteX7" fmla="*/ 2027583 w 3769117"/>
                        <a:gd name="connsiteY7" fmla="*/ 2266133 h 3323802"/>
                        <a:gd name="connsiteX8" fmla="*/ 3768919 w 3769117"/>
                        <a:gd name="connsiteY8" fmla="*/ 1478954 h 3323802"/>
                        <a:gd name="connsiteX9" fmla="*/ 1900362 w 3769117"/>
                        <a:gd name="connsiteY9" fmla="*/ 2107107 h 3323802"/>
                        <a:gd name="connsiteX10" fmla="*/ 1852654 w 3769117"/>
                        <a:gd name="connsiteY10" fmla="*/ 11 h 33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7" h="3323802">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61049" y="2442175"/>
                            <a:pt x="1900362" y="2425159"/>
                          </a:cubicBezTo>
                          <a:cubicBezTo>
                            <a:pt x="2439675" y="2408143"/>
                            <a:pt x="3262383" y="3248066"/>
                            <a:pt x="3283587" y="3221562"/>
                          </a:cubicBezTo>
                          <a:cubicBezTo>
                            <a:pt x="3304791" y="3195058"/>
                            <a:pt x="1946694" y="2556568"/>
                            <a:pt x="2027583" y="2266133"/>
                          </a:cubicBezTo>
                          <a:cubicBezTo>
                            <a:pt x="2108472" y="197569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312" name="Group 311">
                    <a:extLst>
                      <a:ext uri="{FF2B5EF4-FFF2-40B4-BE49-F238E27FC236}">
                        <a16:creationId xmlns:a16="http://schemas.microsoft.com/office/drawing/2014/main" id="{E474A84B-95A3-452F-9B11-A858924AC345}"/>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313" name="Freeform 1259">
                      <a:extLst>
                        <a:ext uri="{FF2B5EF4-FFF2-40B4-BE49-F238E27FC236}">
                          <a16:creationId xmlns:a16="http://schemas.microsoft.com/office/drawing/2014/main" id="{1A4894F0-3B24-4EF0-8CEF-D28B69725862}"/>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4" name="Freeform 1260">
                      <a:extLst>
                        <a:ext uri="{FF2B5EF4-FFF2-40B4-BE49-F238E27FC236}">
                          <a16:creationId xmlns:a16="http://schemas.microsoft.com/office/drawing/2014/main" id="{72AA8847-00CA-409A-A108-D6414EA68071}"/>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308" name="Freeform 1254">
                  <a:extLst>
                    <a:ext uri="{FF2B5EF4-FFF2-40B4-BE49-F238E27FC236}">
                      <a16:creationId xmlns:a16="http://schemas.microsoft.com/office/drawing/2014/main" id="{0663E815-0A02-4FE8-B935-2EAF1F36BDF5}"/>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9" name="Freeform 1255">
                  <a:extLst>
                    <a:ext uri="{FF2B5EF4-FFF2-40B4-BE49-F238E27FC236}">
                      <a16:creationId xmlns:a16="http://schemas.microsoft.com/office/drawing/2014/main" id="{624E2209-CE27-470F-A924-82004ED5CF5A}"/>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0" name="Freeform 1256">
                  <a:extLst>
                    <a:ext uri="{FF2B5EF4-FFF2-40B4-BE49-F238E27FC236}">
                      <a16:creationId xmlns:a16="http://schemas.microsoft.com/office/drawing/2014/main" id="{4AD97E32-D4F6-489B-B806-2FFE23F79C7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710000" y="3866400"/>
            <a:ext cx="6853238" cy="388938"/>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Tree>
    <p:extLst>
      <p:ext uri="{BB962C8B-B14F-4D97-AF65-F5344CB8AC3E}">
        <p14:creationId xmlns:p14="http://schemas.microsoft.com/office/powerpoint/2010/main" val="4173127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Title 1">
            <a:extLst>
              <a:ext uri="{FF2B5EF4-FFF2-40B4-BE49-F238E27FC236}">
                <a16:creationId xmlns:a16="http://schemas.microsoft.com/office/drawing/2014/main" id="{0E3B46DB-1113-435F-B8D0-E67A907BACCB}"/>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218CF4CE-5658-4FC6-BE80-DC7DAEBE4B9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6268C033-432E-4ECC-86B5-B5A30A276D4D}"/>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376818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3B51EB3-8FBF-46EE-B122-6F53D6E43C71}"/>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EC2F5ED0-8648-4762-BF9A-37DE4635FB85}"/>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465C538B-2666-4455-9D2E-BF414FC50FF7}"/>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13564262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3F4AEB4A-60AA-4196-A93A-1AB0B89557E2}"/>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3B6366BD-DD29-46A4-8854-9B42EE9DEE6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3E27F718-86A9-4EC4-9A3C-DC575B4233D5}"/>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201582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685019" y="2011680"/>
            <a:ext cx="7772400" cy="4490720"/>
          </a:xfrm>
          <a:prstGeom prst="rect">
            <a:avLst/>
          </a:prstGeo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3357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sz="half" idx="1"/>
          </p:nvPr>
        </p:nvSpPr>
        <p:spPr>
          <a:xfrm>
            <a:off x="685797"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02152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685800"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685800" y="2656566"/>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800428"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4800428" y="2656564"/>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04704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5273348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939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9BC820A5-7D60-4C69-B1E3-2AADEEF3FE54}"/>
              </a:ext>
            </a:extLst>
          </p:cNvPr>
          <p:cNvSpPr txBox="1"/>
          <p:nvPr userDrawn="1"/>
        </p:nvSpPr>
        <p:spPr>
          <a:xfrm>
            <a:off x="685019" y="648037"/>
            <a:ext cx="7712881" cy="707886"/>
          </a:xfrm>
          <a:prstGeom prst="rect">
            <a:avLst/>
          </a:prstGeom>
          <a:noFill/>
        </p:spPr>
        <p:txBody>
          <a:bodyPr wrap="none" rtlCol="0">
            <a:spAutoFit/>
          </a:bodyPr>
          <a:lstStyle/>
          <a:p>
            <a:r>
              <a:rPr lang="en-US" sz="4000" cap="all" baseline="0" dirty="0">
                <a:solidFill>
                  <a:schemeClr val="accent2"/>
                </a:solidFill>
                <a:latin typeface="+mj-lt"/>
              </a:rPr>
              <a:t>The 1</a:t>
            </a:r>
            <a:r>
              <a:rPr lang="en-US" sz="4000" cap="all" baseline="30000" dirty="0">
                <a:solidFill>
                  <a:schemeClr val="accent2"/>
                </a:solidFill>
                <a:latin typeface="+mj-lt"/>
              </a:rPr>
              <a:t>st</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1267639A-15CA-48F0-8478-3906444F2EFB}"/>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Tree>
    <p:extLst>
      <p:ext uri="{BB962C8B-B14F-4D97-AF65-F5344CB8AC3E}">
        <p14:creationId xmlns:p14="http://schemas.microsoft.com/office/powerpoint/2010/main" val="1426092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
        <p:nvSpPr>
          <p:cNvPr id="11" name="TextBox 10">
            <a:extLst>
              <a:ext uri="{FF2B5EF4-FFF2-40B4-BE49-F238E27FC236}">
                <a16:creationId xmlns:a16="http://schemas.microsoft.com/office/drawing/2014/main" id="{9927C253-631A-491F-B1E7-BF48F0F02508}"/>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12" name="TextBox 11">
            <a:extLst>
              <a:ext uri="{FF2B5EF4-FFF2-40B4-BE49-F238E27FC236}">
                <a16:creationId xmlns:a16="http://schemas.microsoft.com/office/drawing/2014/main" id="{4DCBB5E5-357D-44B0-8DA7-9D0AD31F20DA}"/>
              </a:ext>
            </a:extLst>
          </p:cNvPr>
          <p:cNvSpPr txBox="1"/>
          <p:nvPr userDrawn="1"/>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9070849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665999" y="2167200"/>
            <a:ext cx="8211600" cy="1738800"/>
          </a:xfrm>
        </p:spPr>
        <p:txBody>
          <a:bodyPr>
            <a:normAutofit/>
          </a:bodyPr>
          <a:lstStyle>
            <a:lvl1pPr>
              <a:defRPr sz="6000"/>
            </a:lvl1pPr>
          </a:lstStyle>
          <a:p>
            <a:endParaRPr lang="en-US" dirty="0"/>
          </a:p>
        </p:txBody>
      </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144800" y="3538800"/>
            <a:ext cx="6858000" cy="1310400"/>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
        <p:nvSpPr>
          <p:cNvPr id="318" name="Rectangle 317">
            <a:extLst>
              <a:ext uri="{FF2B5EF4-FFF2-40B4-BE49-F238E27FC236}">
                <a16:creationId xmlns:a16="http://schemas.microsoft.com/office/drawing/2014/main" id="{9517653F-90D7-47B7-AC4F-5EE8EB5165BD}"/>
              </a:ext>
            </a:extLst>
          </p:cNvPr>
          <p:cNvSpPr/>
          <p:nvPr userDrawn="1"/>
        </p:nvSpPr>
        <p:spPr>
          <a:xfrm>
            <a:off x="391344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a:extLst>
              <a:ext uri="{FF2B5EF4-FFF2-40B4-BE49-F238E27FC236}">
                <a16:creationId xmlns:a16="http://schemas.microsoft.com/office/drawing/2014/main" id="{EC41D333-7D3A-48F1-B19C-A7294A7C52A7}"/>
              </a:ext>
            </a:extLst>
          </p:cNvPr>
          <p:cNvGrpSpPr/>
          <p:nvPr userDrawn="1"/>
        </p:nvGrpSpPr>
        <p:grpSpPr>
          <a:xfrm>
            <a:off x="4142041" y="5482218"/>
            <a:ext cx="914400" cy="914400"/>
            <a:chOff x="2708842" y="2171311"/>
            <a:chExt cx="3658094" cy="3657600"/>
          </a:xfrm>
        </p:grpSpPr>
        <p:sp>
          <p:nvSpPr>
            <p:cNvPr id="320" name="Rectangle 319">
              <a:extLst>
                <a:ext uri="{FF2B5EF4-FFF2-40B4-BE49-F238E27FC236}">
                  <a16:creationId xmlns:a16="http://schemas.microsoft.com/office/drawing/2014/main" id="{2AB13C4B-E407-48EC-9B39-F790609CDBF3}"/>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1" name="Group 320">
              <a:extLst>
                <a:ext uri="{FF2B5EF4-FFF2-40B4-BE49-F238E27FC236}">
                  <a16:creationId xmlns:a16="http://schemas.microsoft.com/office/drawing/2014/main" id="{0C6571C7-B6BA-4CF9-89D5-D4BE3AE5016E}"/>
                </a:ext>
              </a:extLst>
            </p:cNvPr>
            <p:cNvGrpSpPr/>
            <p:nvPr/>
          </p:nvGrpSpPr>
          <p:grpSpPr>
            <a:xfrm>
              <a:off x="3419473" y="2536756"/>
              <a:ext cx="1421946" cy="508153"/>
              <a:chOff x="3419473" y="2536756"/>
              <a:chExt cx="1421946" cy="508153"/>
            </a:xfrm>
          </p:grpSpPr>
          <p:grpSp>
            <p:nvGrpSpPr>
              <p:cNvPr id="447" name="Group 446">
                <a:extLst>
                  <a:ext uri="{FF2B5EF4-FFF2-40B4-BE49-F238E27FC236}">
                    <a16:creationId xmlns:a16="http://schemas.microsoft.com/office/drawing/2014/main" id="{66F99316-CE2C-4141-9AB7-0C6E09C57F92}"/>
                  </a:ext>
                </a:extLst>
              </p:cNvPr>
              <p:cNvGrpSpPr/>
              <p:nvPr/>
            </p:nvGrpSpPr>
            <p:grpSpPr>
              <a:xfrm>
                <a:off x="3442574" y="2536756"/>
                <a:ext cx="1377723" cy="497348"/>
                <a:chOff x="3442574" y="2536756"/>
                <a:chExt cx="1377723" cy="497348"/>
              </a:xfrm>
            </p:grpSpPr>
            <p:grpSp>
              <p:nvGrpSpPr>
                <p:cNvPr id="450" name="Group 449">
                  <a:extLst>
                    <a:ext uri="{FF2B5EF4-FFF2-40B4-BE49-F238E27FC236}">
                      <a16:creationId xmlns:a16="http://schemas.microsoft.com/office/drawing/2014/main" id="{AC2E0B9C-C749-4ACD-A690-73A11E2E08A5}"/>
                    </a:ext>
                  </a:extLst>
                </p:cNvPr>
                <p:cNvGrpSpPr/>
                <p:nvPr/>
              </p:nvGrpSpPr>
              <p:grpSpPr>
                <a:xfrm flipH="1">
                  <a:off x="4535064" y="2536756"/>
                  <a:ext cx="279148" cy="491289"/>
                  <a:chOff x="3028950" y="1743386"/>
                  <a:chExt cx="279148" cy="491289"/>
                </a:xfrm>
              </p:grpSpPr>
              <p:sp>
                <p:nvSpPr>
                  <p:cNvPr id="457" name="Oval 456">
                    <a:extLst>
                      <a:ext uri="{FF2B5EF4-FFF2-40B4-BE49-F238E27FC236}">
                        <a16:creationId xmlns:a16="http://schemas.microsoft.com/office/drawing/2014/main" id="{3BFBE054-A045-4088-BB7C-2AF1BDA6B970}"/>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a:extLst>
                      <a:ext uri="{FF2B5EF4-FFF2-40B4-BE49-F238E27FC236}">
                        <a16:creationId xmlns:a16="http://schemas.microsoft.com/office/drawing/2014/main" id="{08132833-AC0A-41AD-8DC2-8B74D5F3206D}"/>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450">
                  <a:extLst>
                    <a:ext uri="{FF2B5EF4-FFF2-40B4-BE49-F238E27FC236}">
                      <a16:creationId xmlns:a16="http://schemas.microsoft.com/office/drawing/2014/main" id="{0B8739E2-F5DD-4A4C-97AA-927B2038C4A8}"/>
                    </a:ext>
                  </a:extLst>
                </p:cNvPr>
                <p:cNvGrpSpPr/>
                <p:nvPr/>
              </p:nvGrpSpPr>
              <p:grpSpPr>
                <a:xfrm>
                  <a:off x="3442574" y="2542862"/>
                  <a:ext cx="1377723" cy="491242"/>
                  <a:chOff x="3442574" y="2542862"/>
                  <a:chExt cx="1377723" cy="491242"/>
                </a:xfrm>
              </p:grpSpPr>
              <p:grpSp>
                <p:nvGrpSpPr>
                  <p:cNvPr id="452" name="Group 451">
                    <a:extLst>
                      <a:ext uri="{FF2B5EF4-FFF2-40B4-BE49-F238E27FC236}">
                        <a16:creationId xmlns:a16="http://schemas.microsoft.com/office/drawing/2014/main" id="{E152EF88-FF00-4BD2-A634-5C7E3E43DD1D}"/>
                      </a:ext>
                    </a:extLst>
                  </p:cNvPr>
                  <p:cNvGrpSpPr/>
                  <p:nvPr/>
                </p:nvGrpSpPr>
                <p:grpSpPr>
                  <a:xfrm>
                    <a:off x="3442574" y="2542862"/>
                    <a:ext cx="230051" cy="482786"/>
                    <a:chOff x="3028950" y="1751889"/>
                    <a:chExt cx="230051" cy="482786"/>
                  </a:xfrm>
                </p:grpSpPr>
                <p:sp>
                  <p:nvSpPr>
                    <p:cNvPr id="455" name="Oval 454">
                      <a:extLst>
                        <a:ext uri="{FF2B5EF4-FFF2-40B4-BE49-F238E27FC236}">
                          <a16:creationId xmlns:a16="http://schemas.microsoft.com/office/drawing/2014/main" id="{74921431-A289-4FCE-A7A2-5AC859DAEE26}"/>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94D4736C-E9E0-4F07-8128-346C110903C4}"/>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3" name="Oval 452">
                    <a:extLst>
                      <a:ext uri="{FF2B5EF4-FFF2-40B4-BE49-F238E27FC236}">
                        <a16:creationId xmlns:a16="http://schemas.microsoft.com/office/drawing/2014/main" id="{655AEC4E-75A9-4B36-B23B-E83EC507B5D8}"/>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a:extLst>
                      <a:ext uri="{FF2B5EF4-FFF2-40B4-BE49-F238E27FC236}">
                        <a16:creationId xmlns:a16="http://schemas.microsoft.com/office/drawing/2014/main" id="{E70850BD-25CF-4244-9632-E2CE8E45C2A2}"/>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8" name="Oval 447">
                <a:extLst>
                  <a:ext uri="{FF2B5EF4-FFF2-40B4-BE49-F238E27FC236}">
                    <a16:creationId xmlns:a16="http://schemas.microsoft.com/office/drawing/2014/main" id="{EE0090BA-6ACD-44F3-9B50-FDB3B092F3C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CC91141D-7455-4CE2-AC02-C4B6E904640F}"/>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77975A44-EC66-4EEC-BBBE-6849F50A5404}"/>
                </a:ext>
              </a:extLst>
            </p:cNvPr>
            <p:cNvGrpSpPr>
              <a:grpSpLocks noChangeAspect="1"/>
            </p:cNvGrpSpPr>
            <p:nvPr/>
          </p:nvGrpSpPr>
          <p:grpSpPr>
            <a:xfrm flipH="1">
              <a:off x="2708842" y="3832567"/>
              <a:ext cx="1851004" cy="1991922"/>
              <a:chOff x="4031138" y="4120109"/>
              <a:chExt cx="1614114" cy="1736998"/>
            </a:xfrm>
          </p:grpSpPr>
          <p:sp>
            <p:nvSpPr>
              <p:cNvPr id="438" name="Freeform 838">
                <a:extLst>
                  <a:ext uri="{FF2B5EF4-FFF2-40B4-BE49-F238E27FC236}">
                    <a16:creationId xmlns:a16="http://schemas.microsoft.com/office/drawing/2014/main" id="{753A8330-55BE-4554-8143-C8DCAD12BF64}"/>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839">
                <a:extLst>
                  <a:ext uri="{FF2B5EF4-FFF2-40B4-BE49-F238E27FC236}">
                    <a16:creationId xmlns:a16="http://schemas.microsoft.com/office/drawing/2014/main" id="{475327DB-3102-4AD5-A912-7EDB02C95ED0}"/>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840">
                <a:extLst>
                  <a:ext uri="{FF2B5EF4-FFF2-40B4-BE49-F238E27FC236}">
                    <a16:creationId xmlns:a16="http://schemas.microsoft.com/office/drawing/2014/main" id="{C921AD1D-3994-428B-9DE0-B1352816B701}"/>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841">
                <a:extLst>
                  <a:ext uri="{FF2B5EF4-FFF2-40B4-BE49-F238E27FC236}">
                    <a16:creationId xmlns:a16="http://schemas.microsoft.com/office/drawing/2014/main" id="{2731A2A3-29A7-4FB3-84A1-17F904DE58D7}"/>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Freeform 842">
                <a:extLst>
                  <a:ext uri="{FF2B5EF4-FFF2-40B4-BE49-F238E27FC236}">
                    <a16:creationId xmlns:a16="http://schemas.microsoft.com/office/drawing/2014/main" id="{BC462CDC-F7EC-47F3-AD70-5210B0F91CA2}"/>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a:extLst>
                  <a:ext uri="{FF2B5EF4-FFF2-40B4-BE49-F238E27FC236}">
                    <a16:creationId xmlns:a16="http://schemas.microsoft.com/office/drawing/2014/main" id="{34B691FD-562C-4F23-8B6D-DDDE5071251B}"/>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Rectangle 57">
                <a:extLst>
                  <a:ext uri="{FF2B5EF4-FFF2-40B4-BE49-F238E27FC236}">
                    <a16:creationId xmlns:a16="http://schemas.microsoft.com/office/drawing/2014/main" id="{7F4B633B-BD9A-4D8A-B30B-473A876FC854}"/>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845">
                <a:extLst>
                  <a:ext uri="{FF2B5EF4-FFF2-40B4-BE49-F238E27FC236}">
                    <a16:creationId xmlns:a16="http://schemas.microsoft.com/office/drawing/2014/main" id="{96414FD3-5867-4F5B-AB56-4889BBD52A8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Rectangle 57">
                <a:extLst>
                  <a:ext uri="{FF2B5EF4-FFF2-40B4-BE49-F238E27FC236}">
                    <a16:creationId xmlns:a16="http://schemas.microsoft.com/office/drawing/2014/main" id="{A8619AD1-ADFB-45DB-8941-F5497D88FEC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3" name="Freeform 723">
              <a:extLst>
                <a:ext uri="{FF2B5EF4-FFF2-40B4-BE49-F238E27FC236}">
                  <a16:creationId xmlns:a16="http://schemas.microsoft.com/office/drawing/2014/main" id="{7FA91189-949D-4C7B-B6D2-093A1AD0FC5C}"/>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6FEB8A1D-0802-427F-9D43-378F5AF7DFF8}"/>
                </a:ext>
              </a:extLst>
            </p:cNvPr>
            <p:cNvGrpSpPr/>
            <p:nvPr/>
          </p:nvGrpSpPr>
          <p:grpSpPr>
            <a:xfrm>
              <a:off x="3302671" y="2964597"/>
              <a:ext cx="1680190" cy="796592"/>
              <a:chOff x="3392451" y="3360550"/>
              <a:chExt cx="1680190" cy="796592"/>
            </a:xfrm>
          </p:grpSpPr>
          <p:sp>
            <p:nvSpPr>
              <p:cNvPr id="435" name="Rectangle 434">
                <a:extLst>
                  <a:ext uri="{FF2B5EF4-FFF2-40B4-BE49-F238E27FC236}">
                    <a16:creationId xmlns:a16="http://schemas.microsoft.com/office/drawing/2014/main" id="{50A6E3C4-779E-484A-A479-FF7ABA809588}"/>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a:extLst>
                  <a:ext uri="{FF2B5EF4-FFF2-40B4-BE49-F238E27FC236}">
                    <a16:creationId xmlns:a16="http://schemas.microsoft.com/office/drawing/2014/main" id="{1743B4CA-8A68-463E-AC81-42C36E47F82E}"/>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6A3E25E-43F0-4A95-AF09-E476D17FBC16}"/>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Rectangle 324">
              <a:extLst>
                <a:ext uri="{FF2B5EF4-FFF2-40B4-BE49-F238E27FC236}">
                  <a16:creationId xmlns:a16="http://schemas.microsoft.com/office/drawing/2014/main" id="{1D456784-4E37-4F0C-8EDA-5CB14E5BF529}"/>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1BE21D45-ADE7-4628-AEE3-1FCBDC949249}"/>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506AC21D-E9B9-49EA-BA0D-47FB9E113E97}"/>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68D1680E-4A27-46AD-B79F-EC6534A2984A}"/>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1BBA1D63-8FD2-485F-A35A-3274B5A50B3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Extract 329">
              <a:extLst>
                <a:ext uri="{FF2B5EF4-FFF2-40B4-BE49-F238E27FC236}">
                  <a16:creationId xmlns:a16="http://schemas.microsoft.com/office/drawing/2014/main" id="{5920A726-B59D-444D-9061-849DD5139A93}"/>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lowchart: Extract 330">
              <a:extLst>
                <a:ext uri="{FF2B5EF4-FFF2-40B4-BE49-F238E27FC236}">
                  <a16:creationId xmlns:a16="http://schemas.microsoft.com/office/drawing/2014/main" id="{6A8BE61C-CD01-4354-BE80-6B96B864E6F9}"/>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331">
              <a:extLst>
                <a:ext uri="{FF2B5EF4-FFF2-40B4-BE49-F238E27FC236}">
                  <a16:creationId xmlns:a16="http://schemas.microsoft.com/office/drawing/2014/main" id="{CCD70464-343E-4AD3-8325-38C1F53EA0B6}"/>
                </a:ext>
              </a:extLst>
            </p:cNvPr>
            <p:cNvGrpSpPr/>
            <p:nvPr/>
          </p:nvGrpSpPr>
          <p:grpSpPr>
            <a:xfrm>
              <a:off x="3467860" y="2475753"/>
              <a:ext cx="704622" cy="283281"/>
              <a:chOff x="3467860" y="2630648"/>
              <a:chExt cx="704622" cy="283281"/>
            </a:xfrm>
          </p:grpSpPr>
          <p:sp>
            <p:nvSpPr>
              <p:cNvPr id="395" name="Freeform 795">
                <a:extLst>
                  <a:ext uri="{FF2B5EF4-FFF2-40B4-BE49-F238E27FC236}">
                    <a16:creationId xmlns:a16="http://schemas.microsoft.com/office/drawing/2014/main" id="{8FF87125-1CAC-4917-99BF-D075FB44ADD2}"/>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 name="Group 395">
                <a:extLst>
                  <a:ext uri="{FF2B5EF4-FFF2-40B4-BE49-F238E27FC236}">
                    <a16:creationId xmlns:a16="http://schemas.microsoft.com/office/drawing/2014/main" id="{DABC6A28-74C0-4B52-915A-F8916826F682}"/>
                  </a:ext>
                </a:extLst>
              </p:cNvPr>
              <p:cNvGrpSpPr/>
              <p:nvPr/>
            </p:nvGrpSpPr>
            <p:grpSpPr>
              <a:xfrm>
                <a:off x="3870845" y="2741360"/>
                <a:ext cx="200412" cy="46251"/>
                <a:chOff x="3739675" y="2714693"/>
                <a:chExt cx="200412" cy="70335"/>
              </a:xfrm>
            </p:grpSpPr>
            <p:sp>
              <p:nvSpPr>
                <p:cNvPr id="433" name="Oval 432">
                  <a:extLst>
                    <a:ext uri="{FF2B5EF4-FFF2-40B4-BE49-F238E27FC236}">
                      <a16:creationId xmlns:a16="http://schemas.microsoft.com/office/drawing/2014/main" id="{889F3DEF-2562-4AEC-A48F-46734F50DBB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4" name="Oval 433">
                  <a:extLst>
                    <a:ext uri="{FF2B5EF4-FFF2-40B4-BE49-F238E27FC236}">
                      <a16:creationId xmlns:a16="http://schemas.microsoft.com/office/drawing/2014/main" id="{C871464E-FC9B-42AD-A2D3-E033F5F0012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7" name="Group 396">
                <a:extLst>
                  <a:ext uri="{FF2B5EF4-FFF2-40B4-BE49-F238E27FC236}">
                    <a16:creationId xmlns:a16="http://schemas.microsoft.com/office/drawing/2014/main" id="{70950B73-ADBF-43BD-8D88-4A2920CCA694}"/>
                  </a:ext>
                </a:extLst>
              </p:cNvPr>
              <p:cNvGrpSpPr/>
              <p:nvPr/>
            </p:nvGrpSpPr>
            <p:grpSpPr>
              <a:xfrm>
                <a:off x="3894466" y="2661694"/>
                <a:ext cx="200412" cy="46251"/>
                <a:chOff x="3739675" y="2714693"/>
                <a:chExt cx="200412" cy="70335"/>
              </a:xfrm>
            </p:grpSpPr>
            <p:sp>
              <p:nvSpPr>
                <p:cNvPr id="431" name="Oval 430">
                  <a:extLst>
                    <a:ext uri="{FF2B5EF4-FFF2-40B4-BE49-F238E27FC236}">
                      <a16:creationId xmlns:a16="http://schemas.microsoft.com/office/drawing/2014/main" id="{39ED7790-4C16-4C33-98CB-0FB1595074C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2" name="Oval 431">
                  <a:extLst>
                    <a:ext uri="{FF2B5EF4-FFF2-40B4-BE49-F238E27FC236}">
                      <a16:creationId xmlns:a16="http://schemas.microsoft.com/office/drawing/2014/main" id="{C4493530-C6B7-4600-9AD3-3D2B641646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8" name="Group 397">
                <a:extLst>
                  <a:ext uri="{FF2B5EF4-FFF2-40B4-BE49-F238E27FC236}">
                    <a16:creationId xmlns:a16="http://schemas.microsoft.com/office/drawing/2014/main" id="{379C7DF7-6693-4A3A-9183-5C1B29A370E4}"/>
                  </a:ext>
                </a:extLst>
              </p:cNvPr>
              <p:cNvGrpSpPr/>
              <p:nvPr/>
            </p:nvGrpSpPr>
            <p:grpSpPr>
              <a:xfrm>
                <a:off x="3840049" y="2787811"/>
                <a:ext cx="200412" cy="46251"/>
                <a:chOff x="3739675" y="2714693"/>
                <a:chExt cx="200412" cy="70335"/>
              </a:xfrm>
            </p:grpSpPr>
            <p:sp>
              <p:nvSpPr>
                <p:cNvPr id="429" name="Oval 428">
                  <a:extLst>
                    <a:ext uri="{FF2B5EF4-FFF2-40B4-BE49-F238E27FC236}">
                      <a16:creationId xmlns:a16="http://schemas.microsoft.com/office/drawing/2014/main" id="{FA14A57A-0AB7-4574-82BB-9DB496C8505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0" name="Oval 429">
                  <a:extLst>
                    <a:ext uri="{FF2B5EF4-FFF2-40B4-BE49-F238E27FC236}">
                      <a16:creationId xmlns:a16="http://schemas.microsoft.com/office/drawing/2014/main" id="{53266284-5609-4709-9332-DDD2FA5519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9" name="Group 398">
                <a:extLst>
                  <a:ext uri="{FF2B5EF4-FFF2-40B4-BE49-F238E27FC236}">
                    <a16:creationId xmlns:a16="http://schemas.microsoft.com/office/drawing/2014/main" id="{F31C865F-E310-438C-BE64-5B791FD4F03F}"/>
                  </a:ext>
                </a:extLst>
              </p:cNvPr>
              <p:cNvGrpSpPr/>
              <p:nvPr/>
            </p:nvGrpSpPr>
            <p:grpSpPr>
              <a:xfrm>
                <a:off x="3770943" y="2828260"/>
                <a:ext cx="200412" cy="46251"/>
                <a:chOff x="3739675" y="2714693"/>
                <a:chExt cx="200412" cy="70335"/>
              </a:xfrm>
            </p:grpSpPr>
            <p:sp>
              <p:nvSpPr>
                <p:cNvPr id="427" name="Oval 426">
                  <a:extLst>
                    <a:ext uri="{FF2B5EF4-FFF2-40B4-BE49-F238E27FC236}">
                      <a16:creationId xmlns:a16="http://schemas.microsoft.com/office/drawing/2014/main" id="{51A3E797-C6F0-4143-9646-66584E9A2E7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8" name="Oval 427">
                  <a:extLst>
                    <a:ext uri="{FF2B5EF4-FFF2-40B4-BE49-F238E27FC236}">
                      <a16:creationId xmlns:a16="http://schemas.microsoft.com/office/drawing/2014/main" id="{D9791059-5EB1-466C-A5F5-43CC65C43FE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0" name="Group 399">
                <a:extLst>
                  <a:ext uri="{FF2B5EF4-FFF2-40B4-BE49-F238E27FC236}">
                    <a16:creationId xmlns:a16="http://schemas.microsoft.com/office/drawing/2014/main" id="{D86AD9CB-B7FA-423A-A0D2-14ADD1492E3F}"/>
                  </a:ext>
                </a:extLst>
              </p:cNvPr>
              <p:cNvGrpSpPr/>
              <p:nvPr/>
            </p:nvGrpSpPr>
            <p:grpSpPr>
              <a:xfrm>
                <a:off x="3702366" y="2790008"/>
                <a:ext cx="200412" cy="45719"/>
                <a:chOff x="3739675" y="2714693"/>
                <a:chExt cx="200412" cy="70335"/>
              </a:xfrm>
            </p:grpSpPr>
            <p:sp>
              <p:nvSpPr>
                <p:cNvPr id="425" name="Oval 424">
                  <a:extLst>
                    <a:ext uri="{FF2B5EF4-FFF2-40B4-BE49-F238E27FC236}">
                      <a16:creationId xmlns:a16="http://schemas.microsoft.com/office/drawing/2014/main" id="{D91BE9BF-6BF1-4CAD-A98A-EED1A784B90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6" name="Oval 425">
                  <a:extLst>
                    <a:ext uri="{FF2B5EF4-FFF2-40B4-BE49-F238E27FC236}">
                      <a16:creationId xmlns:a16="http://schemas.microsoft.com/office/drawing/2014/main" id="{33606381-6851-4CFE-AEBE-2BE83C28C3D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1" name="Group 400">
                <a:extLst>
                  <a:ext uri="{FF2B5EF4-FFF2-40B4-BE49-F238E27FC236}">
                    <a16:creationId xmlns:a16="http://schemas.microsoft.com/office/drawing/2014/main" id="{E13C39B4-6385-4D25-A957-71E6BBF0A46C}"/>
                  </a:ext>
                </a:extLst>
              </p:cNvPr>
              <p:cNvGrpSpPr/>
              <p:nvPr/>
            </p:nvGrpSpPr>
            <p:grpSpPr>
              <a:xfrm>
                <a:off x="3660290" y="2835696"/>
                <a:ext cx="200412" cy="58765"/>
                <a:chOff x="3739675" y="2714693"/>
                <a:chExt cx="200412" cy="70335"/>
              </a:xfrm>
            </p:grpSpPr>
            <p:sp>
              <p:nvSpPr>
                <p:cNvPr id="423" name="Oval 422">
                  <a:extLst>
                    <a:ext uri="{FF2B5EF4-FFF2-40B4-BE49-F238E27FC236}">
                      <a16:creationId xmlns:a16="http://schemas.microsoft.com/office/drawing/2014/main" id="{487F3B6C-D29C-451F-9FA9-5B98E68A2DF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4" name="Oval 423">
                  <a:extLst>
                    <a:ext uri="{FF2B5EF4-FFF2-40B4-BE49-F238E27FC236}">
                      <a16:creationId xmlns:a16="http://schemas.microsoft.com/office/drawing/2014/main" id="{2E270796-8EC5-43C5-B14C-69B91CA7632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2" name="Group 401">
                <a:extLst>
                  <a:ext uri="{FF2B5EF4-FFF2-40B4-BE49-F238E27FC236}">
                    <a16:creationId xmlns:a16="http://schemas.microsoft.com/office/drawing/2014/main" id="{560DBEBE-1D00-4F13-8638-96F469CED5E3}"/>
                  </a:ext>
                </a:extLst>
              </p:cNvPr>
              <p:cNvGrpSpPr/>
              <p:nvPr/>
            </p:nvGrpSpPr>
            <p:grpSpPr>
              <a:xfrm>
                <a:off x="3537824" y="2854536"/>
                <a:ext cx="200412" cy="46251"/>
                <a:chOff x="3739675" y="2714693"/>
                <a:chExt cx="200412" cy="70335"/>
              </a:xfrm>
            </p:grpSpPr>
            <p:sp>
              <p:nvSpPr>
                <p:cNvPr id="421" name="Oval 420">
                  <a:extLst>
                    <a:ext uri="{FF2B5EF4-FFF2-40B4-BE49-F238E27FC236}">
                      <a16:creationId xmlns:a16="http://schemas.microsoft.com/office/drawing/2014/main" id="{EDE5783A-2240-4902-A269-DD5E4D6A45A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Oval 421">
                  <a:extLst>
                    <a:ext uri="{FF2B5EF4-FFF2-40B4-BE49-F238E27FC236}">
                      <a16:creationId xmlns:a16="http://schemas.microsoft.com/office/drawing/2014/main" id="{0164808E-BDB8-45B4-A5F3-37C611AE407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3" name="Group 402">
                <a:extLst>
                  <a:ext uri="{FF2B5EF4-FFF2-40B4-BE49-F238E27FC236}">
                    <a16:creationId xmlns:a16="http://schemas.microsoft.com/office/drawing/2014/main" id="{B8C2D0E0-75A4-484E-8131-66C00AC6678D}"/>
                  </a:ext>
                </a:extLst>
              </p:cNvPr>
              <p:cNvGrpSpPr/>
              <p:nvPr/>
            </p:nvGrpSpPr>
            <p:grpSpPr>
              <a:xfrm>
                <a:off x="3571637" y="2809505"/>
                <a:ext cx="200412" cy="46251"/>
                <a:chOff x="3739675" y="2714693"/>
                <a:chExt cx="200412" cy="70335"/>
              </a:xfrm>
            </p:grpSpPr>
            <p:sp>
              <p:nvSpPr>
                <p:cNvPr id="419" name="Oval 418">
                  <a:extLst>
                    <a:ext uri="{FF2B5EF4-FFF2-40B4-BE49-F238E27FC236}">
                      <a16:creationId xmlns:a16="http://schemas.microsoft.com/office/drawing/2014/main" id="{C2EA299E-754F-4BD0-BAE5-98800A4DDA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Oval 419">
                  <a:extLst>
                    <a:ext uri="{FF2B5EF4-FFF2-40B4-BE49-F238E27FC236}">
                      <a16:creationId xmlns:a16="http://schemas.microsoft.com/office/drawing/2014/main" id="{9DF543BC-4448-4493-A83E-1C6F24856A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4" name="Group 403">
                <a:extLst>
                  <a:ext uri="{FF2B5EF4-FFF2-40B4-BE49-F238E27FC236}">
                    <a16:creationId xmlns:a16="http://schemas.microsoft.com/office/drawing/2014/main" id="{12521BB5-FFED-4C97-A618-2D7806AA5F03}"/>
                  </a:ext>
                </a:extLst>
              </p:cNvPr>
              <p:cNvGrpSpPr/>
              <p:nvPr/>
            </p:nvGrpSpPr>
            <p:grpSpPr>
              <a:xfrm>
                <a:off x="3886556" y="2704368"/>
                <a:ext cx="200412" cy="46251"/>
                <a:chOff x="3739675" y="2714693"/>
                <a:chExt cx="200412" cy="70335"/>
              </a:xfrm>
            </p:grpSpPr>
            <p:sp>
              <p:nvSpPr>
                <p:cNvPr id="417" name="Oval 416">
                  <a:extLst>
                    <a:ext uri="{FF2B5EF4-FFF2-40B4-BE49-F238E27FC236}">
                      <a16:creationId xmlns:a16="http://schemas.microsoft.com/office/drawing/2014/main" id="{0DBA15AB-D706-4DB5-B431-7982173094E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Oval 417">
                  <a:extLst>
                    <a:ext uri="{FF2B5EF4-FFF2-40B4-BE49-F238E27FC236}">
                      <a16:creationId xmlns:a16="http://schemas.microsoft.com/office/drawing/2014/main" id="{F798D02F-D3D9-4ED0-8947-5A6BC6D05E1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5" name="Group 404">
                <a:extLst>
                  <a:ext uri="{FF2B5EF4-FFF2-40B4-BE49-F238E27FC236}">
                    <a16:creationId xmlns:a16="http://schemas.microsoft.com/office/drawing/2014/main" id="{86267527-BE2F-4742-8BCE-0FC3124BA65E}"/>
                  </a:ext>
                </a:extLst>
              </p:cNvPr>
              <p:cNvGrpSpPr/>
              <p:nvPr/>
            </p:nvGrpSpPr>
            <p:grpSpPr>
              <a:xfrm>
                <a:off x="3726645" y="2745098"/>
                <a:ext cx="200412" cy="46251"/>
                <a:chOff x="3739675" y="2714693"/>
                <a:chExt cx="200412" cy="70335"/>
              </a:xfrm>
            </p:grpSpPr>
            <p:sp>
              <p:nvSpPr>
                <p:cNvPr id="415" name="Oval 414">
                  <a:extLst>
                    <a:ext uri="{FF2B5EF4-FFF2-40B4-BE49-F238E27FC236}">
                      <a16:creationId xmlns:a16="http://schemas.microsoft.com/office/drawing/2014/main" id="{44F9A1A5-9152-4D5A-9E79-86768EC3BB4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6" name="Oval 415">
                  <a:extLst>
                    <a:ext uri="{FF2B5EF4-FFF2-40B4-BE49-F238E27FC236}">
                      <a16:creationId xmlns:a16="http://schemas.microsoft.com/office/drawing/2014/main" id="{D492E460-1519-46E4-A09A-2013CAC5F3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6" name="Group 405">
                <a:extLst>
                  <a:ext uri="{FF2B5EF4-FFF2-40B4-BE49-F238E27FC236}">
                    <a16:creationId xmlns:a16="http://schemas.microsoft.com/office/drawing/2014/main" id="{C63C3575-6786-4C93-BC78-249F731DCEB0}"/>
                  </a:ext>
                </a:extLst>
              </p:cNvPr>
              <p:cNvGrpSpPr/>
              <p:nvPr/>
            </p:nvGrpSpPr>
            <p:grpSpPr>
              <a:xfrm>
                <a:off x="3769057" y="2696995"/>
                <a:ext cx="200412" cy="46251"/>
                <a:chOff x="3739675" y="2714693"/>
                <a:chExt cx="200412" cy="70335"/>
              </a:xfrm>
            </p:grpSpPr>
            <p:sp>
              <p:nvSpPr>
                <p:cNvPr id="413" name="Oval 412">
                  <a:extLst>
                    <a:ext uri="{FF2B5EF4-FFF2-40B4-BE49-F238E27FC236}">
                      <a16:creationId xmlns:a16="http://schemas.microsoft.com/office/drawing/2014/main" id="{2B08AA40-A769-4153-9DE5-CC52CB6BFED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Oval 413">
                  <a:extLst>
                    <a:ext uri="{FF2B5EF4-FFF2-40B4-BE49-F238E27FC236}">
                      <a16:creationId xmlns:a16="http://schemas.microsoft.com/office/drawing/2014/main" id="{4125FE68-45E4-40A2-8D59-D6DB0255FD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7" name="Group 406">
                <a:extLst>
                  <a:ext uri="{FF2B5EF4-FFF2-40B4-BE49-F238E27FC236}">
                    <a16:creationId xmlns:a16="http://schemas.microsoft.com/office/drawing/2014/main" id="{5420445E-9D67-4D68-BE95-A968F9A72AEA}"/>
                  </a:ext>
                </a:extLst>
              </p:cNvPr>
              <p:cNvGrpSpPr/>
              <p:nvPr/>
            </p:nvGrpSpPr>
            <p:grpSpPr>
              <a:xfrm>
                <a:off x="3630410" y="2719623"/>
                <a:ext cx="200412" cy="46251"/>
                <a:chOff x="3739675" y="2714693"/>
                <a:chExt cx="200412" cy="70335"/>
              </a:xfrm>
            </p:grpSpPr>
            <p:sp>
              <p:nvSpPr>
                <p:cNvPr id="411" name="Oval 410">
                  <a:extLst>
                    <a:ext uri="{FF2B5EF4-FFF2-40B4-BE49-F238E27FC236}">
                      <a16:creationId xmlns:a16="http://schemas.microsoft.com/office/drawing/2014/main" id="{08BDB2FA-FB34-4856-B3F9-6A8EB4A4552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Oval 411">
                  <a:extLst>
                    <a:ext uri="{FF2B5EF4-FFF2-40B4-BE49-F238E27FC236}">
                      <a16:creationId xmlns:a16="http://schemas.microsoft.com/office/drawing/2014/main" id="{8B4E1A7D-E78B-433A-85CC-D3C11A320BA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8" name="Group 407">
                <a:extLst>
                  <a:ext uri="{FF2B5EF4-FFF2-40B4-BE49-F238E27FC236}">
                    <a16:creationId xmlns:a16="http://schemas.microsoft.com/office/drawing/2014/main" id="{B1CBCA25-477A-4BC6-8538-D4B0058B2DB8}"/>
                  </a:ext>
                </a:extLst>
              </p:cNvPr>
              <p:cNvGrpSpPr/>
              <p:nvPr/>
            </p:nvGrpSpPr>
            <p:grpSpPr>
              <a:xfrm>
                <a:off x="3593942" y="2762460"/>
                <a:ext cx="200412" cy="46251"/>
                <a:chOff x="3739675" y="2714693"/>
                <a:chExt cx="200412" cy="70335"/>
              </a:xfrm>
            </p:grpSpPr>
            <p:sp>
              <p:nvSpPr>
                <p:cNvPr id="409" name="Oval 408">
                  <a:extLst>
                    <a:ext uri="{FF2B5EF4-FFF2-40B4-BE49-F238E27FC236}">
                      <a16:creationId xmlns:a16="http://schemas.microsoft.com/office/drawing/2014/main" id="{BA3B91D7-AB9A-4447-B6E4-FE9C3149A5F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0" name="Oval 409">
                  <a:extLst>
                    <a:ext uri="{FF2B5EF4-FFF2-40B4-BE49-F238E27FC236}">
                      <a16:creationId xmlns:a16="http://schemas.microsoft.com/office/drawing/2014/main" id="{03BA3C8F-04AF-4C65-A3A1-185E063EDB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3" name="Group 332">
              <a:extLst>
                <a:ext uri="{FF2B5EF4-FFF2-40B4-BE49-F238E27FC236}">
                  <a16:creationId xmlns:a16="http://schemas.microsoft.com/office/drawing/2014/main" id="{649CF135-31DD-4A7C-BAE9-EE66A62F518D}"/>
                </a:ext>
              </a:extLst>
            </p:cNvPr>
            <p:cNvGrpSpPr/>
            <p:nvPr/>
          </p:nvGrpSpPr>
          <p:grpSpPr>
            <a:xfrm>
              <a:off x="4084304" y="2478150"/>
              <a:ext cx="704622" cy="283281"/>
              <a:chOff x="4084304" y="2633045"/>
              <a:chExt cx="704622" cy="283281"/>
            </a:xfrm>
          </p:grpSpPr>
          <p:sp>
            <p:nvSpPr>
              <p:cNvPr id="355" name="Freeform 755">
                <a:extLst>
                  <a:ext uri="{FF2B5EF4-FFF2-40B4-BE49-F238E27FC236}">
                    <a16:creationId xmlns:a16="http://schemas.microsoft.com/office/drawing/2014/main" id="{D43186D5-B86F-4F07-A777-EFFBD094BF56}"/>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a:extLst>
                  <a:ext uri="{FF2B5EF4-FFF2-40B4-BE49-F238E27FC236}">
                    <a16:creationId xmlns:a16="http://schemas.microsoft.com/office/drawing/2014/main" id="{3BE18409-872F-41B5-B653-AA7B95C933C0}"/>
                  </a:ext>
                </a:extLst>
              </p:cNvPr>
              <p:cNvGrpSpPr/>
              <p:nvPr/>
            </p:nvGrpSpPr>
            <p:grpSpPr>
              <a:xfrm flipH="1">
                <a:off x="4192614" y="2741875"/>
                <a:ext cx="200412" cy="46251"/>
                <a:chOff x="3739675" y="2714693"/>
                <a:chExt cx="200412" cy="70335"/>
              </a:xfrm>
            </p:grpSpPr>
            <p:sp>
              <p:nvSpPr>
                <p:cNvPr id="393" name="Oval 392">
                  <a:extLst>
                    <a:ext uri="{FF2B5EF4-FFF2-40B4-BE49-F238E27FC236}">
                      <a16:creationId xmlns:a16="http://schemas.microsoft.com/office/drawing/2014/main" id="{08E29721-C703-408F-A928-E6638C9D0BC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4" name="Oval 393">
                  <a:extLst>
                    <a:ext uri="{FF2B5EF4-FFF2-40B4-BE49-F238E27FC236}">
                      <a16:creationId xmlns:a16="http://schemas.microsoft.com/office/drawing/2014/main" id="{B12D75A9-7276-44A6-9BE6-02026FB360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7" name="Group 356">
                <a:extLst>
                  <a:ext uri="{FF2B5EF4-FFF2-40B4-BE49-F238E27FC236}">
                    <a16:creationId xmlns:a16="http://schemas.microsoft.com/office/drawing/2014/main" id="{7C0D9B20-ECF9-4704-9B36-9D9457721941}"/>
                  </a:ext>
                </a:extLst>
              </p:cNvPr>
              <p:cNvGrpSpPr/>
              <p:nvPr/>
            </p:nvGrpSpPr>
            <p:grpSpPr>
              <a:xfrm flipH="1">
                <a:off x="4168993" y="2662209"/>
                <a:ext cx="200412" cy="46251"/>
                <a:chOff x="3739675" y="2714693"/>
                <a:chExt cx="200412" cy="70335"/>
              </a:xfrm>
            </p:grpSpPr>
            <p:sp>
              <p:nvSpPr>
                <p:cNvPr id="391" name="Oval 390">
                  <a:extLst>
                    <a:ext uri="{FF2B5EF4-FFF2-40B4-BE49-F238E27FC236}">
                      <a16:creationId xmlns:a16="http://schemas.microsoft.com/office/drawing/2014/main" id="{953A3097-AFBA-4CF6-B5D7-D705C16ECE4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2" name="Oval 391">
                  <a:extLst>
                    <a:ext uri="{FF2B5EF4-FFF2-40B4-BE49-F238E27FC236}">
                      <a16:creationId xmlns:a16="http://schemas.microsoft.com/office/drawing/2014/main" id="{44C1FECE-A6AC-4136-87AF-8F339EB460F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8" name="Group 357">
                <a:extLst>
                  <a:ext uri="{FF2B5EF4-FFF2-40B4-BE49-F238E27FC236}">
                    <a16:creationId xmlns:a16="http://schemas.microsoft.com/office/drawing/2014/main" id="{22326FCD-374F-4CF0-9295-97CA27225A48}"/>
                  </a:ext>
                </a:extLst>
              </p:cNvPr>
              <p:cNvGrpSpPr/>
              <p:nvPr/>
            </p:nvGrpSpPr>
            <p:grpSpPr>
              <a:xfrm flipH="1">
                <a:off x="4223410" y="2788326"/>
                <a:ext cx="200412" cy="46251"/>
                <a:chOff x="3739675" y="2714693"/>
                <a:chExt cx="200412" cy="70335"/>
              </a:xfrm>
            </p:grpSpPr>
            <p:sp>
              <p:nvSpPr>
                <p:cNvPr id="389" name="Oval 388">
                  <a:extLst>
                    <a:ext uri="{FF2B5EF4-FFF2-40B4-BE49-F238E27FC236}">
                      <a16:creationId xmlns:a16="http://schemas.microsoft.com/office/drawing/2014/main" id="{036D1645-AFAE-451F-A5B8-86869CA04FD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0" name="Oval 389">
                  <a:extLst>
                    <a:ext uri="{FF2B5EF4-FFF2-40B4-BE49-F238E27FC236}">
                      <a16:creationId xmlns:a16="http://schemas.microsoft.com/office/drawing/2014/main" id="{CF1385C0-C964-4AA6-980E-FEAE3005DF6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9" name="Group 358">
                <a:extLst>
                  <a:ext uri="{FF2B5EF4-FFF2-40B4-BE49-F238E27FC236}">
                    <a16:creationId xmlns:a16="http://schemas.microsoft.com/office/drawing/2014/main" id="{FDB42265-836D-4DFF-B4FB-E6474A8B5099}"/>
                  </a:ext>
                </a:extLst>
              </p:cNvPr>
              <p:cNvGrpSpPr/>
              <p:nvPr/>
            </p:nvGrpSpPr>
            <p:grpSpPr>
              <a:xfrm flipH="1">
                <a:off x="4292516" y="2828775"/>
                <a:ext cx="200412" cy="46251"/>
                <a:chOff x="3739675" y="2714693"/>
                <a:chExt cx="200412" cy="70335"/>
              </a:xfrm>
            </p:grpSpPr>
            <p:sp>
              <p:nvSpPr>
                <p:cNvPr id="387" name="Oval 386">
                  <a:extLst>
                    <a:ext uri="{FF2B5EF4-FFF2-40B4-BE49-F238E27FC236}">
                      <a16:creationId xmlns:a16="http://schemas.microsoft.com/office/drawing/2014/main" id="{E3D882ED-018C-4DCB-8059-82FBCE16B9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Oval 387">
                  <a:extLst>
                    <a:ext uri="{FF2B5EF4-FFF2-40B4-BE49-F238E27FC236}">
                      <a16:creationId xmlns:a16="http://schemas.microsoft.com/office/drawing/2014/main" id="{9DB9784E-4825-4B76-A295-8AC0D67250B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0" name="Group 359">
                <a:extLst>
                  <a:ext uri="{FF2B5EF4-FFF2-40B4-BE49-F238E27FC236}">
                    <a16:creationId xmlns:a16="http://schemas.microsoft.com/office/drawing/2014/main" id="{CEF3D4B3-A9D8-4200-B042-44CAAD0CCDC7}"/>
                  </a:ext>
                </a:extLst>
              </p:cNvPr>
              <p:cNvGrpSpPr/>
              <p:nvPr/>
            </p:nvGrpSpPr>
            <p:grpSpPr>
              <a:xfrm flipH="1">
                <a:off x="4361093" y="2790523"/>
                <a:ext cx="200412" cy="45719"/>
                <a:chOff x="3739675" y="2714693"/>
                <a:chExt cx="200412" cy="70335"/>
              </a:xfrm>
            </p:grpSpPr>
            <p:sp>
              <p:nvSpPr>
                <p:cNvPr id="385" name="Oval 384">
                  <a:extLst>
                    <a:ext uri="{FF2B5EF4-FFF2-40B4-BE49-F238E27FC236}">
                      <a16:creationId xmlns:a16="http://schemas.microsoft.com/office/drawing/2014/main" id="{8458946F-65F3-4B1B-B25E-8BD12B8F4AD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Oval 385">
                  <a:extLst>
                    <a:ext uri="{FF2B5EF4-FFF2-40B4-BE49-F238E27FC236}">
                      <a16:creationId xmlns:a16="http://schemas.microsoft.com/office/drawing/2014/main" id="{D464CAB8-A5BA-4C44-AE65-2960A39229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1" name="Group 360">
                <a:extLst>
                  <a:ext uri="{FF2B5EF4-FFF2-40B4-BE49-F238E27FC236}">
                    <a16:creationId xmlns:a16="http://schemas.microsoft.com/office/drawing/2014/main" id="{7890D6E8-089C-4347-9C38-B2C65A7F3DFB}"/>
                  </a:ext>
                </a:extLst>
              </p:cNvPr>
              <p:cNvGrpSpPr/>
              <p:nvPr/>
            </p:nvGrpSpPr>
            <p:grpSpPr>
              <a:xfrm flipH="1">
                <a:off x="4403169" y="2836211"/>
                <a:ext cx="200412" cy="58765"/>
                <a:chOff x="3739675" y="2714693"/>
                <a:chExt cx="200412" cy="70335"/>
              </a:xfrm>
            </p:grpSpPr>
            <p:sp>
              <p:nvSpPr>
                <p:cNvPr id="383" name="Oval 382">
                  <a:extLst>
                    <a:ext uri="{FF2B5EF4-FFF2-40B4-BE49-F238E27FC236}">
                      <a16:creationId xmlns:a16="http://schemas.microsoft.com/office/drawing/2014/main" id="{2DBC8AC0-588F-4675-ADF7-F2521D86A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Oval 383">
                  <a:extLst>
                    <a:ext uri="{FF2B5EF4-FFF2-40B4-BE49-F238E27FC236}">
                      <a16:creationId xmlns:a16="http://schemas.microsoft.com/office/drawing/2014/main" id="{9AB8C30C-F7F8-4666-881D-B0CC309E49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2" name="Group 361">
                <a:extLst>
                  <a:ext uri="{FF2B5EF4-FFF2-40B4-BE49-F238E27FC236}">
                    <a16:creationId xmlns:a16="http://schemas.microsoft.com/office/drawing/2014/main" id="{C189EF42-9FA4-4C13-8A29-DFB309EDBF26}"/>
                  </a:ext>
                </a:extLst>
              </p:cNvPr>
              <p:cNvGrpSpPr/>
              <p:nvPr/>
            </p:nvGrpSpPr>
            <p:grpSpPr>
              <a:xfrm flipH="1">
                <a:off x="4525635" y="2855051"/>
                <a:ext cx="200412" cy="46251"/>
                <a:chOff x="3739675" y="2714693"/>
                <a:chExt cx="200412" cy="70335"/>
              </a:xfrm>
            </p:grpSpPr>
            <p:sp>
              <p:nvSpPr>
                <p:cNvPr id="381" name="Oval 380">
                  <a:extLst>
                    <a:ext uri="{FF2B5EF4-FFF2-40B4-BE49-F238E27FC236}">
                      <a16:creationId xmlns:a16="http://schemas.microsoft.com/office/drawing/2014/main" id="{C4E04003-5623-4FA8-996A-FFCAF881B4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2" name="Oval 381">
                  <a:extLst>
                    <a:ext uri="{FF2B5EF4-FFF2-40B4-BE49-F238E27FC236}">
                      <a16:creationId xmlns:a16="http://schemas.microsoft.com/office/drawing/2014/main" id="{846525C4-634E-40A6-AC9D-01397F48460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3" name="Group 362">
                <a:extLst>
                  <a:ext uri="{FF2B5EF4-FFF2-40B4-BE49-F238E27FC236}">
                    <a16:creationId xmlns:a16="http://schemas.microsoft.com/office/drawing/2014/main" id="{8E9EA9D2-DA82-4BE7-8897-118E099FE525}"/>
                  </a:ext>
                </a:extLst>
              </p:cNvPr>
              <p:cNvGrpSpPr/>
              <p:nvPr/>
            </p:nvGrpSpPr>
            <p:grpSpPr>
              <a:xfrm flipH="1">
                <a:off x="4491822" y="2810020"/>
                <a:ext cx="200412" cy="46251"/>
                <a:chOff x="3739675" y="2714693"/>
                <a:chExt cx="200412" cy="70335"/>
              </a:xfrm>
            </p:grpSpPr>
            <p:sp>
              <p:nvSpPr>
                <p:cNvPr id="379" name="Oval 378">
                  <a:extLst>
                    <a:ext uri="{FF2B5EF4-FFF2-40B4-BE49-F238E27FC236}">
                      <a16:creationId xmlns:a16="http://schemas.microsoft.com/office/drawing/2014/main" id="{5E20E10C-A537-4B3E-9D97-335E1C140D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Oval 379">
                  <a:extLst>
                    <a:ext uri="{FF2B5EF4-FFF2-40B4-BE49-F238E27FC236}">
                      <a16:creationId xmlns:a16="http://schemas.microsoft.com/office/drawing/2014/main" id="{DCFB2640-8E4E-43F6-9FFF-5FE97AF9BD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4" name="Group 363">
                <a:extLst>
                  <a:ext uri="{FF2B5EF4-FFF2-40B4-BE49-F238E27FC236}">
                    <a16:creationId xmlns:a16="http://schemas.microsoft.com/office/drawing/2014/main" id="{6FBD49E5-2143-43F4-9C1D-6E73611E019A}"/>
                  </a:ext>
                </a:extLst>
              </p:cNvPr>
              <p:cNvGrpSpPr/>
              <p:nvPr/>
            </p:nvGrpSpPr>
            <p:grpSpPr>
              <a:xfrm flipH="1">
                <a:off x="4176903" y="2704883"/>
                <a:ext cx="200412" cy="46251"/>
                <a:chOff x="3739675" y="2714693"/>
                <a:chExt cx="200412" cy="70335"/>
              </a:xfrm>
            </p:grpSpPr>
            <p:sp>
              <p:nvSpPr>
                <p:cNvPr id="377" name="Oval 376">
                  <a:extLst>
                    <a:ext uri="{FF2B5EF4-FFF2-40B4-BE49-F238E27FC236}">
                      <a16:creationId xmlns:a16="http://schemas.microsoft.com/office/drawing/2014/main" id="{6A3662F5-B617-4570-81EE-FCDC71D2176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Oval 377">
                  <a:extLst>
                    <a:ext uri="{FF2B5EF4-FFF2-40B4-BE49-F238E27FC236}">
                      <a16:creationId xmlns:a16="http://schemas.microsoft.com/office/drawing/2014/main" id="{7BEFEE55-4918-4FD1-8DBA-C4BCFE9BEA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5" name="Group 364">
                <a:extLst>
                  <a:ext uri="{FF2B5EF4-FFF2-40B4-BE49-F238E27FC236}">
                    <a16:creationId xmlns:a16="http://schemas.microsoft.com/office/drawing/2014/main" id="{56F45281-6AF1-48CF-B93C-E1AA5B538D39}"/>
                  </a:ext>
                </a:extLst>
              </p:cNvPr>
              <p:cNvGrpSpPr/>
              <p:nvPr/>
            </p:nvGrpSpPr>
            <p:grpSpPr>
              <a:xfrm flipH="1">
                <a:off x="4336814" y="2745613"/>
                <a:ext cx="200412" cy="46251"/>
                <a:chOff x="3739675" y="2714693"/>
                <a:chExt cx="200412" cy="70335"/>
              </a:xfrm>
            </p:grpSpPr>
            <p:sp>
              <p:nvSpPr>
                <p:cNvPr id="375" name="Oval 374">
                  <a:extLst>
                    <a:ext uri="{FF2B5EF4-FFF2-40B4-BE49-F238E27FC236}">
                      <a16:creationId xmlns:a16="http://schemas.microsoft.com/office/drawing/2014/main" id="{3A5F844F-1FCA-493B-B9C8-FF18B6F2C11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Oval 375">
                  <a:extLst>
                    <a:ext uri="{FF2B5EF4-FFF2-40B4-BE49-F238E27FC236}">
                      <a16:creationId xmlns:a16="http://schemas.microsoft.com/office/drawing/2014/main" id="{F24F3BB1-529F-4C01-9498-967ED8A05BC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6" name="Group 365">
                <a:extLst>
                  <a:ext uri="{FF2B5EF4-FFF2-40B4-BE49-F238E27FC236}">
                    <a16:creationId xmlns:a16="http://schemas.microsoft.com/office/drawing/2014/main" id="{AA5EC936-1B79-49AB-9E46-9FFB2AA4DC83}"/>
                  </a:ext>
                </a:extLst>
              </p:cNvPr>
              <p:cNvGrpSpPr/>
              <p:nvPr/>
            </p:nvGrpSpPr>
            <p:grpSpPr>
              <a:xfrm flipH="1">
                <a:off x="4294402" y="2697510"/>
                <a:ext cx="200412" cy="46251"/>
                <a:chOff x="3739675" y="2714693"/>
                <a:chExt cx="200412" cy="70335"/>
              </a:xfrm>
            </p:grpSpPr>
            <p:sp>
              <p:nvSpPr>
                <p:cNvPr id="373" name="Oval 372">
                  <a:extLst>
                    <a:ext uri="{FF2B5EF4-FFF2-40B4-BE49-F238E27FC236}">
                      <a16:creationId xmlns:a16="http://schemas.microsoft.com/office/drawing/2014/main" id="{3336EC76-7753-4CC5-8E7C-FEEC7F891AF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A36C9992-6B4D-4AA0-A084-B2E000CC160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7" name="Group 366">
                <a:extLst>
                  <a:ext uri="{FF2B5EF4-FFF2-40B4-BE49-F238E27FC236}">
                    <a16:creationId xmlns:a16="http://schemas.microsoft.com/office/drawing/2014/main" id="{658A9863-786C-4509-8781-244FBAA0DEDB}"/>
                  </a:ext>
                </a:extLst>
              </p:cNvPr>
              <p:cNvGrpSpPr/>
              <p:nvPr/>
            </p:nvGrpSpPr>
            <p:grpSpPr>
              <a:xfrm flipH="1">
                <a:off x="4433049" y="2720138"/>
                <a:ext cx="200412" cy="46251"/>
                <a:chOff x="3739675" y="2714693"/>
                <a:chExt cx="200412" cy="70335"/>
              </a:xfrm>
            </p:grpSpPr>
            <p:sp>
              <p:nvSpPr>
                <p:cNvPr id="371" name="Oval 370">
                  <a:extLst>
                    <a:ext uri="{FF2B5EF4-FFF2-40B4-BE49-F238E27FC236}">
                      <a16:creationId xmlns:a16="http://schemas.microsoft.com/office/drawing/2014/main" id="{88212AD1-663D-4020-96EB-BAA8FCE5CD9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4009F8BE-C678-4810-9B6F-6F093FF605B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8" name="Group 367">
                <a:extLst>
                  <a:ext uri="{FF2B5EF4-FFF2-40B4-BE49-F238E27FC236}">
                    <a16:creationId xmlns:a16="http://schemas.microsoft.com/office/drawing/2014/main" id="{8B0A8D72-D715-43C8-9CDB-B0E4D2EDD174}"/>
                  </a:ext>
                </a:extLst>
              </p:cNvPr>
              <p:cNvGrpSpPr/>
              <p:nvPr/>
            </p:nvGrpSpPr>
            <p:grpSpPr>
              <a:xfrm flipH="1">
                <a:off x="4469517" y="2762975"/>
                <a:ext cx="200412" cy="46251"/>
                <a:chOff x="3739675" y="2714693"/>
                <a:chExt cx="200412" cy="70335"/>
              </a:xfrm>
            </p:grpSpPr>
            <p:sp>
              <p:nvSpPr>
                <p:cNvPr id="369" name="Oval 368">
                  <a:extLst>
                    <a:ext uri="{FF2B5EF4-FFF2-40B4-BE49-F238E27FC236}">
                      <a16:creationId xmlns:a16="http://schemas.microsoft.com/office/drawing/2014/main" id="{AEC63FAA-84AD-43C9-A847-F8FC57ADC7A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129A8249-7A10-45CD-AE47-17E72FCB23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4" name="Group 333">
              <a:extLst>
                <a:ext uri="{FF2B5EF4-FFF2-40B4-BE49-F238E27FC236}">
                  <a16:creationId xmlns:a16="http://schemas.microsoft.com/office/drawing/2014/main" id="{A88C0F61-8A0B-4FE0-A63E-1D26113070E2}"/>
                </a:ext>
              </a:extLst>
            </p:cNvPr>
            <p:cNvGrpSpPr>
              <a:grpSpLocks noChangeAspect="1"/>
            </p:cNvGrpSpPr>
            <p:nvPr/>
          </p:nvGrpSpPr>
          <p:grpSpPr>
            <a:xfrm>
              <a:off x="4831703" y="3232448"/>
              <a:ext cx="1470157" cy="1202578"/>
              <a:chOff x="3239896" y="3360550"/>
              <a:chExt cx="2601374" cy="2127909"/>
            </a:xfrm>
          </p:grpSpPr>
          <p:grpSp>
            <p:nvGrpSpPr>
              <p:cNvPr id="335" name="Group 334">
                <a:extLst>
                  <a:ext uri="{FF2B5EF4-FFF2-40B4-BE49-F238E27FC236}">
                    <a16:creationId xmlns:a16="http://schemas.microsoft.com/office/drawing/2014/main" id="{14FD17D3-6A36-4CA9-A60C-70DAD858AA33}"/>
                  </a:ext>
                </a:extLst>
              </p:cNvPr>
              <p:cNvGrpSpPr>
                <a:grpSpLocks noChangeAspect="1"/>
              </p:cNvGrpSpPr>
              <p:nvPr/>
            </p:nvGrpSpPr>
            <p:grpSpPr>
              <a:xfrm>
                <a:off x="3239896" y="3360550"/>
                <a:ext cx="2601374" cy="2044182"/>
                <a:chOff x="4031138" y="4120109"/>
                <a:chExt cx="2575023" cy="2023472"/>
              </a:xfrm>
            </p:grpSpPr>
            <p:sp>
              <p:nvSpPr>
                <p:cNvPr id="341" name="Freeform 741">
                  <a:extLst>
                    <a:ext uri="{FF2B5EF4-FFF2-40B4-BE49-F238E27FC236}">
                      <a16:creationId xmlns:a16="http://schemas.microsoft.com/office/drawing/2014/main" id="{90CFE19E-4175-491C-8555-0B3401D33503}"/>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742">
                  <a:extLst>
                    <a:ext uri="{FF2B5EF4-FFF2-40B4-BE49-F238E27FC236}">
                      <a16:creationId xmlns:a16="http://schemas.microsoft.com/office/drawing/2014/main" id="{3631A990-4EC9-4597-AADE-953DE65E161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743">
                  <a:extLst>
                    <a:ext uri="{FF2B5EF4-FFF2-40B4-BE49-F238E27FC236}">
                      <a16:creationId xmlns:a16="http://schemas.microsoft.com/office/drawing/2014/main" id="{CF8E6315-4EF4-4ADB-BF08-AD3BCF058E58}"/>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744">
                  <a:extLst>
                    <a:ext uri="{FF2B5EF4-FFF2-40B4-BE49-F238E27FC236}">
                      <a16:creationId xmlns:a16="http://schemas.microsoft.com/office/drawing/2014/main" id="{2FC28A4B-2C50-44CA-8209-CA6DA0D11521}"/>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45">
                  <a:extLst>
                    <a:ext uri="{FF2B5EF4-FFF2-40B4-BE49-F238E27FC236}">
                      <a16:creationId xmlns:a16="http://schemas.microsoft.com/office/drawing/2014/main" id="{01E024F2-C03C-4A1B-ACBB-DC933CE92E82}"/>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46">
                  <a:extLst>
                    <a:ext uri="{FF2B5EF4-FFF2-40B4-BE49-F238E27FC236}">
                      <a16:creationId xmlns:a16="http://schemas.microsoft.com/office/drawing/2014/main" id="{3C209074-E843-4A91-8128-984D57CBF01A}"/>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32138667-A1F0-4B1C-A10B-05D04736B4F3}"/>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57">
                  <a:extLst>
                    <a:ext uri="{FF2B5EF4-FFF2-40B4-BE49-F238E27FC236}">
                      <a16:creationId xmlns:a16="http://schemas.microsoft.com/office/drawing/2014/main" id="{F8111371-F164-4CFE-9717-880B54C3EDC2}"/>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749">
                  <a:extLst>
                    <a:ext uri="{FF2B5EF4-FFF2-40B4-BE49-F238E27FC236}">
                      <a16:creationId xmlns:a16="http://schemas.microsoft.com/office/drawing/2014/main" id="{36FE7CE2-AC19-4E6B-9091-FCE51477240A}"/>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57">
                  <a:extLst>
                    <a:ext uri="{FF2B5EF4-FFF2-40B4-BE49-F238E27FC236}">
                      <a16:creationId xmlns:a16="http://schemas.microsoft.com/office/drawing/2014/main" id="{584AF4C4-1E77-48BE-9A17-00734AA0258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57">
                  <a:extLst>
                    <a:ext uri="{FF2B5EF4-FFF2-40B4-BE49-F238E27FC236}">
                      <a16:creationId xmlns:a16="http://schemas.microsoft.com/office/drawing/2014/main" id="{454FE22B-6CC8-4827-8D8C-06CEE398A6AB}"/>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ectangle 57">
                  <a:extLst>
                    <a:ext uri="{FF2B5EF4-FFF2-40B4-BE49-F238E27FC236}">
                      <a16:creationId xmlns:a16="http://schemas.microsoft.com/office/drawing/2014/main" id="{3E63C009-2F48-4AF1-AFF8-F659D3B35D23}"/>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753">
                  <a:extLst>
                    <a:ext uri="{FF2B5EF4-FFF2-40B4-BE49-F238E27FC236}">
                      <a16:creationId xmlns:a16="http://schemas.microsoft.com/office/drawing/2014/main" id="{F1A2D155-1BE8-4751-A3DD-198B4F782CAC}"/>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754">
                  <a:extLst>
                    <a:ext uri="{FF2B5EF4-FFF2-40B4-BE49-F238E27FC236}">
                      <a16:creationId xmlns:a16="http://schemas.microsoft.com/office/drawing/2014/main" id="{4A7C9C35-83EE-4660-910B-D1CD387E041B}"/>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6" name="Rectangle 61">
                <a:extLst>
                  <a:ext uri="{FF2B5EF4-FFF2-40B4-BE49-F238E27FC236}">
                    <a16:creationId xmlns:a16="http://schemas.microsoft.com/office/drawing/2014/main" id="{F76D8B8B-D9E7-4EB7-BE55-C899BCFCC62D}"/>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61">
                <a:extLst>
                  <a:ext uri="{FF2B5EF4-FFF2-40B4-BE49-F238E27FC236}">
                    <a16:creationId xmlns:a16="http://schemas.microsoft.com/office/drawing/2014/main" id="{6E7F8EF2-2696-4D68-A075-6B93A683F2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61">
                <a:extLst>
                  <a:ext uri="{FF2B5EF4-FFF2-40B4-BE49-F238E27FC236}">
                    <a16:creationId xmlns:a16="http://schemas.microsoft.com/office/drawing/2014/main" id="{6F54FD67-1625-4023-B959-0B93DE1EE39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61">
                <a:extLst>
                  <a:ext uri="{FF2B5EF4-FFF2-40B4-BE49-F238E27FC236}">
                    <a16:creationId xmlns:a16="http://schemas.microsoft.com/office/drawing/2014/main" id="{481DE18D-1683-4D36-8FD8-9D0416F840C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740">
                <a:extLst>
                  <a:ext uri="{FF2B5EF4-FFF2-40B4-BE49-F238E27FC236}">
                    <a16:creationId xmlns:a16="http://schemas.microsoft.com/office/drawing/2014/main" id="{1029926E-35EC-4660-9A8B-424AB2F856F9}"/>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9" name="Rectangle 458">
            <a:extLst>
              <a:ext uri="{FF2B5EF4-FFF2-40B4-BE49-F238E27FC236}">
                <a16:creationId xmlns:a16="http://schemas.microsoft.com/office/drawing/2014/main" id="{461AF346-4C84-4D97-9940-BA2CEA1DF665}"/>
              </a:ext>
            </a:extLst>
          </p:cNvPr>
          <p:cNvSpPr/>
          <p:nvPr userDrawn="1"/>
        </p:nvSpPr>
        <p:spPr>
          <a:xfrm>
            <a:off x="7335027" y="526747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0" name="Group 459">
            <a:extLst>
              <a:ext uri="{FF2B5EF4-FFF2-40B4-BE49-F238E27FC236}">
                <a16:creationId xmlns:a16="http://schemas.microsoft.com/office/drawing/2014/main" id="{DC2E2A29-AA3D-4106-A391-A0598A37F48E}"/>
              </a:ext>
            </a:extLst>
          </p:cNvPr>
          <p:cNvGrpSpPr>
            <a:grpSpLocks noChangeAspect="1"/>
          </p:cNvGrpSpPr>
          <p:nvPr userDrawn="1"/>
        </p:nvGrpSpPr>
        <p:grpSpPr>
          <a:xfrm>
            <a:off x="7563627" y="5496078"/>
            <a:ext cx="914400" cy="914400"/>
            <a:chOff x="2830754" y="2215450"/>
            <a:chExt cx="3657600" cy="3657600"/>
          </a:xfrm>
        </p:grpSpPr>
        <p:sp>
          <p:nvSpPr>
            <p:cNvPr id="461" name="Rectangle 460">
              <a:extLst>
                <a:ext uri="{FF2B5EF4-FFF2-40B4-BE49-F238E27FC236}">
                  <a16:creationId xmlns:a16="http://schemas.microsoft.com/office/drawing/2014/main" id="{FEF8293D-2959-4BEE-9BB3-586B8C0F2CC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2" name="Group 461">
              <a:extLst>
                <a:ext uri="{FF2B5EF4-FFF2-40B4-BE49-F238E27FC236}">
                  <a16:creationId xmlns:a16="http://schemas.microsoft.com/office/drawing/2014/main" id="{2BE45D94-1F4F-405E-A68D-26D32104076B}"/>
                </a:ext>
              </a:extLst>
            </p:cNvPr>
            <p:cNvGrpSpPr/>
            <p:nvPr/>
          </p:nvGrpSpPr>
          <p:grpSpPr>
            <a:xfrm>
              <a:off x="3019127" y="2653619"/>
              <a:ext cx="3280854" cy="2781263"/>
              <a:chOff x="2974230" y="2683117"/>
              <a:chExt cx="3280854" cy="2781263"/>
            </a:xfrm>
          </p:grpSpPr>
          <p:grpSp>
            <p:nvGrpSpPr>
              <p:cNvPr id="463" name="Group 462">
                <a:extLst>
                  <a:ext uri="{FF2B5EF4-FFF2-40B4-BE49-F238E27FC236}">
                    <a16:creationId xmlns:a16="http://schemas.microsoft.com/office/drawing/2014/main" id="{0A3D252F-1AF4-4DE1-A334-67B42E3CAA53}"/>
                  </a:ext>
                </a:extLst>
              </p:cNvPr>
              <p:cNvGrpSpPr/>
              <p:nvPr/>
            </p:nvGrpSpPr>
            <p:grpSpPr>
              <a:xfrm>
                <a:off x="4756784" y="2687026"/>
                <a:ext cx="1418380" cy="2676580"/>
                <a:chOff x="3222631" y="2483919"/>
                <a:chExt cx="1418380" cy="3122811"/>
              </a:xfrm>
              <a:solidFill>
                <a:srgbClr val="9CAA9D"/>
              </a:solidFill>
            </p:grpSpPr>
            <p:sp>
              <p:nvSpPr>
                <p:cNvPr id="478" name="Rectangle 477">
                  <a:extLst>
                    <a:ext uri="{FF2B5EF4-FFF2-40B4-BE49-F238E27FC236}">
                      <a16:creationId xmlns:a16="http://schemas.microsoft.com/office/drawing/2014/main" id="{A0FFF66F-AF2E-4944-98F7-754CB4EDBBF0}"/>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a:extLst>
                    <a:ext uri="{FF2B5EF4-FFF2-40B4-BE49-F238E27FC236}">
                      <a16:creationId xmlns:a16="http://schemas.microsoft.com/office/drawing/2014/main" id="{4E5EBC31-69E3-49D4-9D7E-379FD43D80DA}"/>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463">
                <a:extLst>
                  <a:ext uri="{FF2B5EF4-FFF2-40B4-BE49-F238E27FC236}">
                    <a16:creationId xmlns:a16="http://schemas.microsoft.com/office/drawing/2014/main" id="{F1771409-6A47-461C-9D70-6C79E74ED668}"/>
                  </a:ext>
                </a:extLst>
              </p:cNvPr>
              <p:cNvGrpSpPr/>
              <p:nvPr/>
            </p:nvGrpSpPr>
            <p:grpSpPr>
              <a:xfrm>
                <a:off x="4836704" y="2711015"/>
                <a:ext cx="1418380" cy="2753362"/>
                <a:chOff x="3222631" y="2488273"/>
                <a:chExt cx="1418380" cy="3212394"/>
              </a:xfrm>
            </p:grpSpPr>
            <p:sp>
              <p:nvSpPr>
                <p:cNvPr id="476" name="Rectangle 475">
                  <a:extLst>
                    <a:ext uri="{FF2B5EF4-FFF2-40B4-BE49-F238E27FC236}">
                      <a16:creationId xmlns:a16="http://schemas.microsoft.com/office/drawing/2014/main" id="{B7EDB33C-DDF6-41CD-92F4-12F718428EA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a:extLst>
                    <a:ext uri="{FF2B5EF4-FFF2-40B4-BE49-F238E27FC236}">
                      <a16:creationId xmlns:a16="http://schemas.microsoft.com/office/drawing/2014/main" id="{5AFA6EA8-0198-4F48-827F-37E3849CEB6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5" name="Picture 464">
                <a:extLst>
                  <a:ext uri="{FF2B5EF4-FFF2-40B4-BE49-F238E27FC236}">
                    <a16:creationId xmlns:a16="http://schemas.microsoft.com/office/drawing/2014/main" id="{21A64AB8-B18F-4930-856F-1936546798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66" name="Right Triangle 465">
                <a:extLst>
                  <a:ext uri="{FF2B5EF4-FFF2-40B4-BE49-F238E27FC236}">
                    <a16:creationId xmlns:a16="http://schemas.microsoft.com/office/drawing/2014/main" id="{30CC3668-21CC-4979-A6CC-A0F6B920FEAE}"/>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a16="http://schemas.microsoft.com/office/drawing/2014/main" id="{2E8D8C64-D6A1-46F1-925E-9E69E36E2A17}"/>
                  </a:ext>
                </a:extLst>
              </p:cNvPr>
              <p:cNvGrpSpPr/>
              <p:nvPr/>
            </p:nvGrpSpPr>
            <p:grpSpPr>
              <a:xfrm>
                <a:off x="2974230" y="2683117"/>
                <a:ext cx="1498300" cy="2781263"/>
                <a:chOff x="2974230" y="2683117"/>
                <a:chExt cx="1498300" cy="2781263"/>
              </a:xfrm>
            </p:grpSpPr>
            <p:grpSp>
              <p:nvGrpSpPr>
                <p:cNvPr id="468" name="Group 467">
                  <a:extLst>
                    <a:ext uri="{FF2B5EF4-FFF2-40B4-BE49-F238E27FC236}">
                      <a16:creationId xmlns:a16="http://schemas.microsoft.com/office/drawing/2014/main" id="{95A65FD7-2D8A-46F8-BA09-2E5406939782}"/>
                    </a:ext>
                  </a:extLst>
                </p:cNvPr>
                <p:cNvGrpSpPr/>
                <p:nvPr/>
              </p:nvGrpSpPr>
              <p:grpSpPr>
                <a:xfrm>
                  <a:off x="2978779" y="2683117"/>
                  <a:ext cx="1418380" cy="2680490"/>
                  <a:chOff x="3222631" y="2483919"/>
                  <a:chExt cx="1418380" cy="3127373"/>
                </a:xfrm>
                <a:solidFill>
                  <a:srgbClr val="9CAA9D"/>
                </a:solidFill>
              </p:grpSpPr>
              <p:sp>
                <p:nvSpPr>
                  <p:cNvPr id="474" name="Rectangle 473">
                    <a:extLst>
                      <a:ext uri="{FF2B5EF4-FFF2-40B4-BE49-F238E27FC236}">
                        <a16:creationId xmlns:a16="http://schemas.microsoft.com/office/drawing/2014/main" id="{5BE1F804-7FDE-4710-B3B2-1357602574BD}"/>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a:extLst>
                      <a:ext uri="{FF2B5EF4-FFF2-40B4-BE49-F238E27FC236}">
                        <a16:creationId xmlns:a16="http://schemas.microsoft.com/office/drawing/2014/main" id="{3BF84B58-5469-4607-AD8E-0A82CF8A0125}"/>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a:extLst>
                    <a:ext uri="{FF2B5EF4-FFF2-40B4-BE49-F238E27FC236}">
                      <a16:creationId xmlns:a16="http://schemas.microsoft.com/office/drawing/2014/main" id="{C0835E69-31F5-4E12-A3E5-D54D63083E9A}"/>
                    </a:ext>
                  </a:extLst>
                </p:cNvPr>
                <p:cNvGrpSpPr/>
                <p:nvPr/>
              </p:nvGrpSpPr>
              <p:grpSpPr>
                <a:xfrm>
                  <a:off x="3054150" y="2696089"/>
                  <a:ext cx="1418380" cy="2768291"/>
                  <a:chOff x="3222631" y="2470855"/>
                  <a:chExt cx="1418380" cy="3229812"/>
                </a:xfrm>
              </p:grpSpPr>
              <p:sp>
                <p:nvSpPr>
                  <p:cNvPr id="472" name="Rectangle 471">
                    <a:extLst>
                      <a:ext uri="{FF2B5EF4-FFF2-40B4-BE49-F238E27FC236}">
                        <a16:creationId xmlns:a16="http://schemas.microsoft.com/office/drawing/2014/main" id="{4D8B9358-D561-42B4-8FAC-DE941AEA61F3}"/>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a:extLst>
                      <a:ext uri="{FF2B5EF4-FFF2-40B4-BE49-F238E27FC236}">
                        <a16:creationId xmlns:a16="http://schemas.microsoft.com/office/drawing/2014/main" id="{E3D47077-A3C0-4340-887A-62D4D51E9E5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70" name="Picture 469">
                  <a:extLst>
                    <a:ext uri="{FF2B5EF4-FFF2-40B4-BE49-F238E27FC236}">
                      <a16:creationId xmlns:a16="http://schemas.microsoft.com/office/drawing/2014/main" id="{6FF35BE8-75C4-462E-9188-41A27FB899F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71" name="Right Triangle 470">
                  <a:extLst>
                    <a:ext uri="{FF2B5EF4-FFF2-40B4-BE49-F238E27FC236}">
                      <a16:creationId xmlns:a16="http://schemas.microsoft.com/office/drawing/2014/main" id="{E2F0631F-DEBD-4086-B0E3-DE5BA42205F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0" name="Rectangle 479">
            <a:extLst>
              <a:ext uri="{FF2B5EF4-FFF2-40B4-BE49-F238E27FC236}">
                <a16:creationId xmlns:a16="http://schemas.microsoft.com/office/drawing/2014/main" id="{8F973D01-0DB9-422F-B306-17885250F9CE}"/>
              </a:ext>
            </a:extLst>
          </p:cNvPr>
          <p:cNvSpPr/>
          <p:nvPr userDrawn="1"/>
        </p:nvSpPr>
        <p:spPr>
          <a:xfrm>
            <a:off x="45707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ectangle 480">
            <a:extLst>
              <a:ext uri="{FF2B5EF4-FFF2-40B4-BE49-F238E27FC236}">
                <a16:creationId xmlns:a16="http://schemas.microsoft.com/office/drawing/2014/main" id="{D9EFB27B-BD85-414A-A29F-5A7FE7CCF0B2}"/>
              </a:ext>
            </a:extLst>
          </p:cNvPr>
          <p:cNvSpPr/>
          <p:nvPr userDrawn="1"/>
        </p:nvSpPr>
        <p:spPr>
          <a:xfrm>
            <a:off x="2180407"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C32CFE58-361B-4BF5-9C91-7877F093ED5C}"/>
              </a:ext>
            </a:extLst>
          </p:cNvPr>
          <p:cNvGrpSpPr/>
          <p:nvPr userDrawn="1"/>
        </p:nvGrpSpPr>
        <p:grpSpPr>
          <a:xfrm>
            <a:off x="685671" y="5482218"/>
            <a:ext cx="914400" cy="914400"/>
            <a:chOff x="2365830" y="2124191"/>
            <a:chExt cx="3657600" cy="3657600"/>
          </a:xfrm>
        </p:grpSpPr>
        <p:sp>
          <p:nvSpPr>
            <p:cNvPr id="483" name="Rectangle 482">
              <a:extLst>
                <a:ext uri="{FF2B5EF4-FFF2-40B4-BE49-F238E27FC236}">
                  <a16:creationId xmlns:a16="http://schemas.microsoft.com/office/drawing/2014/main" id="{DD9430C4-A9B6-48D0-A3C3-D77F0FC8F3B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4" name="Group 483">
              <a:extLst>
                <a:ext uri="{FF2B5EF4-FFF2-40B4-BE49-F238E27FC236}">
                  <a16:creationId xmlns:a16="http://schemas.microsoft.com/office/drawing/2014/main" id="{E8F6921E-0998-4134-9E07-0AA8BE4B40BA}"/>
                </a:ext>
              </a:extLst>
            </p:cNvPr>
            <p:cNvGrpSpPr/>
            <p:nvPr/>
          </p:nvGrpSpPr>
          <p:grpSpPr>
            <a:xfrm rot="20711734">
              <a:off x="2970051" y="2613305"/>
              <a:ext cx="956877" cy="2816332"/>
              <a:chOff x="2885765" y="2470292"/>
              <a:chExt cx="956877" cy="2816332"/>
            </a:xfrm>
          </p:grpSpPr>
          <p:grpSp>
            <p:nvGrpSpPr>
              <p:cNvPr id="492" name="Group 491">
                <a:extLst>
                  <a:ext uri="{FF2B5EF4-FFF2-40B4-BE49-F238E27FC236}">
                    <a16:creationId xmlns:a16="http://schemas.microsoft.com/office/drawing/2014/main" id="{B5A2EBA8-39F4-4902-9B9F-D4F199ED6EDA}"/>
                  </a:ext>
                </a:extLst>
              </p:cNvPr>
              <p:cNvGrpSpPr/>
              <p:nvPr/>
            </p:nvGrpSpPr>
            <p:grpSpPr>
              <a:xfrm rot="21565419">
                <a:off x="2885765" y="3545129"/>
                <a:ext cx="822961" cy="1741495"/>
                <a:chOff x="2302669" y="3500438"/>
                <a:chExt cx="1371600" cy="2902493"/>
              </a:xfrm>
            </p:grpSpPr>
            <p:sp>
              <p:nvSpPr>
                <p:cNvPr id="496" name="Flowchart: Direct Access Storage 495">
                  <a:extLst>
                    <a:ext uri="{FF2B5EF4-FFF2-40B4-BE49-F238E27FC236}">
                      <a16:creationId xmlns:a16="http://schemas.microsoft.com/office/drawing/2014/main" id="{879EA78F-5A67-4CB2-885E-530B2C069C68}"/>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lowchart: Direct Access Storage 496">
                  <a:extLst>
                    <a:ext uri="{FF2B5EF4-FFF2-40B4-BE49-F238E27FC236}">
                      <a16:creationId xmlns:a16="http://schemas.microsoft.com/office/drawing/2014/main" id="{A136C62F-4156-4CE3-A63E-55C7AD950327}"/>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B37CD6DD-9EA2-458B-A689-25FEFE288FE6}"/>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E0A22EB3-0D79-4BCE-B191-963A5106EC65}"/>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3" name="Freeform 585">
                <a:extLst>
                  <a:ext uri="{FF2B5EF4-FFF2-40B4-BE49-F238E27FC236}">
                    <a16:creationId xmlns:a16="http://schemas.microsoft.com/office/drawing/2014/main" id="{F908EB2F-E426-40F8-A18D-CAB66420C82C}"/>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586">
                <a:extLst>
                  <a:ext uri="{FF2B5EF4-FFF2-40B4-BE49-F238E27FC236}">
                    <a16:creationId xmlns:a16="http://schemas.microsoft.com/office/drawing/2014/main" id="{16CD259E-6C28-4F76-847D-3F224FD5B695}"/>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587">
                <a:extLst>
                  <a:ext uri="{FF2B5EF4-FFF2-40B4-BE49-F238E27FC236}">
                    <a16:creationId xmlns:a16="http://schemas.microsoft.com/office/drawing/2014/main" id="{EF53D792-141C-4254-B7BC-93A5820BF529}"/>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a:extLst>
                <a:ext uri="{FF2B5EF4-FFF2-40B4-BE49-F238E27FC236}">
                  <a16:creationId xmlns:a16="http://schemas.microsoft.com/office/drawing/2014/main" id="{9BD6E815-8BF0-42A7-BF26-30D50ADC2FFE}"/>
                </a:ext>
              </a:extLst>
            </p:cNvPr>
            <p:cNvGrpSpPr>
              <a:grpSpLocks noChangeAspect="1"/>
            </p:cNvGrpSpPr>
            <p:nvPr/>
          </p:nvGrpSpPr>
          <p:grpSpPr>
            <a:xfrm rot="583919">
              <a:off x="3930305" y="3864690"/>
              <a:ext cx="1543050" cy="1469955"/>
              <a:chOff x="5396292" y="2252680"/>
              <a:chExt cx="2057400" cy="1959940"/>
            </a:xfrm>
          </p:grpSpPr>
          <p:sp>
            <p:nvSpPr>
              <p:cNvPr id="488" name="Trapezoid 487">
                <a:extLst>
                  <a:ext uri="{FF2B5EF4-FFF2-40B4-BE49-F238E27FC236}">
                    <a16:creationId xmlns:a16="http://schemas.microsoft.com/office/drawing/2014/main" id="{BE2EFBA5-F58D-4864-BF29-B05403BD7135}"/>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lowchart: Direct Access Storage 488">
                <a:extLst>
                  <a:ext uri="{FF2B5EF4-FFF2-40B4-BE49-F238E27FC236}">
                    <a16:creationId xmlns:a16="http://schemas.microsoft.com/office/drawing/2014/main" id="{17D16DC7-FC60-45C1-9989-8E856A3E4A61}"/>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a:extLst>
                  <a:ext uri="{FF2B5EF4-FFF2-40B4-BE49-F238E27FC236}">
                    <a16:creationId xmlns:a16="http://schemas.microsoft.com/office/drawing/2014/main" id="{4828D36E-056B-4B68-BD39-360401C3B0A7}"/>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lowchart: Direct Access Storage 490">
                <a:extLst>
                  <a:ext uri="{FF2B5EF4-FFF2-40B4-BE49-F238E27FC236}">
                    <a16:creationId xmlns:a16="http://schemas.microsoft.com/office/drawing/2014/main" id="{7AAA371C-D095-4B8F-A7DD-778F2FE94589}"/>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Freeform 578">
              <a:extLst>
                <a:ext uri="{FF2B5EF4-FFF2-40B4-BE49-F238E27FC236}">
                  <a16:creationId xmlns:a16="http://schemas.microsoft.com/office/drawing/2014/main" id="{B0CEF580-404F-4A59-A9E8-235AA73C61C4}"/>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Freeform 579">
              <a:extLst>
                <a:ext uri="{FF2B5EF4-FFF2-40B4-BE49-F238E27FC236}">
                  <a16:creationId xmlns:a16="http://schemas.microsoft.com/office/drawing/2014/main" id="{1EA31A03-3015-4AED-BA56-9437571D55D1}"/>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0" name="Rectangle 499">
            <a:extLst>
              <a:ext uri="{FF2B5EF4-FFF2-40B4-BE49-F238E27FC236}">
                <a16:creationId xmlns:a16="http://schemas.microsoft.com/office/drawing/2014/main" id="{FB5AFAB5-FF1A-401A-B9F7-51F060969256}"/>
              </a:ext>
            </a:extLst>
          </p:cNvPr>
          <p:cNvSpPr/>
          <p:nvPr userDrawn="1"/>
        </p:nvSpPr>
        <p:spPr>
          <a:xfrm>
            <a:off x="5636778"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1" name="Group 500">
            <a:extLst>
              <a:ext uri="{FF2B5EF4-FFF2-40B4-BE49-F238E27FC236}">
                <a16:creationId xmlns:a16="http://schemas.microsoft.com/office/drawing/2014/main" id="{74220970-568A-4315-B3BA-CD783C770CE4}"/>
              </a:ext>
            </a:extLst>
          </p:cNvPr>
          <p:cNvGrpSpPr/>
          <p:nvPr userDrawn="1"/>
        </p:nvGrpSpPr>
        <p:grpSpPr>
          <a:xfrm>
            <a:off x="2409007" y="5482218"/>
            <a:ext cx="914400" cy="914400"/>
            <a:chOff x="2376242" y="2124191"/>
            <a:chExt cx="3657600" cy="3657600"/>
          </a:xfrm>
        </p:grpSpPr>
        <p:sp>
          <p:nvSpPr>
            <p:cNvPr id="502" name="Rectangle 501">
              <a:extLst>
                <a:ext uri="{FF2B5EF4-FFF2-40B4-BE49-F238E27FC236}">
                  <a16:creationId xmlns:a16="http://schemas.microsoft.com/office/drawing/2014/main" id="{9157783F-0845-4FE8-9358-C06B10489883}"/>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3" name="Freeform 297">
              <a:extLst>
                <a:ext uri="{FF2B5EF4-FFF2-40B4-BE49-F238E27FC236}">
                  <a16:creationId xmlns:a16="http://schemas.microsoft.com/office/drawing/2014/main" id="{BB1EFC2A-81CB-4AF2-8F4A-98A4A60EC7D1}"/>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4" name="Flowchart: Delay 503">
              <a:extLst>
                <a:ext uri="{FF2B5EF4-FFF2-40B4-BE49-F238E27FC236}">
                  <a16:creationId xmlns:a16="http://schemas.microsoft.com/office/drawing/2014/main" id="{F8FC1CF5-305E-4928-BE43-E80252F02121}"/>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505" name="Group 504">
              <a:extLst>
                <a:ext uri="{FF2B5EF4-FFF2-40B4-BE49-F238E27FC236}">
                  <a16:creationId xmlns:a16="http://schemas.microsoft.com/office/drawing/2014/main" id="{EE22C77C-19BB-4F1D-BC66-B98F684E52ED}"/>
                </a:ext>
              </a:extLst>
            </p:cNvPr>
            <p:cNvGrpSpPr/>
            <p:nvPr/>
          </p:nvGrpSpPr>
          <p:grpSpPr>
            <a:xfrm>
              <a:off x="2785321" y="2284594"/>
              <a:ext cx="3076425" cy="3236032"/>
              <a:chOff x="2785321" y="2284594"/>
              <a:chExt cx="3076425" cy="3236032"/>
            </a:xfrm>
          </p:grpSpPr>
          <p:sp>
            <p:nvSpPr>
              <p:cNvPr id="506" name="Freeform 300">
                <a:extLst>
                  <a:ext uri="{FF2B5EF4-FFF2-40B4-BE49-F238E27FC236}">
                    <a16:creationId xmlns:a16="http://schemas.microsoft.com/office/drawing/2014/main" id="{6B77D5E5-38CA-4B78-8481-7F0948C015D3}"/>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7" name="Freeform 301">
                <a:extLst>
                  <a:ext uri="{FF2B5EF4-FFF2-40B4-BE49-F238E27FC236}">
                    <a16:creationId xmlns:a16="http://schemas.microsoft.com/office/drawing/2014/main" id="{801E245C-1217-431F-AE43-72AE731CBC74}"/>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508" name="Freeform 302">
                <a:extLst>
                  <a:ext uri="{FF2B5EF4-FFF2-40B4-BE49-F238E27FC236}">
                    <a16:creationId xmlns:a16="http://schemas.microsoft.com/office/drawing/2014/main" id="{2A5997F4-90FC-4817-AE44-C2CE83D94C4A}"/>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9" name="Freeform 303">
                <a:extLst>
                  <a:ext uri="{FF2B5EF4-FFF2-40B4-BE49-F238E27FC236}">
                    <a16:creationId xmlns:a16="http://schemas.microsoft.com/office/drawing/2014/main" id="{682DF994-060F-4D0D-ACF5-D52B893D4477}"/>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0" name="Freeform 304">
                <a:extLst>
                  <a:ext uri="{FF2B5EF4-FFF2-40B4-BE49-F238E27FC236}">
                    <a16:creationId xmlns:a16="http://schemas.microsoft.com/office/drawing/2014/main" id="{92C695E5-0E1E-4805-A591-27F2A89959A5}"/>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1" name="Freeform 305">
                <a:extLst>
                  <a:ext uri="{FF2B5EF4-FFF2-40B4-BE49-F238E27FC236}">
                    <a16:creationId xmlns:a16="http://schemas.microsoft.com/office/drawing/2014/main" id="{E895A5D9-EF86-48B8-A977-446DF8DB1941}"/>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2" name="Freeform 306">
                <a:extLst>
                  <a:ext uri="{FF2B5EF4-FFF2-40B4-BE49-F238E27FC236}">
                    <a16:creationId xmlns:a16="http://schemas.microsoft.com/office/drawing/2014/main" id="{8E9BC6FF-3B5C-4569-AA4A-BD4E91232719}"/>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3" name="Freeform 307">
                <a:extLst>
                  <a:ext uri="{FF2B5EF4-FFF2-40B4-BE49-F238E27FC236}">
                    <a16:creationId xmlns:a16="http://schemas.microsoft.com/office/drawing/2014/main" id="{EFFFA530-A055-43A1-AB32-7358A9FE189C}"/>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4" name="Freeform 308">
                <a:extLst>
                  <a:ext uri="{FF2B5EF4-FFF2-40B4-BE49-F238E27FC236}">
                    <a16:creationId xmlns:a16="http://schemas.microsoft.com/office/drawing/2014/main" id="{4AFFE292-29A2-4AF9-8D0C-79C8BCF12897}"/>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5" name="Freeform 309">
                <a:extLst>
                  <a:ext uri="{FF2B5EF4-FFF2-40B4-BE49-F238E27FC236}">
                    <a16:creationId xmlns:a16="http://schemas.microsoft.com/office/drawing/2014/main" id="{A9082C83-0E59-4D7C-BEDE-41EC12F09390}"/>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6" name="Freeform 310">
                <a:extLst>
                  <a:ext uri="{FF2B5EF4-FFF2-40B4-BE49-F238E27FC236}">
                    <a16:creationId xmlns:a16="http://schemas.microsoft.com/office/drawing/2014/main" id="{E2ACEF5F-CFEF-4CE4-904F-EE2065E2298A}"/>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7" name="Freeform 311">
                <a:extLst>
                  <a:ext uri="{FF2B5EF4-FFF2-40B4-BE49-F238E27FC236}">
                    <a16:creationId xmlns:a16="http://schemas.microsoft.com/office/drawing/2014/main" id="{70D14FF7-1060-4B7D-865F-ABFC05DC3B13}"/>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8" name="Freeform 312">
                <a:extLst>
                  <a:ext uri="{FF2B5EF4-FFF2-40B4-BE49-F238E27FC236}">
                    <a16:creationId xmlns:a16="http://schemas.microsoft.com/office/drawing/2014/main" id="{C22836E2-669C-44BA-9216-4D6719C795C7}"/>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9" name="Freeform 313">
                <a:extLst>
                  <a:ext uri="{FF2B5EF4-FFF2-40B4-BE49-F238E27FC236}">
                    <a16:creationId xmlns:a16="http://schemas.microsoft.com/office/drawing/2014/main" id="{C77F537F-112C-4763-A574-726682D9424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0" name="Freeform 314">
                <a:extLst>
                  <a:ext uri="{FF2B5EF4-FFF2-40B4-BE49-F238E27FC236}">
                    <a16:creationId xmlns:a16="http://schemas.microsoft.com/office/drawing/2014/main" id="{B1E9555F-A72D-4C07-B674-474889ACCF55}"/>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1" name="Freeform 315">
                <a:extLst>
                  <a:ext uri="{FF2B5EF4-FFF2-40B4-BE49-F238E27FC236}">
                    <a16:creationId xmlns:a16="http://schemas.microsoft.com/office/drawing/2014/main" id="{423F9AB5-3AD4-4BDC-8729-C1D5AE175732}"/>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2" name="Freeform 316">
                <a:extLst>
                  <a:ext uri="{FF2B5EF4-FFF2-40B4-BE49-F238E27FC236}">
                    <a16:creationId xmlns:a16="http://schemas.microsoft.com/office/drawing/2014/main" id="{81B75845-650B-4312-8B95-7305AA2AC8B5}"/>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3" name="Freeform 317">
                <a:extLst>
                  <a:ext uri="{FF2B5EF4-FFF2-40B4-BE49-F238E27FC236}">
                    <a16:creationId xmlns:a16="http://schemas.microsoft.com/office/drawing/2014/main" id="{AC7F34F4-4AD4-488B-A882-083DD81B21E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4" name="Freeform 318">
                <a:extLst>
                  <a:ext uri="{FF2B5EF4-FFF2-40B4-BE49-F238E27FC236}">
                    <a16:creationId xmlns:a16="http://schemas.microsoft.com/office/drawing/2014/main" id="{E8D6229A-01F7-4085-A1EA-42BE710AE795}"/>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5" name="Freeform 319">
                <a:extLst>
                  <a:ext uri="{FF2B5EF4-FFF2-40B4-BE49-F238E27FC236}">
                    <a16:creationId xmlns:a16="http://schemas.microsoft.com/office/drawing/2014/main" id="{74348673-D2FA-4554-88FE-E5B00BC33C6B}"/>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6" name="Freeform 320">
                <a:extLst>
                  <a:ext uri="{FF2B5EF4-FFF2-40B4-BE49-F238E27FC236}">
                    <a16:creationId xmlns:a16="http://schemas.microsoft.com/office/drawing/2014/main" id="{3E192DD5-6932-4C90-99EE-0078B9A7DC53}"/>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7" name="Freeform 321">
                <a:extLst>
                  <a:ext uri="{FF2B5EF4-FFF2-40B4-BE49-F238E27FC236}">
                    <a16:creationId xmlns:a16="http://schemas.microsoft.com/office/drawing/2014/main" id="{21154849-9D76-40A7-ACAD-D0B2E9EA6DA7}"/>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8" name="Freeform 322">
                <a:extLst>
                  <a:ext uri="{FF2B5EF4-FFF2-40B4-BE49-F238E27FC236}">
                    <a16:creationId xmlns:a16="http://schemas.microsoft.com/office/drawing/2014/main" id="{F8B185DD-92C7-4D1E-839D-CFF8A01C8892}"/>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9" name="Freeform 323">
                <a:extLst>
                  <a:ext uri="{FF2B5EF4-FFF2-40B4-BE49-F238E27FC236}">
                    <a16:creationId xmlns:a16="http://schemas.microsoft.com/office/drawing/2014/main" id="{B05E8681-E1A1-499A-AEFC-86E05181C47C}"/>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0" name="Freeform 324">
                <a:extLst>
                  <a:ext uri="{FF2B5EF4-FFF2-40B4-BE49-F238E27FC236}">
                    <a16:creationId xmlns:a16="http://schemas.microsoft.com/office/drawing/2014/main" id="{5D71C9D2-8747-4AF0-9A10-AB34654F509D}"/>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1" name="Freeform 325">
                <a:extLst>
                  <a:ext uri="{FF2B5EF4-FFF2-40B4-BE49-F238E27FC236}">
                    <a16:creationId xmlns:a16="http://schemas.microsoft.com/office/drawing/2014/main" id="{FCAEAFE6-523A-495F-A0CD-D8CC2BB89998}"/>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2" name="Freeform 326">
                <a:extLst>
                  <a:ext uri="{FF2B5EF4-FFF2-40B4-BE49-F238E27FC236}">
                    <a16:creationId xmlns:a16="http://schemas.microsoft.com/office/drawing/2014/main" id="{A020F2D8-5CEF-4013-ACFA-1410DE6B0B14}"/>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3" name="Freeform 327">
                <a:extLst>
                  <a:ext uri="{FF2B5EF4-FFF2-40B4-BE49-F238E27FC236}">
                    <a16:creationId xmlns:a16="http://schemas.microsoft.com/office/drawing/2014/main" id="{CA35D526-4BBA-4B06-B17F-B8F27925E6D8}"/>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4" name="Freeform 328">
                <a:extLst>
                  <a:ext uri="{FF2B5EF4-FFF2-40B4-BE49-F238E27FC236}">
                    <a16:creationId xmlns:a16="http://schemas.microsoft.com/office/drawing/2014/main" id="{FC9C6DAA-674F-46AB-8E2C-D5EF32986BDA}"/>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5" name="Freeform 329">
                <a:extLst>
                  <a:ext uri="{FF2B5EF4-FFF2-40B4-BE49-F238E27FC236}">
                    <a16:creationId xmlns:a16="http://schemas.microsoft.com/office/drawing/2014/main" id="{382B2CDB-2D80-4770-B727-6460AD67F802}"/>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6" name="Freeform 330">
                <a:extLst>
                  <a:ext uri="{FF2B5EF4-FFF2-40B4-BE49-F238E27FC236}">
                    <a16:creationId xmlns:a16="http://schemas.microsoft.com/office/drawing/2014/main" id="{6D108ABD-C28C-4392-A1A3-1043DF409646}"/>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7" name="Freeform 331">
                <a:extLst>
                  <a:ext uri="{FF2B5EF4-FFF2-40B4-BE49-F238E27FC236}">
                    <a16:creationId xmlns:a16="http://schemas.microsoft.com/office/drawing/2014/main" id="{8070A216-43EB-46F3-A46A-DBDAA209B1AD}"/>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8" name="Freeform 332">
                <a:extLst>
                  <a:ext uri="{FF2B5EF4-FFF2-40B4-BE49-F238E27FC236}">
                    <a16:creationId xmlns:a16="http://schemas.microsoft.com/office/drawing/2014/main" id="{A5EB2CA7-6774-452C-BEAA-B046E3B1BE4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9" name="Freeform 333">
                <a:extLst>
                  <a:ext uri="{FF2B5EF4-FFF2-40B4-BE49-F238E27FC236}">
                    <a16:creationId xmlns:a16="http://schemas.microsoft.com/office/drawing/2014/main" id="{393FEBE2-C04E-475C-AD7A-3B538CC9B326}"/>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0" name="Freeform 334">
                <a:extLst>
                  <a:ext uri="{FF2B5EF4-FFF2-40B4-BE49-F238E27FC236}">
                    <a16:creationId xmlns:a16="http://schemas.microsoft.com/office/drawing/2014/main" id="{CE713CDA-7642-4FC9-B63F-F446A2F147B5}"/>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1" name="Freeform 335">
                <a:extLst>
                  <a:ext uri="{FF2B5EF4-FFF2-40B4-BE49-F238E27FC236}">
                    <a16:creationId xmlns:a16="http://schemas.microsoft.com/office/drawing/2014/main" id="{6C68452F-FC81-460E-BE3D-F91338C840B8}"/>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2" name="Freeform 336">
                <a:extLst>
                  <a:ext uri="{FF2B5EF4-FFF2-40B4-BE49-F238E27FC236}">
                    <a16:creationId xmlns:a16="http://schemas.microsoft.com/office/drawing/2014/main" id="{C66033F0-5886-4639-ACA7-5369C80D6B8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3" name="Freeform 337">
                <a:extLst>
                  <a:ext uri="{FF2B5EF4-FFF2-40B4-BE49-F238E27FC236}">
                    <a16:creationId xmlns:a16="http://schemas.microsoft.com/office/drawing/2014/main" id="{48AE4FAC-1CCE-4B05-AB3A-935EEBEF4EF0}"/>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4" name="Freeform 338">
                <a:extLst>
                  <a:ext uri="{FF2B5EF4-FFF2-40B4-BE49-F238E27FC236}">
                    <a16:creationId xmlns:a16="http://schemas.microsoft.com/office/drawing/2014/main" id="{C72DCA9E-EF31-4840-856C-A2E2EFEC0402}"/>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5" name="Freeform 339">
                <a:extLst>
                  <a:ext uri="{FF2B5EF4-FFF2-40B4-BE49-F238E27FC236}">
                    <a16:creationId xmlns:a16="http://schemas.microsoft.com/office/drawing/2014/main" id="{8DD33007-6F0F-4FEB-87CE-AC0FBAEAA442}"/>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6" name="Freeform 340">
                <a:extLst>
                  <a:ext uri="{FF2B5EF4-FFF2-40B4-BE49-F238E27FC236}">
                    <a16:creationId xmlns:a16="http://schemas.microsoft.com/office/drawing/2014/main" id="{E30A62C1-02AB-478C-8FB0-FA4D7CF4C5F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7" name="Freeform 341">
                <a:extLst>
                  <a:ext uri="{FF2B5EF4-FFF2-40B4-BE49-F238E27FC236}">
                    <a16:creationId xmlns:a16="http://schemas.microsoft.com/office/drawing/2014/main" id="{6C06DEF0-A748-4982-9464-334180DBDA13}"/>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8" name="Freeform 342">
                <a:extLst>
                  <a:ext uri="{FF2B5EF4-FFF2-40B4-BE49-F238E27FC236}">
                    <a16:creationId xmlns:a16="http://schemas.microsoft.com/office/drawing/2014/main" id="{E2675AB4-B9CB-4D96-A94A-9152B3F8B05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9" name="Freeform 343">
                <a:extLst>
                  <a:ext uri="{FF2B5EF4-FFF2-40B4-BE49-F238E27FC236}">
                    <a16:creationId xmlns:a16="http://schemas.microsoft.com/office/drawing/2014/main" id="{4FEBB904-D735-431F-A545-BC1F007A27F6}"/>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0" name="Freeform 344">
                <a:extLst>
                  <a:ext uri="{FF2B5EF4-FFF2-40B4-BE49-F238E27FC236}">
                    <a16:creationId xmlns:a16="http://schemas.microsoft.com/office/drawing/2014/main" id="{00DEA654-D5C2-405D-893F-E3C969F95B34}"/>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1" name="Freeform 345">
                <a:extLst>
                  <a:ext uri="{FF2B5EF4-FFF2-40B4-BE49-F238E27FC236}">
                    <a16:creationId xmlns:a16="http://schemas.microsoft.com/office/drawing/2014/main" id="{49BDC55F-9D74-4247-8640-F97250BF0831}"/>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2" name="Freeform 346">
                <a:extLst>
                  <a:ext uri="{FF2B5EF4-FFF2-40B4-BE49-F238E27FC236}">
                    <a16:creationId xmlns:a16="http://schemas.microsoft.com/office/drawing/2014/main" id="{8A14D5BB-EB36-404C-8DED-AAFF5F479FD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3" name="Freeform 347">
                <a:extLst>
                  <a:ext uri="{FF2B5EF4-FFF2-40B4-BE49-F238E27FC236}">
                    <a16:creationId xmlns:a16="http://schemas.microsoft.com/office/drawing/2014/main" id="{BB62E661-A4A6-47BF-A5A4-46F1BB184986}"/>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4" name="Freeform 348">
                <a:extLst>
                  <a:ext uri="{FF2B5EF4-FFF2-40B4-BE49-F238E27FC236}">
                    <a16:creationId xmlns:a16="http://schemas.microsoft.com/office/drawing/2014/main" id="{BEC47668-716A-4E48-AF6A-B3868F38438C}"/>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5" name="Freeform 349">
                <a:extLst>
                  <a:ext uri="{FF2B5EF4-FFF2-40B4-BE49-F238E27FC236}">
                    <a16:creationId xmlns:a16="http://schemas.microsoft.com/office/drawing/2014/main" id="{8F4A7B87-160B-4C1E-84D0-87F3D84B4460}"/>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6" name="Freeform 350">
                <a:extLst>
                  <a:ext uri="{FF2B5EF4-FFF2-40B4-BE49-F238E27FC236}">
                    <a16:creationId xmlns:a16="http://schemas.microsoft.com/office/drawing/2014/main" id="{6F3402E5-5453-4D8E-8177-94C5A5D7CCF9}"/>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7" name="Freeform 351">
                <a:extLst>
                  <a:ext uri="{FF2B5EF4-FFF2-40B4-BE49-F238E27FC236}">
                    <a16:creationId xmlns:a16="http://schemas.microsoft.com/office/drawing/2014/main" id="{A75B7EDC-11E1-4606-B3DC-C0546246D1E9}"/>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8" name="Freeform 352">
                <a:extLst>
                  <a:ext uri="{FF2B5EF4-FFF2-40B4-BE49-F238E27FC236}">
                    <a16:creationId xmlns:a16="http://schemas.microsoft.com/office/drawing/2014/main" id="{E1C80AAC-476F-4E55-A6DB-9B9BC5EC2FEE}"/>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9" name="Freeform 353">
                <a:extLst>
                  <a:ext uri="{FF2B5EF4-FFF2-40B4-BE49-F238E27FC236}">
                    <a16:creationId xmlns:a16="http://schemas.microsoft.com/office/drawing/2014/main" id="{B0FC3F4B-634F-461D-8980-706BB46E92B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0" name="Freeform 354">
                <a:extLst>
                  <a:ext uri="{FF2B5EF4-FFF2-40B4-BE49-F238E27FC236}">
                    <a16:creationId xmlns:a16="http://schemas.microsoft.com/office/drawing/2014/main" id="{5D441543-3509-407B-9F87-C59F055F97DB}"/>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1" name="Freeform 355">
                <a:extLst>
                  <a:ext uri="{FF2B5EF4-FFF2-40B4-BE49-F238E27FC236}">
                    <a16:creationId xmlns:a16="http://schemas.microsoft.com/office/drawing/2014/main" id="{6AAE7811-59D4-4512-90A9-64A9355C3F8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2" name="Freeform 356">
                <a:extLst>
                  <a:ext uri="{FF2B5EF4-FFF2-40B4-BE49-F238E27FC236}">
                    <a16:creationId xmlns:a16="http://schemas.microsoft.com/office/drawing/2014/main" id="{946D86F2-9D52-4AA8-BA4D-C82C5EE00BA3}"/>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3" name="Freeform 357">
                <a:extLst>
                  <a:ext uri="{FF2B5EF4-FFF2-40B4-BE49-F238E27FC236}">
                    <a16:creationId xmlns:a16="http://schemas.microsoft.com/office/drawing/2014/main" id="{D9C1BA3D-C728-472D-BEF4-7DD3AC4E6A08}"/>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4" name="Freeform 358">
                <a:extLst>
                  <a:ext uri="{FF2B5EF4-FFF2-40B4-BE49-F238E27FC236}">
                    <a16:creationId xmlns:a16="http://schemas.microsoft.com/office/drawing/2014/main" id="{8B2D93E0-5649-42C4-8A9D-8646E77EF34B}"/>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5" name="Freeform 359">
                <a:extLst>
                  <a:ext uri="{FF2B5EF4-FFF2-40B4-BE49-F238E27FC236}">
                    <a16:creationId xmlns:a16="http://schemas.microsoft.com/office/drawing/2014/main" id="{2727B427-C97E-42D0-8DD6-85D126637B10}"/>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6" name="Freeform 360">
                <a:extLst>
                  <a:ext uri="{FF2B5EF4-FFF2-40B4-BE49-F238E27FC236}">
                    <a16:creationId xmlns:a16="http://schemas.microsoft.com/office/drawing/2014/main" id="{E1780E68-1867-4ABF-A905-312A0D1C7CEA}"/>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7" name="Freeform 361">
                <a:extLst>
                  <a:ext uri="{FF2B5EF4-FFF2-40B4-BE49-F238E27FC236}">
                    <a16:creationId xmlns:a16="http://schemas.microsoft.com/office/drawing/2014/main" id="{A738DEAF-B647-45E7-A96D-733803C22F7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8" name="Freeform 362">
                <a:extLst>
                  <a:ext uri="{FF2B5EF4-FFF2-40B4-BE49-F238E27FC236}">
                    <a16:creationId xmlns:a16="http://schemas.microsoft.com/office/drawing/2014/main" id="{BB032B81-846F-477B-AC42-958384A05DB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9" name="Freeform 363">
                <a:extLst>
                  <a:ext uri="{FF2B5EF4-FFF2-40B4-BE49-F238E27FC236}">
                    <a16:creationId xmlns:a16="http://schemas.microsoft.com/office/drawing/2014/main" id="{0C49621D-7489-4E4C-B66C-282977B29ED4}"/>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0" name="Freeform 364">
                <a:extLst>
                  <a:ext uri="{FF2B5EF4-FFF2-40B4-BE49-F238E27FC236}">
                    <a16:creationId xmlns:a16="http://schemas.microsoft.com/office/drawing/2014/main" id="{00E94046-7D0A-43D5-AF93-C7CA2570467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1" name="Freeform 365">
                <a:extLst>
                  <a:ext uri="{FF2B5EF4-FFF2-40B4-BE49-F238E27FC236}">
                    <a16:creationId xmlns:a16="http://schemas.microsoft.com/office/drawing/2014/main" id="{5621E8C4-94C5-47D2-B92A-158CB082E109}"/>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2" name="Freeform 366">
                <a:extLst>
                  <a:ext uri="{FF2B5EF4-FFF2-40B4-BE49-F238E27FC236}">
                    <a16:creationId xmlns:a16="http://schemas.microsoft.com/office/drawing/2014/main" id="{082C38AB-A89E-48FD-9E69-E39B19F5F455}"/>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3" name="Freeform 367">
                <a:extLst>
                  <a:ext uri="{FF2B5EF4-FFF2-40B4-BE49-F238E27FC236}">
                    <a16:creationId xmlns:a16="http://schemas.microsoft.com/office/drawing/2014/main" id="{033E0CE5-A24B-4914-8DFB-4211FA5B8DCD}"/>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4" name="Freeform 368">
                <a:extLst>
                  <a:ext uri="{FF2B5EF4-FFF2-40B4-BE49-F238E27FC236}">
                    <a16:creationId xmlns:a16="http://schemas.microsoft.com/office/drawing/2014/main" id="{87C66BD5-491A-4C2B-8EE3-05CB652710D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5" name="Freeform 369">
                <a:extLst>
                  <a:ext uri="{FF2B5EF4-FFF2-40B4-BE49-F238E27FC236}">
                    <a16:creationId xmlns:a16="http://schemas.microsoft.com/office/drawing/2014/main" id="{02F6740E-C4FE-406C-A7AC-F21352D7EA2C}"/>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6" name="Freeform 370">
                <a:extLst>
                  <a:ext uri="{FF2B5EF4-FFF2-40B4-BE49-F238E27FC236}">
                    <a16:creationId xmlns:a16="http://schemas.microsoft.com/office/drawing/2014/main" id="{3C889AAC-EED2-4F86-877C-E9EE86260F69}"/>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7" name="Freeform 371">
                <a:extLst>
                  <a:ext uri="{FF2B5EF4-FFF2-40B4-BE49-F238E27FC236}">
                    <a16:creationId xmlns:a16="http://schemas.microsoft.com/office/drawing/2014/main" id="{1A6394BE-54A1-4767-93ED-5EC4942A6E59}"/>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8" name="Freeform 372">
                <a:extLst>
                  <a:ext uri="{FF2B5EF4-FFF2-40B4-BE49-F238E27FC236}">
                    <a16:creationId xmlns:a16="http://schemas.microsoft.com/office/drawing/2014/main" id="{1103BFE1-5F92-4F8E-8AF4-721D25BF9FAC}"/>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9" name="Freeform 373">
                <a:extLst>
                  <a:ext uri="{FF2B5EF4-FFF2-40B4-BE49-F238E27FC236}">
                    <a16:creationId xmlns:a16="http://schemas.microsoft.com/office/drawing/2014/main" id="{76759820-87EA-4B13-9C4C-5AB76D7C8C95}"/>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0" name="Freeform 374">
                <a:extLst>
                  <a:ext uri="{FF2B5EF4-FFF2-40B4-BE49-F238E27FC236}">
                    <a16:creationId xmlns:a16="http://schemas.microsoft.com/office/drawing/2014/main" id="{3F4EF856-9F0F-4937-8440-E44A4710562F}"/>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1" name="Freeform 375">
                <a:extLst>
                  <a:ext uri="{FF2B5EF4-FFF2-40B4-BE49-F238E27FC236}">
                    <a16:creationId xmlns:a16="http://schemas.microsoft.com/office/drawing/2014/main" id="{6140B878-C7CA-44F1-8396-A77669290137}"/>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2" name="Freeform 376">
                <a:extLst>
                  <a:ext uri="{FF2B5EF4-FFF2-40B4-BE49-F238E27FC236}">
                    <a16:creationId xmlns:a16="http://schemas.microsoft.com/office/drawing/2014/main" id="{9AE402E4-0E75-41A9-BFBA-FDBB87D6ED1D}"/>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3" name="Freeform 377">
                <a:extLst>
                  <a:ext uri="{FF2B5EF4-FFF2-40B4-BE49-F238E27FC236}">
                    <a16:creationId xmlns:a16="http://schemas.microsoft.com/office/drawing/2014/main" id="{6E45508D-012A-4004-8E94-260150022460}"/>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4" name="Freeform 378">
                <a:extLst>
                  <a:ext uri="{FF2B5EF4-FFF2-40B4-BE49-F238E27FC236}">
                    <a16:creationId xmlns:a16="http://schemas.microsoft.com/office/drawing/2014/main" id="{8EEE75ED-27B1-4A67-A1FB-5B3239826A63}"/>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5" name="Freeform 379">
                <a:extLst>
                  <a:ext uri="{FF2B5EF4-FFF2-40B4-BE49-F238E27FC236}">
                    <a16:creationId xmlns:a16="http://schemas.microsoft.com/office/drawing/2014/main" id="{6F7BF703-9DA7-4983-B8BC-339D30F7EB2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6" name="Freeform 380">
                <a:extLst>
                  <a:ext uri="{FF2B5EF4-FFF2-40B4-BE49-F238E27FC236}">
                    <a16:creationId xmlns:a16="http://schemas.microsoft.com/office/drawing/2014/main" id="{B08629FA-2DA7-4D20-A24B-A79121044357}"/>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7" name="Freeform 381">
                <a:extLst>
                  <a:ext uri="{FF2B5EF4-FFF2-40B4-BE49-F238E27FC236}">
                    <a16:creationId xmlns:a16="http://schemas.microsoft.com/office/drawing/2014/main" id="{C2629923-24E1-434B-97FC-463E30201700}"/>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8" name="Freeform 382">
                <a:extLst>
                  <a:ext uri="{FF2B5EF4-FFF2-40B4-BE49-F238E27FC236}">
                    <a16:creationId xmlns:a16="http://schemas.microsoft.com/office/drawing/2014/main" id="{CF3F44A2-D3B9-4B4F-81BD-93BC1235F0AD}"/>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9" name="Freeform 383">
                <a:extLst>
                  <a:ext uri="{FF2B5EF4-FFF2-40B4-BE49-F238E27FC236}">
                    <a16:creationId xmlns:a16="http://schemas.microsoft.com/office/drawing/2014/main" id="{4F959889-25AC-4C22-B16A-DC2A2AD58BE4}"/>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0" name="Freeform 384">
                <a:extLst>
                  <a:ext uri="{FF2B5EF4-FFF2-40B4-BE49-F238E27FC236}">
                    <a16:creationId xmlns:a16="http://schemas.microsoft.com/office/drawing/2014/main" id="{BDAF237B-CFF5-4DC0-8460-9E600326D2FA}"/>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1" name="Freeform 385">
                <a:extLst>
                  <a:ext uri="{FF2B5EF4-FFF2-40B4-BE49-F238E27FC236}">
                    <a16:creationId xmlns:a16="http://schemas.microsoft.com/office/drawing/2014/main" id="{F7864223-AF79-47D3-9110-FE880F9180F5}"/>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2" name="Freeform 386">
                <a:extLst>
                  <a:ext uri="{FF2B5EF4-FFF2-40B4-BE49-F238E27FC236}">
                    <a16:creationId xmlns:a16="http://schemas.microsoft.com/office/drawing/2014/main" id="{18EB006E-966E-4348-9AC2-A85C851502DC}"/>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3" name="Freeform 387">
                <a:extLst>
                  <a:ext uri="{FF2B5EF4-FFF2-40B4-BE49-F238E27FC236}">
                    <a16:creationId xmlns:a16="http://schemas.microsoft.com/office/drawing/2014/main" id="{B8E1206E-A09F-4576-8566-8C144761F457}"/>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4" name="Freeform 388">
                <a:extLst>
                  <a:ext uri="{FF2B5EF4-FFF2-40B4-BE49-F238E27FC236}">
                    <a16:creationId xmlns:a16="http://schemas.microsoft.com/office/drawing/2014/main" id="{58A7AF7D-32F2-4B5B-A27D-FCFCE485F50F}"/>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5" name="Freeform 389">
                <a:extLst>
                  <a:ext uri="{FF2B5EF4-FFF2-40B4-BE49-F238E27FC236}">
                    <a16:creationId xmlns:a16="http://schemas.microsoft.com/office/drawing/2014/main" id="{36424916-8B04-4F24-A4C9-AF24EBEC0714}"/>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6" name="Freeform 390">
                <a:extLst>
                  <a:ext uri="{FF2B5EF4-FFF2-40B4-BE49-F238E27FC236}">
                    <a16:creationId xmlns:a16="http://schemas.microsoft.com/office/drawing/2014/main" id="{EA3B1538-1652-4AC3-844C-3AC6951C4DF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7" name="Freeform 391">
                <a:extLst>
                  <a:ext uri="{FF2B5EF4-FFF2-40B4-BE49-F238E27FC236}">
                    <a16:creationId xmlns:a16="http://schemas.microsoft.com/office/drawing/2014/main" id="{3527E086-7DBE-436A-935D-8F9C029D6F7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8" name="Freeform 392">
                <a:extLst>
                  <a:ext uri="{FF2B5EF4-FFF2-40B4-BE49-F238E27FC236}">
                    <a16:creationId xmlns:a16="http://schemas.microsoft.com/office/drawing/2014/main" id="{7FCBCB4F-3829-477B-A283-5EE24C80BEE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9" name="Freeform 393">
                <a:extLst>
                  <a:ext uri="{FF2B5EF4-FFF2-40B4-BE49-F238E27FC236}">
                    <a16:creationId xmlns:a16="http://schemas.microsoft.com/office/drawing/2014/main" id="{AA013DF5-344E-4B62-9CCC-255368320E3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0" name="Freeform 394">
                <a:extLst>
                  <a:ext uri="{FF2B5EF4-FFF2-40B4-BE49-F238E27FC236}">
                    <a16:creationId xmlns:a16="http://schemas.microsoft.com/office/drawing/2014/main" id="{004F6514-D176-48F0-BE6E-C0149F863533}"/>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601" name="Group 600">
                <a:extLst>
                  <a:ext uri="{FF2B5EF4-FFF2-40B4-BE49-F238E27FC236}">
                    <a16:creationId xmlns:a16="http://schemas.microsoft.com/office/drawing/2014/main" id="{DFCA3729-0BAE-454F-BB9E-8E2C9F1518FF}"/>
                  </a:ext>
                </a:extLst>
              </p:cNvPr>
              <p:cNvGrpSpPr/>
              <p:nvPr/>
            </p:nvGrpSpPr>
            <p:grpSpPr>
              <a:xfrm>
                <a:off x="2802789" y="2441246"/>
                <a:ext cx="3058957" cy="2947947"/>
                <a:chOff x="2802789" y="2441246"/>
                <a:chExt cx="3058957" cy="2947947"/>
              </a:xfrm>
            </p:grpSpPr>
            <p:grpSp>
              <p:nvGrpSpPr>
                <p:cNvPr id="605" name="Group 604">
                  <a:extLst>
                    <a:ext uri="{FF2B5EF4-FFF2-40B4-BE49-F238E27FC236}">
                      <a16:creationId xmlns:a16="http://schemas.microsoft.com/office/drawing/2014/main" id="{FF4548CB-BE5B-4706-9AC8-96B14B0E05F1}"/>
                    </a:ext>
                  </a:extLst>
                </p:cNvPr>
                <p:cNvGrpSpPr/>
                <p:nvPr/>
              </p:nvGrpSpPr>
              <p:grpSpPr>
                <a:xfrm>
                  <a:off x="2802789" y="2441246"/>
                  <a:ext cx="3058957" cy="2947947"/>
                  <a:chOff x="2802789" y="2441246"/>
                  <a:chExt cx="3058957" cy="2947947"/>
                </a:xfrm>
              </p:grpSpPr>
              <p:sp>
                <p:nvSpPr>
                  <p:cNvPr id="609" name="Freeform 403">
                    <a:extLst>
                      <a:ext uri="{FF2B5EF4-FFF2-40B4-BE49-F238E27FC236}">
                        <a16:creationId xmlns:a16="http://schemas.microsoft.com/office/drawing/2014/main" id="{A7C92577-3C5C-4C64-9C11-ABEBFB4ED97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0" name="Freeform 404">
                    <a:extLst>
                      <a:ext uri="{FF2B5EF4-FFF2-40B4-BE49-F238E27FC236}">
                        <a16:creationId xmlns:a16="http://schemas.microsoft.com/office/drawing/2014/main" id="{6F5D4127-4D04-470F-A451-6CD771340CE6}"/>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606" name="Group 605">
                  <a:extLst>
                    <a:ext uri="{FF2B5EF4-FFF2-40B4-BE49-F238E27FC236}">
                      <a16:creationId xmlns:a16="http://schemas.microsoft.com/office/drawing/2014/main" id="{685D2855-5468-4A6E-A39F-532B2B4F863C}"/>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607" name="Freeform 401">
                    <a:extLst>
                      <a:ext uri="{FF2B5EF4-FFF2-40B4-BE49-F238E27FC236}">
                        <a16:creationId xmlns:a16="http://schemas.microsoft.com/office/drawing/2014/main" id="{9760AAD2-5A25-4208-82E6-0D013041C20B}"/>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8" name="Freeform 402">
                    <a:extLst>
                      <a:ext uri="{FF2B5EF4-FFF2-40B4-BE49-F238E27FC236}">
                        <a16:creationId xmlns:a16="http://schemas.microsoft.com/office/drawing/2014/main" id="{8A74408C-316A-45A4-9B77-12A7E64369FC}"/>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602" name="Freeform 396">
                <a:extLst>
                  <a:ext uri="{FF2B5EF4-FFF2-40B4-BE49-F238E27FC236}">
                    <a16:creationId xmlns:a16="http://schemas.microsoft.com/office/drawing/2014/main" id="{2720422A-84A3-4F56-A6F6-FA263E6BA468}"/>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3" name="Freeform 397">
                <a:extLst>
                  <a:ext uri="{FF2B5EF4-FFF2-40B4-BE49-F238E27FC236}">
                    <a16:creationId xmlns:a16="http://schemas.microsoft.com/office/drawing/2014/main" id="{E82D7A16-287D-4628-9219-A587F90E3F8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4" name="Freeform 398">
                <a:extLst>
                  <a:ext uri="{FF2B5EF4-FFF2-40B4-BE49-F238E27FC236}">
                    <a16:creationId xmlns:a16="http://schemas.microsoft.com/office/drawing/2014/main" id="{C081B8D1-9E65-442B-BF0A-25AB8C8AB762}"/>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611" name="Group 610">
            <a:extLst>
              <a:ext uri="{FF2B5EF4-FFF2-40B4-BE49-F238E27FC236}">
                <a16:creationId xmlns:a16="http://schemas.microsoft.com/office/drawing/2014/main" id="{05F99F3C-EBC9-46BA-9DDA-4269A04CBB33}"/>
              </a:ext>
            </a:extLst>
          </p:cNvPr>
          <p:cNvGrpSpPr>
            <a:grpSpLocks noChangeAspect="1"/>
          </p:cNvGrpSpPr>
          <p:nvPr userDrawn="1"/>
        </p:nvGrpSpPr>
        <p:grpSpPr>
          <a:xfrm>
            <a:off x="5865378" y="5482218"/>
            <a:ext cx="914400" cy="914400"/>
            <a:chOff x="2713060" y="2270259"/>
            <a:chExt cx="3657600" cy="3657600"/>
          </a:xfrm>
        </p:grpSpPr>
        <p:sp>
          <p:nvSpPr>
            <p:cNvPr id="612" name="Rectangle 611">
              <a:extLst>
                <a:ext uri="{FF2B5EF4-FFF2-40B4-BE49-F238E27FC236}">
                  <a16:creationId xmlns:a16="http://schemas.microsoft.com/office/drawing/2014/main" id="{86CE0F30-FADC-45A9-972B-FE550DD2818E}"/>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Heart 612">
              <a:extLst>
                <a:ext uri="{FF2B5EF4-FFF2-40B4-BE49-F238E27FC236}">
                  <a16:creationId xmlns:a16="http://schemas.microsoft.com/office/drawing/2014/main" id="{F6CFDB4B-7016-42E9-9568-17283F5FCFFE}"/>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Freeform 703">
              <a:extLst>
                <a:ext uri="{FF2B5EF4-FFF2-40B4-BE49-F238E27FC236}">
                  <a16:creationId xmlns:a16="http://schemas.microsoft.com/office/drawing/2014/main" id="{2F7AB77D-D008-4B76-910B-61CA1DD1ADA6}"/>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5" name="Group 614">
              <a:extLst>
                <a:ext uri="{FF2B5EF4-FFF2-40B4-BE49-F238E27FC236}">
                  <a16:creationId xmlns:a16="http://schemas.microsoft.com/office/drawing/2014/main" id="{AB18853F-6C76-4EF3-8DFA-EA7C5FA80EF6}"/>
                </a:ext>
              </a:extLst>
            </p:cNvPr>
            <p:cNvGrpSpPr/>
            <p:nvPr/>
          </p:nvGrpSpPr>
          <p:grpSpPr>
            <a:xfrm>
              <a:off x="3455472" y="2704971"/>
              <a:ext cx="2067584" cy="2672457"/>
              <a:chOff x="3455472" y="2704971"/>
              <a:chExt cx="2067584" cy="2672457"/>
            </a:xfrm>
          </p:grpSpPr>
          <p:sp>
            <p:nvSpPr>
              <p:cNvPr id="616" name="Rectangle 19">
                <a:extLst>
                  <a:ext uri="{FF2B5EF4-FFF2-40B4-BE49-F238E27FC236}">
                    <a16:creationId xmlns:a16="http://schemas.microsoft.com/office/drawing/2014/main" id="{5A51149E-392B-4346-92D1-AFA04FE4A8D9}"/>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ectangle 117">
                <a:extLst>
                  <a:ext uri="{FF2B5EF4-FFF2-40B4-BE49-F238E27FC236}">
                    <a16:creationId xmlns:a16="http://schemas.microsoft.com/office/drawing/2014/main" id="{95F17FD6-2FA1-49E6-8BB2-1425905B1C6F}"/>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Rectangle 118">
                <a:extLst>
                  <a:ext uri="{FF2B5EF4-FFF2-40B4-BE49-F238E27FC236}">
                    <a16:creationId xmlns:a16="http://schemas.microsoft.com/office/drawing/2014/main" id="{D8E854D7-7430-4691-9A0F-0A12BBC2AD7A}"/>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119">
                <a:extLst>
                  <a:ext uri="{FF2B5EF4-FFF2-40B4-BE49-F238E27FC236}">
                    <a16:creationId xmlns:a16="http://schemas.microsoft.com/office/drawing/2014/main" id="{A8BCF2AD-10A6-451C-9931-E9CC3665EEDF}"/>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120">
                <a:extLst>
                  <a:ext uri="{FF2B5EF4-FFF2-40B4-BE49-F238E27FC236}">
                    <a16:creationId xmlns:a16="http://schemas.microsoft.com/office/drawing/2014/main" id="{6C410503-D4B1-4B12-B13D-F07F9EDF58B8}"/>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Rectangle 121">
                <a:extLst>
                  <a:ext uri="{FF2B5EF4-FFF2-40B4-BE49-F238E27FC236}">
                    <a16:creationId xmlns:a16="http://schemas.microsoft.com/office/drawing/2014/main" id="{7F27248F-B6EB-499F-9CF0-8B7DCDD493C0}"/>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Rectangle 122">
                <a:extLst>
                  <a:ext uri="{FF2B5EF4-FFF2-40B4-BE49-F238E27FC236}">
                    <a16:creationId xmlns:a16="http://schemas.microsoft.com/office/drawing/2014/main" id="{EE36DBF9-37EA-4D71-B29A-0DE31E38381F}"/>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712">
                <a:extLst>
                  <a:ext uri="{FF2B5EF4-FFF2-40B4-BE49-F238E27FC236}">
                    <a16:creationId xmlns:a16="http://schemas.microsoft.com/office/drawing/2014/main" id="{2CFE0058-234D-4C3E-AD7B-965C2298BB77}"/>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713">
                <a:extLst>
                  <a:ext uri="{FF2B5EF4-FFF2-40B4-BE49-F238E27FC236}">
                    <a16:creationId xmlns:a16="http://schemas.microsoft.com/office/drawing/2014/main" id="{B5911A41-78E7-4BFD-AEB1-8811B05FEAF1}"/>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714">
                <a:extLst>
                  <a:ext uri="{FF2B5EF4-FFF2-40B4-BE49-F238E27FC236}">
                    <a16:creationId xmlns:a16="http://schemas.microsoft.com/office/drawing/2014/main" id="{C9E66619-4064-4AC7-845C-C7E0F1925A58}"/>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6" name="Group 625">
                <a:extLst>
                  <a:ext uri="{FF2B5EF4-FFF2-40B4-BE49-F238E27FC236}">
                    <a16:creationId xmlns:a16="http://schemas.microsoft.com/office/drawing/2014/main" id="{F3B85552-B263-4616-B16B-D3B8125F1FAC}"/>
                  </a:ext>
                </a:extLst>
              </p:cNvPr>
              <p:cNvGrpSpPr/>
              <p:nvPr/>
            </p:nvGrpSpPr>
            <p:grpSpPr>
              <a:xfrm flipH="1">
                <a:off x="3455472" y="4060441"/>
                <a:ext cx="1071563" cy="1272217"/>
                <a:chOff x="4656281" y="4257611"/>
                <a:chExt cx="1071563" cy="1272217"/>
              </a:xfrm>
            </p:grpSpPr>
            <p:sp>
              <p:nvSpPr>
                <p:cNvPr id="627" name="Freeform 716">
                  <a:extLst>
                    <a:ext uri="{FF2B5EF4-FFF2-40B4-BE49-F238E27FC236}">
                      <a16:creationId xmlns:a16="http://schemas.microsoft.com/office/drawing/2014/main" id="{190F9E49-FA1D-4D60-BB22-14E1BDF6007D}"/>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717">
                  <a:extLst>
                    <a:ext uri="{FF2B5EF4-FFF2-40B4-BE49-F238E27FC236}">
                      <a16:creationId xmlns:a16="http://schemas.microsoft.com/office/drawing/2014/main" id="{399C5AF8-06E0-4FBA-B7BC-AC1823B7660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718">
                  <a:extLst>
                    <a:ext uri="{FF2B5EF4-FFF2-40B4-BE49-F238E27FC236}">
                      <a16:creationId xmlns:a16="http://schemas.microsoft.com/office/drawing/2014/main" id="{867E43A3-CCA5-4D0D-836D-0C50C3D9B932}"/>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444861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86A5340B-EC38-4C9F-A5E5-2C01FD1A2641}"/>
              </a:ext>
            </a:extLst>
          </p:cNvPr>
          <p:cNvSpPr txBox="1"/>
          <p:nvPr userDrawn="1"/>
        </p:nvSpPr>
        <p:spPr>
          <a:xfrm>
            <a:off x="685019" y="648037"/>
            <a:ext cx="7834709" cy="707886"/>
          </a:xfrm>
          <a:prstGeom prst="rect">
            <a:avLst/>
          </a:prstGeom>
          <a:noFill/>
        </p:spPr>
        <p:txBody>
          <a:bodyPr wrap="none" rtlCol="0">
            <a:spAutoFit/>
          </a:bodyPr>
          <a:lstStyle/>
          <a:p>
            <a:r>
              <a:rPr lang="en-US" sz="4000" cap="all" baseline="0" dirty="0">
                <a:solidFill>
                  <a:schemeClr val="accent2"/>
                </a:solidFill>
                <a:latin typeface="+mj-lt"/>
              </a:rPr>
              <a:t>The 2</a:t>
            </a:r>
            <a:r>
              <a:rPr lang="en-US" sz="4000" cap="all" baseline="30000" dirty="0">
                <a:solidFill>
                  <a:schemeClr val="accent2"/>
                </a:solidFill>
                <a:latin typeface="+mj-lt"/>
              </a:rPr>
              <a:t>nd</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78A65B8D-A397-46DE-A9DB-388A800BC670}"/>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37451129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5003758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53351846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425906763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9082121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9544728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4311615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8025056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857589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92409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3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1774464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4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526278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3" name="Title 1">
            <a:extLst>
              <a:ext uri="{FF2B5EF4-FFF2-40B4-BE49-F238E27FC236}">
                <a16:creationId xmlns:a16="http://schemas.microsoft.com/office/drawing/2014/main" id="{338C505A-F48F-46AE-8E84-55E4BB1840C5}"/>
              </a:ext>
            </a:extLst>
          </p:cNvPr>
          <p:cNvSpPr txBox="1">
            <a:spLocks/>
          </p:cNvSpPr>
          <p:nvPr userDrawn="1"/>
        </p:nvSpPr>
        <p:spPr>
          <a:xfrm>
            <a:off x="624893" y="2982774"/>
            <a:ext cx="6881693" cy="906386"/>
          </a:xfrm>
          <a:prstGeom prst="rect">
            <a:avLst/>
          </a:prstGeom>
        </p:spPr>
        <p:txBody>
          <a:bodyPr vert="horz" lIns="91440" tIns="45720" rIns="91440" bIns="45720" rtlCol="0" anchor="ctr">
            <a:noAutofit/>
          </a:bodyPr>
          <a:lstStyle>
            <a:lvl1pPr algn="l" defTabSz="914400" rtl="0" eaLnBrk="1" latinLnBrk="0" hangingPunct="1">
              <a:lnSpc>
                <a:spcPct val="80000"/>
              </a:lnSpc>
              <a:spcBef>
                <a:spcPct val="0"/>
              </a:spcBef>
              <a:buNone/>
              <a:defRPr sz="4400" b="0" kern="1200" cap="all" spc="0" baseline="0">
                <a:solidFill>
                  <a:schemeClr val="bg1"/>
                </a:solidFill>
                <a:latin typeface="+mj-lt"/>
                <a:ea typeface="+mj-ea"/>
                <a:cs typeface="+mj-cs"/>
              </a:defRPr>
            </a:lvl1pPr>
          </a:lstStyle>
          <a:p>
            <a:endParaRPr lang="en-US" sz="2800" dirty="0"/>
          </a:p>
        </p:txBody>
      </p:sp>
      <p:sp>
        <p:nvSpPr>
          <p:cNvPr id="334" name="Text Placeholder 2">
            <a:extLst>
              <a:ext uri="{FF2B5EF4-FFF2-40B4-BE49-F238E27FC236}">
                <a16:creationId xmlns:a16="http://schemas.microsoft.com/office/drawing/2014/main" id="{16DEDEB7-E3B2-438C-AD07-01EC407C46BB}"/>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4181775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E8AED37-0083-43D0-A4B0-887846EA43B7}"/>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42A7BCBA-1713-45A7-ADD2-92783F3221AC}"/>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FBAD94ED-B53E-4961-A9F0-57B50AA38376}"/>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900739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019" y="284176"/>
            <a:ext cx="7772400" cy="150876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85019" y="2011680"/>
            <a:ext cx="7772400" cy="449072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06333361"/>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35" r:id="rId3"/>
    <p:sldLayoutId id="2147483750" r:id="rId4"/>
    <p:sldLayoutId id="2147483751" r:id="rId5"/>
    <p:sldLayoutId id="2147483752" r:id="rId6"/>
    <p:sldLayoutId id="2147483753" r:id="rId7"/>
    <p:sldLayoutId id="2147483757" r:id="rId8"/>
    <p:sldLayoutId id="2147483758" r:id="rId9"/>
    <p:sldLayoutId id="2147483759" r:id="rId10"/>
    <p:sldLayoutId id="2147483760" r:id="rId11"/>
    <p:sldLayoutId id="2147483761" r:id="rId12"/>
    <p:sldLayoutId id="2147483734" r:id="rId13"/>
    <p:sldLayoutId id="2147483736" r:id="rId14"/>
    <p:sldLayoutId id="2147483737" r:id="rId15"/>
    <p:sldLayoutId id="2147483738" r:id="rId16"/>
    <p:sldLayoutId id="2147483739" r:id="rId17"/>
    <p:sldLayoutId id="2147483754" r:id="rId18"/>
    <p:sldLayoutId id="2147483756" r:id="rId19"/>
    <p:sldLayoutId id="2147483755" r:id="rId20"/>
    <p:sldLayoutId id="2147483733" r:id="rId21"/>
    <p:sldLayoutId id="2147483745" r:id="rId22"/>
    <p:sldLayoutId id="2147483746" r:id="rId23"/>
    <p:sldLayoutId id="2147483747" r:id="rId24"/>
    <p:sldLayoutId id="2147483748" r:id="rId25"/>
    <p:sldLayoutId id="2147483749" r:id="rId26"/>
  </p:sldLayoutIdLst>
  <p:txStyles>
    <p:titleStyle>
      <a:lvl1pPr algn="l" defTabSz="914400" rtl="0" eaLnBrk="1" latinLnBrk="0" hangingPunct="1">
        <a:lnSpc>
          <a:spcPct val="85000"/>
        </a:lnSpc>
        <a:spcBef>
          <a:spcPct val="0"/>
        </a:spcBef>
        <a:buNone/>
        <a:defRPr sz="4000" kern="1200" cap="all" baseline="0">
          <a:solidFill>
            <a:schemeClr val="tx2"/>
          </a:solidFill>
          <a:latin typeface="+mj-lt"/>
          <a:ea typeface="+mj-ea"/>
          <a:cs typeface="+mj-cs"/>
        </a:defRPr>
      </a:lvl1pPr>
    </p:titleStyle>
    <p:body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err="1"/>
              <a:t>Milost</a:t>
            </a:r>
            <a:r>
              <a:rPr lang="en-US" dirty="0"/>
              <a:t> u </a:t>
            </a:r>
            <a:r>
              <a:rPr lang="en-US" dirty="0" err="1"/>
              <a:t>Zakonu</a:t>
            </a:r>
            <a:endParaRPr lang="en-US" dirty="0"/>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hr-HR" dirty="0"/>
              <a:t>Dva Pitanja Saveza</a:t>
            </a:r>
            <a:endParaRPr lang="en-US" dirty="0"/>
          </a:p>
        </p:txBody>
      </p:sp>
    </p:spTree>
    <p:extLst>
      <p:ext uri="{BB962C8B-B14F-4D97-AF65-F5344CB8AC3E}">
        <p14:creationId xmlns:p14="http://schemas.microsoft.com/office/powerpoint/2010/main" val="35338863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hr-HR" sz="5400" dirty="0"/>
              <a:t>Savez sklopljen</a:t>
            </a:r>
            <a:endParaRPr lang="en-US" sz="5400" dirty="0"/>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normAutofit/>
          </a:bodyPr>
          <a:lstStyle/>
          <a:p>
            <a:r>
              <a:rPr lang="hr-HR" dirty="0"/>
              <a:t>Bog sklapa/reže savez s Izraelom na gori Sinaj</a:t>
            </a:r>
            <a:r>
              <a:rPr lang="en-US" dirty="0"/>
              <a:t>.</a:t>
            </a:r>
          </a:p>
          <a:p>
            <a:r>
              <a:rPr lang="hr-HR" dirty="0"/>
              <a:t>Izlazak</a:t>
            </a:r>
            <a:r>
              <a:rPr lang="en-US" dirty="0"/>
              <a:t> 19-24</a:t>
            </a:r>
          </a:p>
          <a:p>
            <a:endParaRPr lang="en-US" dirty="0"/>
          </a:p>
        </p:txBody>
      </p:sp>
    </p:spTree>
    <p:extLst>
      <p:ext uri="{BB962C8B-B14F-4D97-AF65-F5344CB8AC3E}">
        <p14:creationId xmlns:p14="http://schemas.microsoft.com/office/powerpoint/2010/main" val="2535629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018" y="284176"/>
            <a:ext cx="8001781" cy="1508760"/>
          </a:xfrm>
        </p:spPr>
        <p:txBody>
          <a:bodyPr>
            <a:normAutofit/>
          </a:bodyPr>
          <a:lstStyle/>
          <a:p>
            <a:r>
              <a:rPr lang="hr-HR" dirty="0"/>
              <a:t>Sporazumi između </a:t>
            </a:r>
            <a:r>
              <a:rPr lang="hr-HR" dirty="0" err="1"/>
              <a:t>suzerena</a:t>
            </a:r>
            <a:r>
              <a:rPr lang="hr-HR" dirty="0"/>
              <a:t> i vazala</a:t>
            </a:r>
            <a:endParaRPr lang="en-US" dirty="0"/>
          </a:p>
        </p:txBody>
      </p:sp>
      <p:sp>
        <p:nvSpPr>
          <p:cNvPr id="3" name="Content Placeholder 2"/>
          <p:cNvSpPr>
            <a:spLocks noGrp="1"/>
          </p:cNvSpPr>
          <p:nvPr>
            <p:ph idx="1"/>
          </p:nvPr>
        </p:nvSpPr>
        <p:spPr>
          <a:xfrm>
            <a:off x="1234440" y="1792936"/>
            <a:ext cx="4115773" cy="4780888"/>
          </a:xfrm>
        </p:spPr>
        <p:txBody>
          <a:bodyPr>
            <a:normAutofit/>
          </a:bodyPr>
          <a:lstStyle/>
          <a:p>
            <a:r>
              <a:rPr lang="en-US" dirty="0"/>
              <a:t>1</a:t>
            </a:r>
            <a:r>
              <a:rPr lang="hr-HR" dirty="0"/>
              <a:t>.</a:t>
            </a:r>
            <a:r>
              <a:rPr lang="en-US" dirty="0"/>
              <a:t> </a:t>
            </a:r>
            <a:r>
              <a:rPr lang="hr-HR" dirty="0"/>
              <a:t>naslov</a:t>
            </a:r>
            <a:endParaRPr lang="en-US" dirty="0"/>
          </a:p>
          <a:p>
            <a:r>
              <a:rPr lang="en-US" dirty="0"/>
              <a:t>2</a:t>
            </a:r>
            <a:r>
              <a:rPr lang="hr-HR" dirty="0"/>
              <a:t>.</a:t>
            </a:r>
            <a:r>
              <a:rPr lang="en-US" dirty="0"/>
              <a:t> </a:t>
            </a:r>
            <a:r>
              <a:rPr lang="hr-HR" dirty="0"/>
              <a:t>povijesni prolog</a:t>
            </a:r>
            <a:endParaRPr lang="en-US" dirty="0"/>
          </a:p>
          <a:p>
            <a:r>
              <a:rPr lang="en-US" dirty="0"/>
              <a:t>3</a:t>
            </a:r>
            <a:r>
              <a:rPr lang="hr-HR" dirty="0"/>
              <a:t>.</a:t>
            </a:r>
            <a:r>
              <a:rPr lang="en-US" dirty="0"/>
              <a:t> </a:t>
            </a:r>
            <a:r>
              <a:rPr lang="hr-HR" dirty="0"/>
              <a:t>odredbe</a:t>
            </a:r>
            <a:endParaRPr lang="en-US" dirty="0"/>
          </a:p>
          <a:p>
            <a:r>
              <a:rPr lang="en-US" dirty="0"/>
              <a:t>	a. </a:t>
            </a:r>
            <a:r>
              <a:rPr lang="hr-HR" dirty="0"/>
              <a:t>opće</a:t>
            </a:r>
            <a:endParaRPr lang="en-US" dirty="0"/>
          </a:p>
          <a:p>
            <a:r>
              <a:rPr lang="en-US" dirty="0"/>
              <a:t>	b. </a:t>
            </a:r>
            <a:r>
              <a:rPr lang="hr-HR" dirty="0"/>
              <a:t>posebne</a:t>
            </a:r>
            <a:endParaRPr lang="en-US" dirty="0"/>
          </a:p>
          <a:p>
            <a:r>
              <a:rPr lang="en-US" dirty="0"/>
              <a:t>4</a:t>
            </a:r>
            <a:r>
              <a:rPr lang="hr-HR" dirty="0"/>
              <a:t>.</a:t>
            </a:r>
            <a:r>
              <a:rPr lang="en-US" dirty="0"/>
              <a:t> </a:t>
            </a:r>
            <a:r>
              <a:rPr lang="hr-HR" dirty="0"/>
              <a:t>izjava i redovno čitanje</a:t>
            </a:r>
            <a:endParaRPr lang="en-US" dirty="0"/>
          </a:p>
          <a:p>
            <a:r>
              <a:rPr lang="en-US" dirty="0"/>
              <a:t>5</a:t>
            </a:r>
            <a:r>
              <a:rPr lang="hr-HR" dirty="0"/>
              <a:t>.</a:t>
            </a:r>
            <a:r>
              <a:rPr lang="en-US" dirty="0"/>
              <a:t> </a:t>
            </a:r>
            <a:r>
              <a:rPr lang="hr-HR" dirty="0"/>
              <a:t>svjedoci</a:t>
            </a:r>
            <a:endParaRPr lang="en-US" dirty="0"/>
          </a:p>
          <a:p>
            <a:r>
              <a:rPr lang="en-US" dirty="0"/>
              <a:t>6</a:t>
            </a:r>
            <a:r>
              <a:rPr lang="hr-HR" dirty="0"/>
              <a:t>.</a:t>
            </a:r>
            <a:r>
              <a:rPr lang="en-US" dirty="0"/>
              <a:t> </a:t>
            </a:r>
            <a:r>
              <a:rPr lang="hr-HR" dirty="0"/>
              <a:t>blagoslovi</a:t>
            </a:r>
            <a:endParaRPr lang="en-US" dirty="0"/>
          </a:p>
          <a:p>
            <a:r>
              <a:rPr lang="en-US" dirty="0"/>
              <a:t>7</a:t>
            </a:r>
            <a:r>
              <a:rPr lang="hr-HR" dirty="0"/>
              <a:t>.</a:t>
            </a:r>
            <a:r>
              <a:rPr lang="en-US" dirty="0"/>
              <a:t> </a:t>
            </a:r>
            <a:r>
              <a:rPr lang="hr-HR" dirty="0"/>
              <a:t>prokletstva</a:t>
            </a:r>
            <a:endParaRPr lang="en-US" dirty="0"/>
          </a:p>
          <a:p>
            <a:r>
              <a:rPr lang="en-US" dirty="0"/>
              <a:t>(</a:t>
            </a:r>
            <a:r>
              <a:rPr lang="en-US" dirty="0" err="1"/>
              <a:t>Savez</a:t>
            </a:r>
            <a:r>
              <a:rPr lang="en-US" dirty="0"/>
              <a:t> </a:t>
            </a:r>
            <a:r>
              <a:rPr lang="en-US" dirty="0" err="1"/>
              <a:t>sklopljen</a:t>
            </a:r>
            <a:r>
              <a:rPr lang="en-US" dirty="0"/>
              <a:t>)</a:t>
            </a:r>
          </a:p>
          <a:p>
            <a:endParaRPr lang="en-US" dirty="0"/>
          </a:p>
        </p:txBody>
      </p:sp>
      <p:sp>
        <p:nvSpPr>
          <p:cNvPr id="4" name="Content Placeholder 2">
            <a:extLst>
              <a:ext uri="{FF2B5EF4-FFF2-40B4-BE49-F238E27FC236}">
                <a16:creationId xmlns:a16="http://schemas.microsoft.com/office/drawing/2014/main" id="{C378D75B-E401-4203-8B21-BF8B6C3C2FA5}"/>
              </a:ext>
            </a:extLst>
          </p:cNvPr>
          <p:cNvSpPr txBox="1">
            <a:spLocks/>
          </p:cNvSpPr>
          <p:nvPr/>
        </p:nvSpPr>
        <p:spPr>
          <a:xfrm>
            <a:off x="4685908" y="1792936"/>
            <a:ext cx="1887852" cy="478088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r>
              <a:rPr lang="en-US" dirty="0"/>
              <a:t>20:2a</a:t>
            </a:r>
          </a:p>
          <a:p>
            <a:r>
              <a:rPr lang="en-US" dirty="0"/>
              <a:t>20:2b</a:t>
            </a:r>
          </a:p>
          <a:p>
            <a:endParaRPr lang="en-US" dirty="0"/>
          </a:p>
          <a:p>
            <a:r>
              <a:rPr lang="en-US" dirty="0"/>
              <a:t>20:3-17</a:t>
            </a:r>
          </a:p>
          <a:p>
            <a:r>
              <a:rPr lang="en-US" dirty="0"/>
              <a:t>20:22-23:33</a:t>
            </a:r>
          </a:p>
          <a:p>
            <a:r>
              <a:rPr lang="en-US" dirty="0"/>
              <a:t>-</a:t>
            </a:r>
          </a:p>
          <a:p>
            <a:r>
              <a:rPr lang="en-US" dirty="0"/>
              <a:t>-</a:t>
            </a:r>
          </a:p>
          <a:p>
            <a:r>
              <a:rPr lang="en-US" dirty="0"/>
              <a:t>23:22</a:t>
            </a:r>
          </a:p>
          <a:p>
            <a:r>
              <a:rPr lang="en-US" dirty="0"/>
              <a:t>23:21</a:t>
            </a:r>
          </a:p>
          <a:p>
            <a:r>
              <a:rPr lang="en-US" dirty="0"/>
              <a:t>23:7-8</a:t>
            </a:r>
          </a:p>
        </p:txBody>
      </p:sp>
    </p:spTree>
    <p:extLst>
      <p:ext uri="{BB962C8B-B14F-4D97-AF65-F5344CB8AC3E}">
        <p14:creationId xmlns:p14="http://schemas.microsoft.com/office/powerpoint/2010/main" val="26481287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hr-HR" sz="5400" dirty="0"/>
              <a:t>SAVEZ I BOŽJE IME</a:t>
            </a:r>
            <a:endParaRPr lang="en-US" sz="5400" dirty="0"/>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normAutofit/>
          </a:bodyPr>
          <a:lstStyle/>
          <a:p>
            <a:r>
              <a:rPr lang="hr-HR" dirty="0"/>
              <a:t>Božje ime je objavljeno usred </a:t>
            </a:r>
            <a:r>
              <a:rPr lang="hr-HR" dirty="0" err="1"/>
              <a:t>Izarelova</a:t>
            </a:r>
            <a:r>
              <a:rPr lang="hr-HR" dirty="0"/>
              <a:t> grijeha</a:t>
            </a:r>
            <a:r>
              <a:rPr lang="en-US" dirty="0"/>
              <a:t>.</a:t>
            </a:r>
          </a:p>
          <a:p>
            <a:r>
              <a:rPr lang="hr-HR" dirty="0"/>
              <a:t>Izlazak</a:t>
            </a:r>
            <a:r>
              <a:rPr lang="en-US" dirty="0"/>
              <a:t> 32-34</a:t>
            </a:r>
          </a:p>
          <a:p>
            <a:endParaRPr lang="en-US" dirty="0"/>
          </a:p>
        </p:txBody>
      </p:sp>
    </p:spTree>
    <p:extLst>
      <p:ext uri="{BB962C8B-B14F-4D97-AF65-F5344CB8AC3E}">
        <p14:creationId xmlns:p14="http://schemas.microsoft.com/office/powerpoint/2010/main" val="34413040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1" y="0"/>
            <a:ext cx="6277812" cy="7789762"/>
          </a:xfrm>
        </p:spPr>
        <p:txBody>
          <a:bodyPr anchor="t" anchorCtr="0">
            <a:noAutofit/>
          </a:bodyPr>
          <a:lstStyle/>
          <a:p>
            <a:r>
              <a:rPr lang="en-US" sz="2400" cap="none" dirty="0">
                <a:latin typeface="Times New Roman" panose="02020603050405020304" pitchFamily="18" charset="0"/>
                <a:cs typeface="Times New Roman" panose="02020603050405020304" pitchFamily="18" charset="0"/>
              </a:rPr>
              <a:t>4 </a:t>
            </a:r>
            <a:r>
              <a:rPr lang="en-US" sz="2400" cap="none" dirty="0" err="1">
                <a:latin typeface="Times New Roman" panose="02020603050405020304" pitchFamily="18" charset="0"/>
                <a:cs typeface="Times New Roman" panose="02020603050405020304" pitchFamily="18" charset="0"/>
              </a:rPr>
              <a:t>Mojsije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okleše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dvije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kamene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ploče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kao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prijašnje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rano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jutrom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ustane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popne</a:t>
            </a:r>
            <a:r>
              <a:rPr lang="en-US" sz="2400" cap="none" dirty="0">
                <a:latin typeface="Times New Roman" panose="02020603050405020304" pitchFamily="18" charset="0"/>
                <a:cs typeface="Times New Roman" panose="02020603050405020304" pitchFamily="18" charset="0"/>
              </a:rPr>
              <a:t> se </a:t>
            </a:r>
            <a:r>
              <a:rPr lang="en-US" sz="2400" cap="none" dirty="0" err="1">
                <a:latin typeface="Times New Roman" panose="02020603050405020304" pitchFamily="18" charset="0"/>
                <a:cs typeface="Times New Roman" panose="02020603050405020304" pitchFamily="18" charset="0"/>
              </a:rPr>
              <a:t>na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Sinajsko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brdo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uzevši</a:t>
            </a:r>
            <a:r>
              <a:rPr lang="en-US" sz="2400" cap="none" dirty="0">
                <a:latin typeface="Times New Roman" panose="02020603050405020304" pitchFamily="18" charset="0"/>
                <a:cs typeface="Times New Roman" panose="02020603050405020304" pitchFamily="18" charset="0"/>
              </a:rPr>
              <a:t> u </a:t>
            </a:r>
            <a:r>
              <a:rPr lang="en-US" sz="2400" cap="none" dirty="0" err="1">
                <a:latin typeface="Times New Roman" panose="02020603050405020304" pitchFamily="18" charset="0"/>
                <a:cs typeface="Times New Roman" panose="02020603050405020304" pitchFamily="18" charset="0"/>
              </a:rPr>
              <a:t>ruke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dvije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kamene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ploče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kako</a:t>
            </a:r>
            <a:r>
              <a:rPr lang="en-US" sz="2400" cap="none" dirty="0">
                <a:latin typeface="Times New Roman" panose="02020603050405020304" pitchFamily="18" charset="0"/>
                <a:cs typeface="Times New Roman" panose="02020603050405020304" pitchFamily="18" charset="0"/>
              </a:rPr>
              <a:t> mu je Jahve </a:t>
            </a:r>
            <a:r>
              <a:rPr lang="en-US" sz="2400" cap="none" dirty="0" err="1">
                <a:latin typeface="Times New Roman" panose="02020603050405020304" pitchFamily="18" charset="0"/>
                <a:cs typeface="Times New Roman" panose="02020603050405020304" pitchFamily="18" charset="0"/>
              </a:rPr>
              <a:t>naredio</a:t>
            </a:r>
            <a:r>
              <a:rPr lang="en-US" sz="2400" cap="none" dirty="0">
                <a:latin typeface="Times New Roman" panose="02020603050405020304" pitchFamily="18" charset="0"/>
                <a:cs typeface="Times New Roman" panose="02020603050405020304" pitchFamily="18" charset="0"/>
              </a:rPr>
              <a:t>. 5 Jahve se </a:t>
            </a:r>
            <a:r>
              <a:rPr lang="en-US" sz="2400" cap="none" dirty="0" err="1">
                <a:latin typeface="Times New Roman" panose="02020603050405020304" pitchFamily="18" charset="0"/>
                <a:cs typeface="Times New Roman" panose="02020603050405020304" pitchFamily="18" charset="0"/>
              </a:rPr>
              <a:t>spusti</a:t>
            </a:r>
            <a:r>
              <a:rPr lang="en-US" sz="2400" cap="none" dirty="0">
                <a:latin typeface="Times New Roman" panose="02020603050405020304" pitchFamily="18" charset="0"/>
                <a:cs typeface="Times New Roman" panose="02020603050405020304" pitchFamily="18" charset="0"/>
              </a:rPr>
              <a:t> u </a:t>
            </a:r>
            <a:r>
              <a:rPr lang="en-US" sz="2400" cap="none" dirty="0" err="1">
                <a:latin typeface="Times New Roman" panose="02020603050405020304" pitchFamily="18" charset="0"/>
                <a:cs typeface="Times New Roman" panose="02020603050405020304" pitchFamily="18" charset="0"/>
              </a:rPr>
              <a:t>liku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oblaka</a:t>
            </a:r>
            <a:r>
              <a:rPr lang="en-US" sz="2400" cap="none" dirty="0">
                <a:latin typeface="Times New Roman" panose="02020603050405020304" pitchFamily="18" charset="0"/>
                <a:cs typeface="Times New Roman" panose="02020603050405020304" pitchFamily="18" charset="0"/>
              </a:rPr>
              <a:t>, a on </a:t>
            </a:r>
            <a:r>
              <a:rPr lang="en-US" sz="2400" cap="none" dirty="0" err="1">
                <a:latin typeface="Times New Roman" panose="02020603050405020304" pitchFamily="18" charset="0"/>
                <a:cs typeface="Times New Roman" panose="02020603050405020304" pitchFamily="18" charset="0"/>
              </a:rPr>
              <a:t>stade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preda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nj</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zazva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Ime</a:t>
            </a:r>
            <a:r>
              <a:rPr lang="en-US" sz="2400" cap="none" dirty="0">
                <a:latin typeface="Times New Roman" panose="02020603050405020304" pitchFamily="18" charset="0"/>
                <a:cs typeface="Times New Roman" panose="02020603050405020304" pitchFamily="18" charset="0"/>
              </a:rPr>
              <a:t>: "Jahve!"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6 Jahve </a:t>
            </a:r>
            <a:r>
              <a:rPr lang="en-US" sz="2400" cap="none" dirty="0" err="1">
                <a:latin typeface="Times New Roman" panose="02020603050405020304" pitchFamily="18" charset="0"/>
                <a:cs typeface="Times New Roman" panose="02020603050405020304" pitchFamily="18" charset="0"/>
              </a:rPr>
              <a:t>prođe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ispred</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njega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te</a:t>
            </a:r>
            <a:r>
              <a:rPr lang="en-US" sz="2400" cap="none" dirty="0">
                <a:latin typeface="Times New Roman" panose="02020603050405020304" pitchFamily="18" charset="0"/>
                <a:cs typeface="Times New Roman" panose="02020603050405020304" pitchFamily="18" charset="0"/>
              </a:rPr>
              <a:t> se </a:t>
            </a:r>
            <a:r>
              <a:rPr lang="en-US" sz="2400" cap="none" dirty="0" err="1">
                <a:latin typeface="Times New Roman" panose="02020603050405020304" pitchFamily="18" charset="0"/>
                <a:cs typeface="Times New Roman" panose="02020603050405020304" pitchFamily="18" charset="0"/>
              </a:rPr>
              <a:t>javi</a:t>
            </a:r>
            <a:r>
              <a:rPr lang="en-US" sz="2400" cap="none" dirty="0">
                <a:latin typeface="Times New Roman" panose="02020603050405020304" pitchFamily="18" charset="0"/>
                <a:cs typeface="Times New Roman" panose="02020603050405020304" pitchFamily="18" charset="0"/>
              </a:rPr>
              <a:t>: "Jahve! Jahve! Bog </a:t>
            </a:r>
            <a:r>
              <a:rPr lang="en-US" sz="2400" cap="none" dirty="0" err="1">
                <a:latin typeface="Times New Roman" panose="02020603050405020304" pitchFamily="18" charset="0"/>
                <a:cs typeface="Times New Roman" panose="02020603050405020304" pitchFamily="18" charset="0"/>
              </a:rPr>
              <a:t>milosrdan</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milostiv</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spor</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srdžbu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bogat</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ljubavlju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vjernošću</a:t>
            </a:r>
            <a:r>
              <a:rPr lang="en-US" sz="2400" cap="none" dirty="0">
                <a:latin typeface="Times New Roman" panose="02020603050405020304" pitchFamily="18" charset="0"/>
                <a:cs typeface="Times New Roman" panose="02020603050405020304" pitchFamily="18" charset="0"/>
              </a:rPr>
              <a:t>, 7 </a:t>
            </a:r>
            <a:r>
              <a:rPr lang="en-US" sz="2400" cap="none" dirty="0" err="1">
                <a:latin typeface="Times New Roman" panose="02020603050405020304" pitchFamily="18" charset="0"/>
                <a:cs typeface="Times New Roman" panose="02020603050405020304" pitchFamily="18" charset="0"/>
              </a:rPr>
              <a:t>iskazuje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milost</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tisućama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podnosi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opačinu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grijeh</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prijestup</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ali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krivca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nekažnjena</a:t>
            </a:r>
            <a:r>
              <a:rPr lang="en-US" sz="2400" cap="none" dirty="0">
                <a:latin typeface="Times New Roman" panose="02020603050405020304" pitchFamily="18" charset="0"/>
                <a:cs typeface="Times New Roman" panose="02020603050405020304" pitchFamily="18" charset="0"/>
              </a:rPr>
              <a:t> ne </a:t>
            </a:r>
            <a:r>
              <a:rPr lang="en-US" sz="2400" cap="none" dirty="0" err="1">
                <a:latin typeface="Times New Roman" panose="02020603050405020304" pitchFamily="18" charset="0"/>
                <a:cs typeface="Times New Roman" panose="02020603050405020304" pitchFamily="18" charset="0"/>
              </a:rPr>
              <a:t>ostavlja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nego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kažnjava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opačinu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otaca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djeci</a:t>
            </a:r>
            <a:r>
              <a:rPr lang="en-US" sz="2400" cap="none" dirty="0">
                <a:latin typeface="Times New Roman" panose="02020603050405020304" pitchFamily="18" charset="0"/>
                <a:cs typeface="Times New Roman" panose="02020603050405020304" pitchFamily="18" charset="0"/>
              </a:rPr>
              <a:t> - </a:t>
            </a:r>
            <a:r>
              <a:rPr lang="en-US" sz="2400" cap="none" dirty="0" err="1">
                <a:latin typeface="Times New Roman" panose="02020603050405020304" pitchFamily="18" charset="0"/>
                <a:cs typeface="Times New Roman" panose="02020603050405020304" pitchFamily="18" charset="0"/>
              </a:rPr>
              <a:t>čak</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unučadi</a:t>
            </a:r>
            <a:r>
              <a:rPr lang="en-US" sz="2400" cap="none" dirty="0">
                <a:latin typeface="Times New Roman" panose="02020603050405020304" pitchFamily="18" charset="0"/>
                <a:cs typeface="Times New Roman" panose="02020603050405020304" pitchFamily="18" charset="0"/>
              </a:rPr>
              <a:t> do </a:t>
            </a:r>
            <a:r>
              <a:rPr lang="en-US" sz="2400" cap="none" dirty="0" err="1">
                <a:latin typeface="Times New Roman" panose="02020603050405020304" pitchFamily="18" charset="0"/>
                <a:cs typeface="Times New Roman" panose="02020603050405020304" pitchFamily="18" charset="0"/>
              </a:rPr>
              <a:t>trećega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četvrtog</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koljena</a:t>
            </a:r>
            <a:r>
              <a:rPr lang="en-US"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8 </a:t>
            </a:r>
            <a:r>
              <a:rPr lang="en-US" sz="2400" cap="none" dirty="0" err="1">
                <a:latin typeface="Times New Roman" panose="02020603050405020304" pitchFamily="18" charset="0"/>
                <a:cs typeface="Times New Roman" panose="02020603050405020304" pitchFamily="18" charset="0"/>
              </a:rPr>
              <a:t>Mojsije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smjesta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pade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zemlju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pokloni</a:t>
            </a:r>
            <a:r>
              <a:rPr lang="en-US" sz="2400" cap="none" dirty="0">
                <a:latin typeface="Times New Roman" panose="02020603050405020304" pitchFamily="18" charset="0"/>
                <a:cs typeface="Times New Roman" panose="02020603050405020304" pitchFamily="18" charset="0"/>
              </a:rPr>
              <a:t> se. 9 </a:t>
            </a:r>
            <a:r>
              <a:rPr lang="en-US" sz="2400" cap="none" dirty="0" err="1">
                <a:latin typeface="Times New Roman" panose="02020603050405020304" pitchFamily="18" charset="0"/>
                <a:cs typeface="Times New Roman" panose="02020603050405020304" pitchFamily="18" charset="0"/>
              </a:rPr>
              <a:t>Onda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reče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Gospodine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moj</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Ako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sam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stekao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blagonaklonost</a:t>
            </a:r>
            <a:r>
              <a:rPr lang="en-US" sz="2400" cap="none" dirty="0">
                <a:latin typeface="Times New Roman" panose="02020603050405020304" pitchFamily="18" charset="0"/>
                <a:cs typeface="Times New Roman" panose="02020603050405020304" pitchFamily="18" charset="0"/>
              </a:rPr>
              <a:t> u </a:t>
            </a:r>
            <a:r>
              <a:rPr lang="en-US" sz="2400" cap="none" dirty="0" err="1">
                <a:latin typeface="Times New Roman" panose="02020603050405020304" pitchFamily="18" charset="0"/>
                <a:cs typeface="Times New Roman" panose="02020603050405020304" pitchFamily="18" charset="0"/>
              </a:rPr>
              <a:t>tvojim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očima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onda</a:t>
            </a:r>
            <a:r>
              <a:rPr lang="en-US" sz="2400" cap="none" dirty="0">
                <a:latin typeface="Times New Roman" panose="02020603050405020304" pitchFamily="18" charset="0"/>
                <a:cs typeface="Times New Roman" panose="02020603050405020304" pitchFamily="18" charset="0"/>
              </a:rPr>
              <a:t>, o </a:t>
            </a:r>
            <a:r>
              <a:rPr lang="en-US" sz="2400" cap="none" dirty="0" err="1">
                <a:latin typeface="Times New Roman" panose="02020603050405020304" pitchFamily="18" charset="0"/>
                <a:cs typeface="Times New Roman" panose="02020603050405020304" pitchFamily="18" charset="0"/>
              </a:rPr>
              <a:t>Gospodine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pođi</a:t>
            </a:r>
            <a:r>
              <a:rPr lang="en-US" sz="2400" cap="none" dirty="0">
                <a:latin typeface="Times New Roman" panose="02020603050405020304" pitchFamily="18" charset="0"/>
                <a:cs typeface="Times New Roman" panose="02020603050405020304" pitchFamily="18" charset="0"/>
              </a:rPr>
              <a:t> s </a:t>
            </a:r>
            <a:r>
              <a:rPr lang="en-US" sz="2400" cap="none" dirty="0" err="1">
                <a:latin typeface="Times New Roman" panose="02020603050405020304" pitchFamily="18" charset="0"/>
                <a:cs typeface="Times New Roman" panose="02020603050405020304" pitchFamily="18" charset="0"/>
              </a:rPr>
              <a:t>nama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Premda</a:t>
            </a:r>
            <a:r>
              <a:rPr lang="en-US" sz="2400" cap="none" dirty="0">
                <a:latin typeface="Times New Roman" panose="02020603050405020304" pitchFamily="18" charset="0"/>
                <a:cs typeface="Times New Roman" panose="02020603050405020304" pitchFamily="18" charset="0"/>
              </a:rPr>
              <a:t> je </a:t>
            </a:r>
            <a:r>
              <a:rPr lang="en-US" sz="2400" cap="none" dirty="0" err="1">
                <a:latin typeface="Times New Roman" panose="02020603050405020304" pitchFamily="18" charset="0"/>
                <a:cs typeface="Times New Roman" panose="02020603050405020304" pitchFamily="18" charset="0"/>
              </a:rPr>
              <a:t>narod</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tvrde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šije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oprosti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naše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grijehe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naše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opačine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primi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nas</a:t>
            </a:r>
            <a:r>
              <a:rPr lang="en-US" sz="2400" cap="none" dirty="0">
                <a:latin typeface="Times New Roman" panose="02020603050405020304" pitchFamily="18" charset="0"/>
                <a:cs typeface="Times New Roman" panose="02020603050405020304" pitchFamily="18" charset="0"/>
              </a:rPr>
              <a:t> za </a:t>
            </a:r>
            <a:r>
              <a:rPr lang="en-US" sz="2400" cap="none" dirty="0" err="1">
                <a:latin typeface="Times New Roman" panose="02020603050405020304" pitchFamily="18" charset="0"/>
                <a:cs typeface="Times New Roman" panose="02020603050405020304" pitchFamily="18" charset="0"/>
              </a:rPr>
              <a:t>svoju</a:t>
            </a:r>
            <a:r>
              <a:rPr lang="en-US" sz="2400" cap="none" dirty="0">
                <a:latin typeface="Times New Roman" panose="02020603050405020304" pitchFamily="18" charset="0"/>
                <a:cs typeface="Times New Roman" panose="02020603050405020304" pitchFamily="18" charset="0"/>
              </a:rPr>
              <a:t> baštinu!“10"Dobro", </a:t>
            </a:r>
            <a:r>
              <a:rPr lang="en-US" sz="2400" cap="none" dirty="0" err="1">
                <a:latin typeface="Times New Roman" panose="02020603050405020304" pitchFamily="18" charset="0"/>
                <a:cs typeface="Times New Roman" panose="02020603050405020304" pitchFamily="18" charset="0"/>
              </a:rPr>
              <a:t>odgovori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sklapam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Savez</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Pred</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cijelim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tvojim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pukom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činit</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ću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čudesa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kakva</a:t>
            </a:r>
            <a:r>
              <a:rPr lang="en-US" sz="2400" cap="none" dirty="0">
                <a:latin typeface="Times New Roman" panose="02020603050405020304" pitchFamily="18" charset="0"/>
                <a:cs typeface="Times New Roman" panose="02020603050405020304" pitchFamily="18" charset="0"/>
              </a:rPr>
              <a:t> se </a:t>
            </a:r>
            <a:r>
              <a:rPr lang="en-US" sz="2400" cap="none" dirty="0" err="1">
                <a:latin typeface="Times New Roman" panose="02020603050405020304" pitchFamily="18" charset="0"/>
                <a:cs typeface="Times New Roman" panose="02020603050405020304" pitchFamily="18" charset="0"/>
              </a:rPr>
              <a:t>nisu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događala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ni</a:t>
            </a:r>
            <a:r>
              <a:rPr lang="en-US" sz="2400" cap="none" dirty="0">
                <a:latin typeface="Times New Roman" panose="02020603050405020304" pitchFamily="18" charset="0"/>
                <a:cs typeface="Times New Roman" panose="02020603050405020304" pitchFamily="18" charset="0"/>
              </a:rPr>
              <a:t> u </a:t>
            </a:r>
            <a:r>
              <a:rPr lang="en-US" sz="2400" cap="none" dirty="0" err="1">
                <a:latin typeface="Times New Roman" panose="02020603050405020304" pitchFamily="18" charset="0"/>
                <a:cs typeface="Times New Roman" panose="02020603050405020304" pitchFamily="18" charset="0"/>
              </a:rPr>
              <a:t>kojoj</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zemlji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ni</a:t>
            </a:r>
            <a:r>
              <a:rPr lang="en-US" sz="2400" cap="none" dirty="0">
                <a:latin typeface="Times New Roman" panose="02020603050405020304" pitchFamily="18" charset="0"/>
                <a:cs typeface="Times New Roman" panose="02020603050405020304" pitchFamily="18" charset="0"/>
              </a:rPr>
              <a:t> u </a:t>
            </a:r>
            <a:r>
              <a:rPr lang="en-US" sz="2400" cap="none" dirty="0" err="1">
                <a:latin typeface="Times New Roman" panose="02020603050405020304" pitchFamily="18" charset="0"/>
                <a:cs typeface="Times New Roman" panose="02020603050405020304" pitchFamily="18" charset="0"/>
              </a:rPr>
              <a:t>kojem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narodu</a:t>
            </a:r>
            <a:r>
              <a:rPr lang="en-US" sz="2400" cap="none" dirty="0">
                <a:latin typeface="Times New Roman" panose="02020603050405020304" pitchFamily="18" charset="0"/>
                <a:cs typeface="Times New Roman" panose="02020603050405020304" pitchFamily="18" charset="0"/>
              </a:rPr>
              <a:t>. Sav </a:t>
            </a:r>
            <a:r>
              <a:rPr lang="en-US" sz="2400" cap="none" dirty="0" err="1">
                <a:latin typeface="Times New Roman" panose="02020603050405020304" pitchFamily="18" charset="0"/>
                <a:cs typeface="Times New Roman" panose="02020603050405020304" pitchFamily="18" charset="0"/>
              </a:rPr>
              <a:t>narod</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koji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okružuje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vidjet</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će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što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može</a:t>
            </a:r>
            <a:r>
              <a:rPr lang="en-US" sz="2400" cap="none" dirty="0">
                <a:latin typeface="Times New Roman" panose="02020603050405020304" pitchFamily="18" charset="0"/>
                <a:cs typeface="Times New Roman" panose="02020603050405020304" pitchFamily="18" charset="0"/>
              </a:rPr>
              <a:t> Jahve, </a:t>
            </a:r>
            <a:r>
              <a:rPr lang="en-US" sz="2400" cap="none" dirty="0" err="1">
                <a:latin typeface="Times New Roman" panose="02020603050405020304" pitchFamily="18" charset="0"/>
                <a:cs typeface="Times New Roman" panose="02020603050405020304" pitchFamily="18" charset="0"/>
              </a:rPr>
              <a:t>jer</a:t>
            </a:r>
            <a:r>
              <a:rPr lang="en-US" sz="2400" cap="none" dirty="0">
                <a:latin typeface="Times New Roman" panose="02020603050405020304" pitchFamily="18" charset="0"/>
                <a:cs typeface="Times New Roman" panose="02020603050405020304" pitchFamily="18" charset="0"/>
              </a:rPr>
              <a:t> ono </a:t>
            </a:r>
            <a:r>
              <a:rPr lang="en-US" sz="2400" cap="none" dirty="0" err="1">
                <a:latin typeface="Times New Roman" panose="02020603050405020304" pitchFamily="18" charset="0"/>
                <a:cs typeface="Times New Roman" panose="02020603050405020304" pitchFamily="18" charset="0"/>
              </a:rPr>
              <a:t>što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ću</a:t>
            </a:r>
            <a:r>
              <a:rPr lang="en-US" sz="2400" cap="none" dirty="0">
                <a:latin typeface="Times New Roman" panose="02020603050405020304" pitchFamily="18" charset="0"/>
                <a:cs typeface="Times New Roman" panose="02020603050405020304" pitchFamily="18" charset="0"/>
              </a:rPr>
              <a:t> s </a:t>
            </a:r>
            <a:r>
              <a:rPr lang="en-US" sz="2400" cap="none" dirty="0" err="1">
                <a:latin typeface="Times New Roman" panose="02020603050405020304" pitchFamily="18" charset="0"/>
                <a:cs typeface="Times New Roman" panose="02020603050405020304" pitchFamily="18" charset="0"/>
              </a:rPr>
              <a:t>tobom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učiniti</a:t>
            </a:r>
            <a:r>
              <a:rPr lang="en-US" sz="2400" cap="none" dirty="0">
                <a:latin typeface="Times New Roman" panose="02020603050405020304" pitchFamily="18" charset="0"/>
                <a:cs typeface="Times New Roman" panose="02020603050405020304" pitchFamily="18" charset="0"/>
              </a:rPr>
              <a:t> bit </a:t>
            </a:r>
            <a:r>
              <a:rPr lang="en-US" sz="2400" cap="none" dirty="0" err="1">
                <a:latin typeface="Times New Roman" panose="02020603050405020304" pitchFamily="18" charset="0"/>
                <a:cs typeface="Times New Roman" panose="02020603050405020304" pitchFamily="18" charset="0"/>
              </a:rPr>
              <a:t>će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strašno</a:t>
            </a:r>
            <a:r>
              <a:rPr lang="en-US" sz="2400" cap="none" dirty="0">
                <a:latin typeface="Times New Roman" panose="02020603050405020304" pitchFamily="18" charset="0"/>
                <a:cs typeface="Times New Roman" panose="02020603050405020304" pitchFamily="18" charset="0"/>
              </a:rPr>
              <a:t>. 11Vrši, </a:t>
            </a:r>
            <a:r>
              <a:rPr lang="en-US" sz="2400" cap="none" dirty="0" err="1">
                <a:latin typeface="Times New Roman" panose="02020603050405020304" pitchFamily="18" charset="0"/>
                <a:cs typeface="Times New Roman" panose="02020603050405020304" pitchFamily="18" charset="0"/>
              </a:rPr>
              <a:t>dakle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što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danas</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nalažem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Gle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protjerat</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će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ispred</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tebe</a:t>
            </a:r>
            <a:br>
              <a:rPr lang="en-US" sz="2400" cap="none" dirty="0">
                <a:latin typeface="Times New Roman" panose="02020603050405020304" pitchFamily="18" charset="0"/>
                <a:cs typeface="Times New Roman" panose="02020603050405020304" pitchFamily="18" charset="0"/>
              </a:rPr>
            </a:br>
            <a:endParaRPr lang="en-US" sz="2400" cap="none" dirty="0">
              <a:latin typeface="Times New Roman" panose="02020603050405020304" pitchFamily="18" charset="0"/>
              <a:cs typeface="Times New Roman" panose="02020603050405020304" pitchFamily="18" charset="0"/>
            </a:endParaRPr>
          </a:p>
        </p:txBody>
      </p:sp>
      <p:sp>
        <p:nvSpPr>
          <p:cNvPr id="8" name="Rectangle 7">
            <a:extLst>
              <a:ext uri="{FF2B5EF4-FFF2-40B4-BE49-F238E27FC236}">
                <a16:creationId xmlns:a16="http://schemas.microsoft.com/office/drawing/2014/main" id="{86FCA08D-2688-45C3-8A41-4D7D07130B20}"/>
              </a:ext>
            </a:extLst>
          </p:cNvPr>
          <p:cNvSpPr/>
          <p:nvPr/>
        </p:nvSpPr>
        <p:spPr>
          <a:xfrm>
            <a:off x="-2344" y="3565004"/>
            <a:ext cx="9144000" cy="3292998"/>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7C5B733E-9FED-424E-97BC-C548F1032E6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
        <p:nvSpPr>
          <p:cNvPr id="10" name="Rectangle 9">
            <a:extLst>
              <a:ext uri="{FF2B5EF4-FFF2-40B4-BE49-F238E27FC236}">
                <a16:creationId xmlns:a16="http://schemas.microsoft.com/office/drawing/2014/main" id="{FCC07391-875D-4BDA-8E2E-0B97B015F5AB}"/>
              </a:ext>
            </a:extLst>
          </p:cNvPr>
          <p:cNvSpPr/>
          <p:nvPr/>
        </p:nvSpPr>
        <p:spPr>
          <a:xfrm>
            <a:off x="0" y="0"/>
            <a:ext cx="9144000" cy="1493135"/>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0FB29286-D0C8-4D6A-A7DE-2F8CF8A846C1}"/>
              </a:ext>
            </a:extLst>
          </p:cNvPr>
          <p:cNvSpPr txBox="1"/>
          <p:nvPr/>
        </p:nvSpPr>
        <p:spPr>
          <a:xfrm>
            <a:off x="6736274" y="3664048"/>
            <a:ext cx="1891865" cy="461665"/>
          </a:xfrm>
          <a:prstGeom prst="rect">
            <a:avLst/>
          </a:prstGeom>
          <a:noFill/>
        </p:spPr>
        <p:txBody>
          <a:bodyPr wrap="none" rtlCol="0">
            <a:spAutoFit/>
          </a:bodyPr>
          <a:lstStyle/>
          <a:p>
            <a:r>
              <a:rPr lang="en-US" sz="2400" dirty="0" err="1">
                <a:solidFill>
                  <a:schemeClr val="bg1"/>
                </a:solidFill>
              </a:rPr>
              <a:t>Izlazak</a:t>
            </a:r>
            <a:r>
              <a:rPr lang="en-US" sz="2400" dirty="0">
                <a:solidFill>
                  <a:schemeClr val="bg1"/>
                </a:solidFill>
              </a:rPr>
              <a:t> 34:6-7</a:t>
            </a:r>
          </a:p>
        </p:txBody>
      </p:sp>
    </p:spTree>
    <p:extLst>
      <p:ext uri="{BB962C8B-B14F-4D97-AF65-F5344CB8AC3E}">
        <p14:creationId xmlns:p14="http://schemas.microsoft.com/office/powerpoint/2010/main" val="13361076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640B9E1D-172E-4471-BC53-687B9BF2448E}"/>
              </a:ext>
            </a:extLst>
          </p:cNvPr>
          <p:cNvSpPr/>
          <p:nvPr/>
        </p:nvSpPr>
        <p:spPr>
          <a:xfrm>
            <a:off x="545411" y="1498600"/>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A892B390-C0BB-4EC6-9E98-26436F534F85}"/>
              </a:ext>
            </a:extLst>
          </p:cNvPr>
          <p:cNvSpPr/>
          <p:nvPr/>
        </p:nvSpPr>
        <p:spPr>
          <a:xfrm>
            <a:off x="3268470"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8384580C-29FC-4225-99A5-10C5A909C4D5}"/>
              </a:ext>
            </a:extLst>
          </p:cNvPr>
          <p:cNvSpPr/>
          <p:nvPr/>
        </p:nvSpPr>
        <p:spPr>
          <a:xfrm>
            <a:off x="5990164"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p:cNvSpPr>
            <a:spLocks noGrp="1"/>
          </p:cNvSpPr>
          <p:nvPr>
            <p:ph type="title"/>
          </p:nvPr>
        </p:nvSpPr>
        <p:spPr/>
        <p:txBody>
          <a:bodyPr/>
          <a:lstStyle/>
          <a:p>
            <a:r>
              <a:rPr lang="hr-HR" dirty="0"/>
              <a:t>RASPLET PRIČE IZLASKA</a:t>
            </a:r>
            <a:endParaRPr lang="en-US" dirty="0"/>
          </a:p>
        </p:txBody>
      </p:sp>
      <p:cxnSp>
        <p:nvCxnSpPr>
          <p:cNvPr id="8" name="Straight Connector 7"/>
          <p:cNvCxnSpPr/>
          <p:nvPr/>
        </p:nvCxnSpPr>
        <p:spPr>
          <a:xfrm>
            <a:off x="794425" y="5175115"/>
            <a:ext cx="14478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2209800" y="2819400"/>
            <a:ext cx="2538000" cy="23622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791200" y="2057400"/>
            <a:ext cx="1295400" cy="31242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7054175" y="5175115"/>
            <a:ext cx="12954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rot="4036221">
            <a:off x="6010388" y="3257003"/>
            <a:ext cx="1240532" cy="430887"/>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Preokret</a:t>
            </a:r>
            <a:endParaRPr lang="en-US" sz="2200" b="1" dirty="0">
              <a:latin typeface="Times New Roman" panose="02020603050405020304" pitchFamily="18" charset="0"/>
              <a:cs typeface="Times New Roman" panose="02020603050405020304" pitchFamily="18" charset="0"/>
            </a:endParaRPr>
          </a:p>
        </p:txBody>
      </p:sp>
      <p:cxnSp>
        <p:nvCxnSpPr>
          <p:cNvPr id="18" name="Straight Connector 17"/>
          <p:cNvCxnSpPr>
            <a:cxnSpLocks/>
          </p:cNvCxnSpPr>
          <p:nvPr/>
        </p:nvCxnSpPr>
        <p:spPr>
          <a:xfrm>
            <a:off x="4732951" y="2854215"/>
            <a:ext cx="386338" cy="734189"/>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cxnSpLocks/>
          </p:cNvCxnSpPr>
          <p:nvPr/>
        </p:nvCxnSpPr>
        <p:spPr>
          <a:xfrm flipH="1">
            <a:off x="5119290" y="2088931"/>
            <a:ext cx="671910" cy="1530569"/>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5496935E-3C95-4A9D-8F0F-948BB945D488}"/>
              </a:ext>
            </a:extLst>
          </p:cNvPr>
          <p:cNvSpPr txBox="1"/>
          <p:nvPr/>
        </p:nvSpPr>
        <p:spPr>
          <a:xfrm>
            <a:off x="545412" y="5726348"/>
            <a:ext cx="2664000" cy="461665"/>
          </a:xfrm>
          <a:prstGeom prst="rect">
            <a:avLst/>
          </a:prstGeom>
          <a:solidFill>
            <a:schemeClr val="accent3"/>
          </a:solidFill>
        </p:spPr>
        <p:txBody>
          <a:bodyPr wrap="square" rtlCol="0">
            <a:spAutoFit/>
          </a:bodyPr>
          <a:lstStyle/>
          <a:p>
            <a:pPr algn="ctr"/>
            <a:r>
              <a:rPr lang="hr-HR" sz="2400" dirty="0">
                <a:solidFill>
                  <a:schemeClr val="bg1"/>
                </a:solidFill>
                <a:latin typeface="Times New Roman" panose="02020603050405020304" pitchFamily="18" charset="0"/>
                <a:cs typeface="Times New Roman" panose="02020603050405020304" pitchFamily="18" charset="0"/>
              </a:rPr>
              <a:t>Početak</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7B91E2E9-2B06-4C97-BB03-0CF744EE052D}"/>
              </a:ext>
            </a:extLst>
          </p:cNvPr>
          <p:cNvSpPr txBox="1"/>
          <p:nvPr/>
        </p:nvSpPr>
        <p:spPr>
          <a:xfrm>
            <a:off x="5990165" y="5726346"/>
            <a:ext cx="2664000" cy="461665"/>
          </a:xfrm>
          <a:prstGeom prst="rect">
            <a:avLst/>
          </a:prstGeom>
          <a:solidFill>
            <a:schemeClr val="accent3"/>
          </a:solidFill>
        </p:spPr>
        <p:txBody>
          <a:bodyPr wrap="square" rtlCol="0">
            <a:spAutoFit/>
          </a:bodyPr>
          <a:lstStyle/>
          <a:p>
            <a:pPr algn="ctr"/>
            <a:r>
              <a:rPr lang="hr-HR" sz="2400" dirty="0">
                <a:solidFill>
                  <a:schemeClr val="bg1"/>
                </a:solidFill>
                <a:latin typeface="Times New Roman" panose="02020603050405020304" pitchFamily="18" charset="0"/>
                <a:cs typeface="Times New Roman" panose="02020603050405020304" pitchFamily="18" charset="0"/>
              </a:rPr>
              <a:t>Kraj</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34186EBE-9E2C-44F8-836C-C4F9D9312845}"/>
              </a:ext>
            </a:extLst>
          </p:cNvPr>
          <p:cNvSpPr txBox="1"/>
          <p:nvPr/>
        </p:nvSpPr>
        <p:spPr>
          <a:xfrm>
            <a:off x="3269704" y="5726347"/>
            <a:ext cx="2664000" cy="461665"/>
          </a:xfrm>
          <a:prstGeom prst="rect">
            <a:avLst/>
          </a:prstGeom>
          <a:solidFill>
            <a:schemeClr val="accent3"/>
          </a:solidFill>
        </p:spPr>
        <p:txBody>
          <a:bodyPr wrap="square" rtlCol="0">
            <a:spAutoFit/>
          </a:bodyPr>
          <a:lstStyle/>
          <a:p>
            <a:pPr algn="ctr"/>
            <a:r>
              <a:rPr lang="hr-HR" sz="2400" dirty="0">
                <a:solidFill>
                  <a:schemeClr val="bg1"/>
                </a:solidFill>
                <a:latin typeface="Times New Roman" panose="02020603050405020304" pitchFamily="18" charset="0"/>
                <a:cs typeface="Times New Roman" panose="02020603050405020304" pitchFamily="18" charset="0"/>
              </a:rPr>
              <a:t>Sredina</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29" name="TextBox 28">
            <a:extLst>
              <a:ext uri="{FF2B5EF4-FFF2-40B4-BE49-F238E27FC236}">
                <a16:creationId xmlns:a16="http://schemas.microsoft.com/office/drawing/2014/main" id="{D4D20687-0D6B-48BE-8608-72932EE0B7FD}"/>
              </a:ext>
            </a:extLst>
          </p:cNvPr>
          <p:cNvSpPr txBox="1"/>
          <p:nvPr/>
        </p:nvSpPr>
        <p:spPr>
          <a:xfrm>
            <a:off x="804351" y="4737668"/>
            <a:ext cx="827471" cy="769441"/>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Uvod</a:t>
            </a:r>
            <a:endParaRPr lang="en-US" sz="2200" b="1" dirty="0">
              <a:latin typeface="Times New Roman" panose="02020603050405020304" pitchFamily="18" charset="0"/>
              <a:cs typeface="Times New Roman" panose="02020603050405020304" pitchFamily="18" charset="0"/>
            </a:endParaRPr>
          </a:p>
          <a:p>
            <a:endParaRPr lang="en-US" sz="2200" b="1" dirty="0">
              <a:solidFill>
                <a:schemeClr val="accent4">
                  <a:lumMod val="75000"/>
                </a:schemeClr>
              </a:solidFill>
              <a:latin typeface="Times New Roman" panose="02020603050405020304" pitchFamily="18" charset="0"/>
              <a:cs typeface="Times New Roman" panose="02020603050405020304" pitchFamily="18" charset="0"/>
            </a:endParaRPr>
          </a:p>
        </p:txBody>
      </p:sp>
      <p:sp>
        <p:nvSpPr>
          <p:cNvPr id="30" name="TextBox 29">
            <a:extLst>
              <a:ext uri="{FF2B5EF4-FFF2-40B4-BE49-F238E27FC236}">
                <a16:creationId xmlns:a16="http://schemas.microsoft.com/office/drawing/2014/main" id="{EF8F65D3-F08C-490F-B73D-1361331F5001}"/>
              </a:ext>
            </a:extLst>
          </p:cNvPr>
          <p:cNvSpPr txBox="1"/>
          <p:nvPr/>
        </p:nvSpPr>
        <p:spPr>
          <a:xfrm>
            <a:off x="5217827" y="1641433"/>
            <a:ext cx="1229696" cy="769441"/>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Vrhunac</a:t>
            </a:r>
            <a:endParaRPr lang="en-US" sz="2200" b="1" dirty="0">
              <a:latin typeface="Times New Roman" panose="02020603050405020304" pitchFamily="18" charset="0"/>
              <a:cs typeface="Times New Roman" panose="02020603050405020304" pitchFamily="18" charset="0"/>
            </a:endParaRPr>
          </a:p>
          <a:p>
            <a:endParaRPr lang="en-US" sz="2200" b="1" dirty="0">
              <a:solidFill>
                <a:schemeClr val="accent4">
                  <a:lumMod val="75000"/>
                </a:schemeClr>
              </a:solidFill>
              <a:latin typeface="Times New Roman" panose="02020603050405020304" pitchFamily="18" charset="0"/>
              <a:cs typeface="Times New Roman" panose="02020603050405020304" pitchFamily="18" charset="0"/>
            </a:endParaRPr>
          </a:p>
        </p:txBody>
      </p:sp>
      <p:sp>
        <p:nvSpPr>
          <p:cNvPr id="31" name="TextBox 30">
            <a:extLst>
              <a:ext uri="{FF2B5EF4-FFF2-40B4-BE49-F238E27FC236}">
                <a16:creationId xmlns:a16="http://schemas.microsoft.com/office/drawing/2014/main" id="{12EE5498-61CC-4AD3-B2F5-42189C17EDA8}"/>
              </a:ext>
            </a:extLst>
          </p:cNvPr>
          <p:cNvSpPr txBox="1"/>
          <p:nvPr/>
        </p:nvSpPr>
        <p:spPr>
          <a:xfrm>
            <a:off x="7047690" y="4734997"/>
            <a:ext cx="1093569" cy="430887"/>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Rasplet</a:t>
            </a:r>
            <a:endParaRPr lang="en-US" sz="2200" b="1" dirty="0">
              <a:latin typeface="Times New Roman" panose="02020603050405020304" pitchFamily="18" charset="0"/>
              <a:cs typeface="Times New Roman" panose="02020603050405020304" pitchFamily="18" charset="0"/>
            </a:endParaRPr>
          </a:p>
        </p:txBody>
      </p:sp>
      <p:sp>
        <p:nvSpPr>
          <p:cNvPr id="32" name="TextBox 31">
            <a:extLst>
              <a:ext uri="{FF2B5EF4-FFF2-40B4-BE49-F238E27FC236}">
                <a16:creationId xmlns:a16="http://schemas.microsoft.com/office/drawing/2014/main" id="{05168BBF-3DDD-4DF6-8759-401B576EC2DB}"/>
              </a:ext>
            </a:extLst>
          </p:cNvPr>
          <p:cNvSpPr txBox="1"/>
          <p:nvPr/>
        </p:nvSpPr>
        <p:spPr>
          <a:xfrm rot="19019685">
            <a:off x="2979684" y="3500424"/>
            <a:ext cx="968535" cy="430887"/>
          </a:xfrm>
          <a:prstGeom prst="rect">
            <a:avLst/>
          </a:prstGeom>
          <a:noFill/>
        </p:spPr>
        <p:txBody>
          <a:bodyPr wrap="none" rtlCol="0">
            <a:spAutoFit/>
          </a:bodyPr>
          <a:lstStyle/>
          <a:p>
            <a:pPr algn="ctr"/>
            <a:r>
              <a:rPr lang="hr-HR" sz="2200" b="1" dirty="0">
                <a:latin typeface="Times New Roman" panose="02020603050405020304" pitchFamily="18" charset="0"/>
                <a:cs typeface="Times New Roman" panose="02020603050405020304" pitchFamily="18" charset="0"/>
              </a:rPr>
              <a:t>Zaplet</a:t>
            </a:r>
            <a:endParaRPr lang="en-US" sz="2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8802570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1" y="0"/>
            <a:ext cx="6277812" cy="7789762"/>
          </a:xfrm>
        </p:spPr>
        <p:txBody>
          <a:bodyPr anchor="t" anchorCtr="0">
            <a:noAutofit/>
          </a:bodyPr>
          <a:lstStyle/>
          <a:p>
            <a:r>
              <a:rPr lang="en-US" sz="2400" cap="none" dirty="0">
                <a:latin typeface="Times New Roman" panose="02020603050405020304" pitchFamily="18" charset="0"/>
                <a:cs typeface="Times New Roman" panose="02020603050405020304" pitchFamily="18" charset="0"/>
              </a:rPr>
              <a:t>9 </a:t>
            </a:r>
            <a:r>
              <a:rPr lang="en-US" sz="2400" cap="none" dirty="0" err="1">
                <a:latin typeface="Times New Roman" panose="02020603050405020304" pitchFamily="18" charset="0"/>
                <a:cs typeface="Times New Roman" panose="02020603050405020304" pitchFamily="18" charset="0"/>
              </a:rPr>
              <a:t>Svjetlo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istinsko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koje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prosvjetljuje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svakog</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čovjeka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dođe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a:t>
            </a:r>
            <a:r>
              <a:rPr lang="en-US" sz="2400" cap="none" dirty="0">
                <a:latin typeface="Times New Roman" panose="02020603050405020304" pitchFamily="18" charset="0"/>
                <a:cs typeface="Times New Roman" panose="02020603050405020304" pitchFamily="18" charset="0"/>
              </a:rPr>
              <a:t> svijet;10 </a:t>
            </a:r>
            <a:r>
              <a:rPr lang="en-US" sz="2400" cap="none" dirty="0" err="1">
                <a:latin typeface="Times New Roman" panose="02020603050405020304" pitchFamily="18" charset="0"/>
                <a:cs typeface="Times New Roman" panose="02020603050405020304" pitchFamily="18" charset="0"/>
              </a:rPr>
              <a:t>bijaše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svijetu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svijet</a:t>
            </a:r>
            <a:r>
              <a:rPr lang="en-US" sz="2400" cap="none" dirty="0">
                <a:latin typeface="Times New Roman" panose="02020603050405020304" pitchFamily="18" charset="0"/>
                <a:cs typeface="Times New Roman" panose="02020603050405020304" pitchFamily="18" charset="0"/>
              </a:rPr>
              <a:t> po </a:t>
            </a:r>
            <a:r>
              <a:rPr lang="en-US" sz="2400" cap="none" dirty="0" err="1">
                <a:latin typeface="Times New Roman" panose="02020603050405020304" pitchFamily="18" charset="0"/>
                <a:cs typeface="Times New Roman" panose="02020603050405020304" pitchFamily="18" charset="0"/>
              </a:rPr>
              <a:t>njemu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posta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svijet</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ga</a:t>
            </a:r>
            <a:r>
              <a:rPr lang="en-US" sz="2400" cap="none" dirty="0">
                <a:latin typeface="Times New Roman" panose="02020603050405020304" pitchFamily="18" charset="0"/>
                <a:cs typeface="Times New Roman" panose="02020603050405020304" pitchFamily="18" charset="0"/>
              </a:rPr>
              <a:t> ne </a:t>
            </a:r>
            <a:r>
              <a:rPr lang="en-US" sz="2400" cap="none" dirty="0" err="1">
                <a:latin typeface="Times New Roman" panose="02020603050405020304" pitchFamily="18" charset="0"/>
                <a:cs typeface="Times New Roman" panose="02020603050405020304" pitchFamily="18" charset="0"/>
              </a:rPr>
              <a:t>upozna</a:t>
            </a:r>
            <a:r>
              <a:rPr lang="en-US" sz="2400" cap="none" dirty="0">
                <a:latin typeface="Times New Roman" panose="02020603050405020304" pitchFamily="18" charset="0"/>
                <a:cs typeface="Times New Roman" panose="02020603050405020304" pitchFamily="18" charset="0"/>
              </a:rPr>
              <a:t>. 11 K </a:t>
            </a:r>
            <a:r>
              <a:rPr lang="en-US" sz="2400" cap="none" dirty="0" err="1">
                <a:latin typeface="Times New Roman" panose="02020603050405020304" pitchFamily="18" charset="0"/>
                <a:cs typeface="Times New Roman" panose="02020603050405020304" pitchFamily="18" charset="0"/>
              </a:rPr>
              <a:t>svojima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dođe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njegovi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ga</a:t>
            </a:r>
            <a:r>
              <a:rPr lang="en-US" sz="2400" cap="none" dirty="0">
                <a:latin typeface="Times New Roman" panose="02020603050405020304" pitchFamily="18" charset="0"/>
                <a:cs typeface="Times New Roman" panose="02020603050405020304" pitchFamily="18" charset="0"/>
              </a:rPr>
              <a:t> ne </a:t>
            </a:r>
            <a:r>
              <a:rPr lang="en-US" sz="2400" cap="none" dirty="0" err="1">
                <a:latin typeface="Times New Roman" panose="02020603050405020304" pitchFamily="18" charset="0"/>
                <a:cs typeface="Times New Roman" panose="02020603050405020304" pitchFamily="18" charset="0"/>
              </a:rPr>
              <a:t>primiše</a:t>
            </a:r>
            <a:r>
              <a:rPr lang="en-US" sz="2400" cap="none" dirty="0">
                <a:latin typeface="Times New Roman" panose="02020603050405020304" pitchFamily="18" charset="0"/>
                <a:cs typeface="Times New Roman" panose="02020603050405020304" pitchFamily="18" charset="0"/>
              </a:rPr>
              <a:t>. 12 A </a:t>
            </a:r>
            <a:r>
              <a:rPr lang="en-US" sz="2400" cap="none" dirty="0" err="1">
                <a:latin typeface="Times New Roman" panose="02020603050405020304" pitchFamily="18" charset="0"/>
                <a:cs typeface="Times New Roman" panose="02020603050405020304" pitchFamily="18" charset="0"/>
              </a:rPr>
              <a:t>onima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koji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ga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primiše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podade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moć</a:t>
            </a:r>
            <a:r>
              <a:rPr lang="en-US" sz="2400" cap="none" dirty="0">
                <a:latin typeface="Times New Roman" panose="02020603050405020304" pitchFamily="18" charset="0"/>
                <a:cs typeface="Times New Roman" panose="02020603050405020304" pitchFamily="18" charset="0"/>
              </a:rPr>
              <a:t> da </a:t>
            </a:r>
            <a:r>
              <a:rPr lang="en-US" sz="2400" cap="none" dirty="0" err="1">
                <a:latin typeface="Times New Roman" panose="02020603050405020304" pitchFamily="18" charset="0"/>
                <a:cs typeface="Times New Roman" panose="02020603050405020304" pitchFamily="18" charset="0"/>
              </a:rPr>
              <a:t>postanu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djeca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Božja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onima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koji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vjeruju</a:t>
            </a:r>
            <a:r>
              <a:rPr lang="en-US" sz="2400" cap="none" dirty="0">
                <a:latin typeface="Times New Roman" panose="02020603050405020304" pitchFamily="18" charset="0"/>
                <a:cs typeface="Times New Roman" panose="02020603050405020304" pitchFamily="18" charset="0"/>
              </a:rPr>
              <a:t> u </a:t>
            </a:r>
            <a:r>
              <a:rPr lang="en-US" sz="2400" cap="none" dirty="0" err="1">
                <a:latin typeface="Times New Roman" panose="02020603050405020304" pitchFamily="18" charset="0"/>
                <a:cs typeface="Times New Roman" panose="02020603050405020304" pitchFamily="18" charset="0"/>
              </a:rPr>
              <a:t>njegovo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ime</a:t>
            </a:r>
            <a:r>
              <a:rPr lang="en-US" sz="2400" cap="none" dirty="0">
                <a:latin typeface="Times New Roman" panose="02020603050405020304" pitchFamily="18" charset="0"/>
                <a:cs typeface="Times New Roman" panose="02020603050405020304" pitchFamily="18" charset="0"/>
              </a:rPr>
              <a:t>, 13 </a:t>
            </a:r>
            <a:r>
              <a:rPr lang="en-US" sz="2400" cap="none" dirty="0" err="1">
                <a:latin typeface="Times New Roman" panose="02020603050405020304" pitchFamily="18" charset="0"/>
                <a:cs typeface="Times New Roman" panose="02020603050405020304" pitchFamily="18" charset="0"/>
              </a:rPr>
              <a:t>koji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rođeni</a:t>
            </a:r>
            <a:r>
              <a:rPr lang="en-US" sz="2400" cap="none" dirty="0">
                <a:latin typeface="Times New Roman" panose="02020603050405020304" pitchFamily="18" charset="0"/>
                <a:cs typeface="Times New Roman" panose="02020603050405020304" pitchFamily="18" charset="0"/>
              </a:rPr>
              <a:t> ne od </a:t>
            </a:r>
            <a:r>
              <a:rPr lang="en-US" sz="2400" cap="none" dirty="0" err="1">
                <a:latin typeface="Times New Roman" panose="02020603050405020304" pitchFamily="18" charset="0"/>
                <a:cs typeface="Times New Roman" panose="02020603050405020304" pitchFamily="18" charset="0"/>
              </a:rPr>
              <a:t>krvi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ni</a:t>
            </a:r>
            <a:r>
              <a:rPr lang="en-US" sz="2400" cap="none" dirty="0">
                <a:latin typeface="Times New Roman" panose="02020603050405020304" pitchFamily="18" charset="0"/>
                <a:cs typeface="Times New Roman" panose="02020603050405020304" pitchFamily="18" charset="0"/>
              </a:rPr>
              <a:t> od </a:t>
            </a:r>
            <a:r>
              <a:rPr lang="en-US" sz="2400" cap="none" dirty="0" err="1">
                <a:latin typeface="Times New Roman" panose="02020603050405020304" pitchFamily="18" charset="0"/>
                <a:cs typeface="Times New Roman" panose="02020603050405020304" pitchFamily="18" charset="0"/>
              </a:rPr>
              <a:t>volje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tjelesne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ni</a:t>
            </a:r>
            <a:r>
              <a:rPr lang="en-US" sz="2400" cap="none" dirty="0">
                <a:latin typeface="Times New Roman" panose="02020603050405020304" pitchFamily="18" charset="0"/>
                <a:cs typeface="Times New Roman" panose="02020603050405020304" pitchFamily="18" charset="0"/>
              </a:rPr>
              <a:t> od </a:t>
            </a:r>
            <a:r>
              <a:rPr lang="en-US" sz="2400" cap="none" dirty="0" err="1">
                <a:latin typeface="Times New Roman" panose="02020603050405020304" pitchFamily="18" charset="0"/>
                <a:cs typeface="Times New Roman" panose="02020603050405020304" pitchFamily="18" charset="0"/>
              </a:rPr>
              <a:t>volje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muževlje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nego</a:t>
            </a:r>
            <a:r>
              <a:rPr lang="en-US" sz="2400" cap="none" dirty="0">
                <a:latin typeface="Times New Roman" panose="02020603050405020304" pitchFamily="18" charset="0"/>
                <a:cs typeface="Times New Roman" panose="02020603050405020304" pitchFamily="18" charset="0"/>
              </a:rPr>
              <a:t> - od Boga.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14 I </a:t>
            </a:r>
            <a:r>
              <a:rPr lang="en-US" sz="2400" cap="none" dirty="0" err="1">
                <a:latin typeface="Times New Roman" panose="02020603050405020304" pitchFamily="18" charset="0"/>
                <a:cs typeface="Times New Roman" panose="02020603050405020304" pitchFamily="18" charset="0"/>
              </a:rPr>
              <a:t>Riječ</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tijelom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postade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nastani</a:t>
            </a:r>
            <a:r>
              <a:rPr lang="en-US" sz="2400" cap="none" dirty="0">
                <a:latin typeface="Times New Roman" panose="02020603050405020304" pitchFamily="18" charset="0"/>
                <a:cs typeface="Times New Roman" panose="02020603050405020304" pitchFamily="18" charset="0"/>
              </a:rPr>
              <a:t> se </a:t>
            </a:r>
            <a:r>
              <a:rPr lang="en-US" sz="2400" cap="none" dirty="0" err="1">
                <a:latin typeface="Times New Roman" panose="02020603050405020304" pitchFamily="18" charset="0"/>
                <a:cs typeface="Times New Roman" panose="02020603050405020304" pitchFamily="18" charset="0"/>
              </a:rPr>
              <a:t>među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vidjesmo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slavu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njegovu</a:t>
            </a:r>
            <a:r>
              <a:rPr lang="en-US" sz="2400" cap="none" dirty="0">
                <a:latin typeface="Times New Roman" panose="02020603050405020304" pitchFamily="18" charset="0"/>
                <a:cs typeface="Times New Roman" panose="02020603050405020304" pitchFamily="18" charset="0"/>
              </a:rPr>
              <a:t> - </a:t>
            </a:r>
            <a:r>
              <a:rPr lang="en-US" sz="2400" cap="none" dirty="0" err="1">
                <a:latin typeface="Times New Roman" panose="02020603050405020304" pitchFamily="18" charset="0"/>
                <a:cs typeface="Times New Roman" panose="02020603050405020304" pitchFamily="18" charset="0"/>
              </a:rPr>
              <a:t>slavu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koju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kao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Jedinorođenac</a:t>
            </a:r>
            <a:r>
              <a:rPr lang="en-US" sz="2400" cap="none" dirty="0">
                <a:latin typeface="Times New Roman" panose="02020603050405020304" pitchFamily="18" charset="0"/>
                <a:cs typeface="Times New Roman" panose="02020603050405020304" pitchFamily="18" charset="0"/>
              </a:rPr>
              <a:t> od </a:t>
            </a:r>
            <a:r>
              <a:rPr lang="en-US" sz="2400" cap="none" dirty="0" err="1">
                <a:latin typeface="Times New Roman" panose="02020603050405020304" pitchFamily="18" charset="0"/>
                <a:cs typeface="Times New Roman" panose="02020603050405020304" pitchFamily="18" charset="0"/>
              </a:rPr>
              <a:t>Oca</a:t>
            </a:r>
            <a:r>
              <a:rPr lang="en-US" sz="2400" cap="none" dirty="0">
                <a:latin typeface="Times New Roman" panose="02020603050405020304" pitchFamily="18" charset="0"/>
                <a:cs typeface="Times New Roman" panose="02020603050405020304" pitchFamily="18" charset="0"/>
              </a:rPr>
              <a:t> - pun </a:t>
            </a:r>
            <a:r>
              <a:rPr lang="en-US" sz="2400" cap="none" dirty="0" err="1">
                <a:latin typeface="Times New Roman" panose="02020603050405020304" pitchFamily="18" charset="0"/>
                <a:cs typeface="Times New Roman" panose="02020603050405020304" pitchFamily="18" charset="0"/>
              </a:rPr>
              <a:t>milosti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istine</a:t>
            </a:r>
            <a:r>
              <a:rPr lang="en-US"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15 Ivan </a:t>
            </a:r>
            <a:r>
              <a:rPr lang="en-US" sz="2400" cap="none" dirty="0" err="1">
                <a:latin typeface="Times New Roman" panose="02020603050405020304" pitchFamily="18" charset="0"/>
                <a:cs typeface="Times New Roman" panose="02020603050405020304" pitchFamily="18" charset="0"/>
              </a:rPr>
              <a:t>svjedoči</a:t>
            </a:r>
            <a:r>
              <a:rPr lang="en-US" sz="2400" cap="none" dirty="0">
                <a:latin typeface="Times New Roman" panose="02020603050405020304" pitchFamily="18" charset="0"/>
                <a:cs typeface="Times New Roman" panose="02020603050405020304" pitchFamily="18" charset="0"/>
              </a:rPr>
              <a:t> za </a:t>
            </a:r>
            <a:r>
              <a:rPr lang="en-US" sz="2400" cap="none" dirty="0" err="1">
                <a:latin typeface="Times New Roman" panose="02020603050405020304" pitchFamily="18" charset="0"/>
                <a:cs typeface="Times New Roman" panose="02020603050405020304" pitchFamily="18" charset="0"/>
              </a:rPr>
              <a:t>njega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Viče</a:t>
            </a:r>
            <a:r>
              <a:rPr lang="en-US" sz="2400" cap="none" dirty="0">
                <a:latin typeface="Times New Roman" panose="02020603050405020304" pitchFamily="18" charset="0"/>
                <a:cs typeface="Times New Roman" panose="02020603050405020304" pitchFamily="18" charset="0"/>
              </a:rPr>
              <a:t>: "To je </a:t>
            </a:r>
            <a:r>
              <a:rPr lang="en-US" sz="2400" cap="none" dirty="0" err="1">
                <a:latin typeface="Times New Roman" panose="02020603050405020304" pitchFamily="18" charset="0"/>
                <a:cs typeface="Times New Roman" panose="02020603050405020304" pitchFamily="18" charset="0"/>
              </a:rPr>
              <a:t>onaj</a:t>
            </a:r>
            <a:r>
              <a:rPr lang="en-US" sz="2400" cap="none" dirty="0">
                <a:latin typeface="Times New Roman" panose="02020603050405020304" pitchFamily="18" charset="0"/>
                <a:cs typeface="Times New Roman" panose="02020603050405020304" pitchFamily="18" charset="0"/>
              </a:rPr>
              <a:t> o </a:t>
            </a:r>
            <a:r>
              <a:rPr lang="en-US" sz="2400" cap="none" dirty="0" err="1">
                <a:latin typeface="Times New Roman" panose="02020603050405020304" pitchFamily="18" charset="0"/>
                <a:cs typeface="Times New Roman" panose="02020603050405020304" pitchFamily="18" charset="0"/>
              </a:rPr>
              <a:t>kojem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rekoh</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koji</a:t>
            </a:r>
            <a:r>
              <a:rPr lang="en-US" sz="2400" cap="none" dirty="0">
                <a:latin typeface="Times New Roman" panose="02020603050405020304" pitchFamily="18" charset="0"/>
                <a:cs typeface="Times New Roman" panose="02020603050405020304" pitchFamily="18" charset="0"/>
              </a:rPr>
              <a:t> za </a:t>
            </a:r>
            <a:r>
              <a:rPr lang="en-US" sz="2400" cap="none" dirty="0" err="1">
                <a:latin typeface="Times New Roman" panose="02020603050405020304" pitchFamily="18" charset="0"/>
                <a:cs typeface="Times New Roman" panose="02020603050405020304" pitchFamily="18" charset="0"/>
              </a:rPr>
              <a:t>mnom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dolazi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preda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mnom</a:t>
            </a:r>
            <a:r>
              <a:rPr lang="en-US" sz="2400" cap="none" dirty="0">
                <a:latin typeface="Times New Roman" panose="02020603050405020304" pitchFamily="18" charset="0"/>
                <a:cs typeface="Times New Roman" panose="02020603050405020304" pitchFamily="18" charset="0"/>
              </a:rPr>
              <a:t> je </a:t>
            </a:r>
            <a:r>
              <a:rPr lang="en-US" sz="2400" cap="none" dirty="0" err="1">
                <a:latin typeface="Times New Roman" panose="02020603050405020304" pitchFamily="18" charset="0"/>
                <a:cs typeface="Times New Roman" panose="02020603050405020304" pitchFamily="18" charset="0"/>
              </a:rPr>
              <a:t>jer</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bijaše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prije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mene</a:t>
            </a:r>
            <a:r>
              <a:rPr lang="en-US" sz="2400" cap="none" dirty="0">
                <a:latin typeface="Times New Roman" panose="02020603050405020304" pitchFamily="18" charset="0"/>
                <a:cs typeface="Times New Roman" panose="02020603050405020304" pitchFamily="18" charset="0"/>
              </a:rPr>
              <a:t>!" 16 </a:t>
            </a:r>
            <a:r>
              <a:rPr lang="en-US" sz="2400" cap="none" dirty="0" err="1">
                <a:latin typeface="Times New Roman" panose="02020603050405020304" pitchFamily="18" charset="0"/>
                <a:cs typeface="Times New Roman" panose="02020603050405020304" pitchFamily="18" charset="0"/>
              </a:rPr>
              <a:t>Doista</a:t>
            </a:r>
            <a:r>
              <a:rPr lang="en-US" sz="2400" cap="none" dirty="0">
                <a:latin typeface="Times New Roman" panose="02020603050405020304" pitchFamily="18" charset="0"/>
                <a:cs typeface="Times New Roman" panose="02020603050405020304" pitchFamily="18" charset="0"/>
              </a:rPr>
              <a:t>, od </a:t>
            </a:r>
            <a:r>
              <a:rPr lang="en-US" sz="2400" cap="none" dirty="0" err="1">
                <a:latin typeface="Times New Roman" panose="02020603050405020304" pitchFamily="18" charset="0"/>
                <a:cs typeface="Times New Roman" panose="02020603050405020304" pitchFamily="18" charset="0"/>
              </a:rPr>
              <a:t>punine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njegove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svi</a:t>
            </a:r>
            <a:r>
              <a:rPr lang="en-US" sz="2400" cap="none" dirty="0">
                <a:latin typeface="Times New Roman" panose="02020603050405020304" pitchFamily="18" charset="0"/>
                <a:cs typeface="Times New Roman" panose="02020603050405020304" pitchFamily="18" charset="0"/>
              </a:rPr>
              <a:t> mi </a:t>
            </a:r>
            <a:r>
              <a:rPr lang="en-US" sz="2400" cap="none" dirty="0" err="1">
                <a:latin typeface="Times New Roman" panose="02020603050405020304" pitchFamily="18" charset="0"/>
                <a:cs typeface="Times New Roman" panose="02020603050405020304" pitchFamily="18" charset="0"/>
              </a:rPr>
              <a:t>primismo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to </a:t>
            </a:r>
            <a:r>
              <a:rPr lang="en-US" sz="2400" cap="none" dirty="0" err="1">
                <a:latin typeface="Times New Roman" panose="02020603050405020304" pitchFamily="18" charset="0"/>
                <a:cs typeface="Times New Roman" panose="02020603050405020304" pitchFamily="18" charset="0"/>
              </a:rPr>
              <a:t>milost</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milost</a:t>
            </a:r>
            <a:r>
              <a:rPr lang="en-US" sz="2400" cap="none" dirty="0">
                <a:latin typeface="Times New Roman" panose="02020603050405020304" pitchFamily="18" charset="0"/>
                <a:cs typeface="Times New Roman" panose="02020603050405020304" pitchFamily="18" charset="0"/>
              </a:rPr>
              <a:t>.</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17 </a:t>
            </a:r>
            <a:r>
              <a:rPr lang="en-US" sz="2400" cap="none" dirty="0" err="1">
                <a:latin typeface="Times New Roman" panose="02020603050405020304" pitchFamily="18" charset="0"/>
                <a:cs typeface="Times New Roman" panose="02020603050405020304" pitchFamily="18" charset="0"/>
              </a:rPr>
              <a:t>Uistinu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Zakon</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bijaše</a:t>
            </a:r>
            <a:r>
              <a:rPr lang="en-US" sz="2400" cap="none" dirty="0">
                <a:latin typeface="Times New Roman" panose="02020603050405020304" pitchFamily="18" charset="0"/>
                <a:cs typeface="Times New Roman" panose="02020603050405020304" pitchFamily="18" charset="0"/>
              </a:rPr>
              <a:t> dan po </a:t>
            </a:r>
            <a:r>
              <a:rPr lang="en-US" sz="2400" cap="none" dirty="0" err="1">
                <a:latin typeface="Times New Roman" panose="02020603050405020304" pitchFamily="18" charset="0"/>
                <a:cs typeface="Times New Roman" panose="02020603050405020304" pitchFamily="18" charset="0"/>
              </a:rPr>
              <a:t>Mojsiju</a:t>
            </a:r>
            <a:r>
              <a:rPr lang="en-US" sz="2400" cap="none" dirty="0">
                <a:latin typeface="Times New Roman" panose="02020603050405020304" pitchFamily="18" charset="0"/>
                <a:cs typeface="Times New Roman" panose="02020603050405020304" pitchFamily="18" charset="0"/>
              </a:rPr>
              <a:t>, a </a:t>
            </a:r>
            <a:r>
              <a:rPr lang="en-US" sz="2400" cap="none" dirty="0" err="1">
                <a:latin typeface="Times New Roman" panose="02020603050405020304" pitchFamily="18" charset="0"/>
                <a:cs typeface="Times New Roman" panose="02020603050405020304" pitchFamily="18" charset="0"/>
              </a:rPr>
              <a:t>milost</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istina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nasta</a:t>
            </a:r>
            <a:r>
              <a:rPr lang="en-US" sz="2400" cap="none" dirty="0">
                <a:latin typeface="Times New Roman" panose="02020603050405020304" pitchFamily="18" charset="0"/>
                <a:cs typeface="Times New Roman" panose="02020603050405020304" pitchFamily="18" charset="0"/>
              </a:rPr>
              <a:t> po </a:t>
            </a:r>
            <a:r>
              <a:rPr lang="en-US" sz="2400" cap="none" dirty="0" err="1">
                <a:latin typeface="Times New Roman" panose="02020603050405020304" pitchFamily="18" charset="0"/>
                <a:cs typeface="Times New Roman" panose="02020603050405020304" pitchFamily="18" charset="0"/>
              </a:rPr>
              <a:t>Isusu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Kristu</a:t>
            </a:r>
            <a:r>
              <a:rPr lang="en-US" sz="2400" cap="none" dirty="0">
                <a:latin typeface="Times New Roman" panose="02020603050405020304" pitchFamily="18" charset="0"/>
                <a:cs typeface="Times New Roman" panose="02020603050405020304" pitchFamily="18" charset="0"/>
              </a:rPr>
              <a:t>. 18 Boga </a:t>
            </a:r>
            <a:r>
              <a:rPr lang="en-US" sz="2400" cap="none" dirty="0" err="1">
                <a:latin typeface="Times New Roman" panose="02020603050405020304" pitchFamily="18" charset="0"/>
                <a:cs typeface="Times New Roman" panose="02020603050405020304" pitchFamily="18" charset="0"/>
              </a:rPr>
              <a:t>nitko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nikada</a:t>
            </a:r>
            <a:r>
              <a:rPr lang="en-US" sz="2400" cap="none" dirty="0">
                <a:latin typeface="Times New Roman" panose="02020603050405020304" pitchFamily="18" charset="0"/>
                <a:cs typeface="Times New Roman" panose="02020603050405020304" pitchFamily="18" charset="0"/>
              </a:rPr>
              <a:t> ne </a:t>
            </a:r>
            <a:r>
              <a:rPr lang="en-US" sz="2400" cap="none" dirty="0" err="1">
                <a:latin typeface="Times New Roman" panose="02020603050405020304" pitchFamily="18" charset="0"/>
                <a:cs typeface="Times New Roman" panose="02020603050405020304" pitchFamily="18" charset="0"/>
              </a:rPr>
              <a:t>vidje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Jedinorođenac</a:t>
            </a:r>
            <a:r>
              <a:rPr lang="en-US" sz="2400" cap="none" dirty="0">
                <a:latin typeface="Times New Roman" panose="02020603050405020304" pitchFamily="18" charset="0"/>
                <a:cs typeface="Times New Roman" panose="02020603050405020304" pitchFamily="18" charset="0"/>
              </a:rPr>
              <a:t> - Bog - </a:t>
            </a:r>
            <a:r>
              <a:rPr lang="en-US" sz="2400" cap="none" dirty="0" err="1">
                <a:latin typeface="Times New Roman" panose="02020603050405020304" pitchFamily="18" charset="0"/>
                <a:cs typeface="Times New Roman" panose="02020603050405020304" pitchFamily="18" charset="0"/>
              </a:rPr>
              <a:t>koji</a:t>
            </a:r>
            <a:r>
              <a:rPr lang="en-US" sz="2400" cap="none" dirty="0">
                <a:latin typeface="Times New Roman" panose="02020603050405020304" pitchFamily="18" charset="0"/>
                <a:cs typeface="Times New Roman" panose="02020603050405020304" pitchFamily="18" charset="0"/>
              </a:rPr>
              <a:t> je u </a:t>
            </a:r>
            <a:r>
              <a:rPr lang="en-US" sz="2400" cap="none" dirty="0" err="1">
                <a:latin typeface="Times New Roman" panose="02020603050405020304" pitchFamily="18" charset="0"/>
                <a:cs typeface="Times New Roman" panose="02020603050405020304" pitchFamily="18" charset="0"/>
              </a:rPr>
              <a:t>krilu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Očevu</a:t>
            </a:r>
            <a:r>
              <a:rPr lang="en-US" sz="2400" cap="none" dirty="0">
                <a:latin typeface="Times New Roman" panose="02020603050405020304" pitchFamily="18" charset="0"/>
                <a:cs typeface="Times New Roman" panose="02020603050405020304" pitchFamily="18" charset="0"/>
              </a:rPr>
              <a:t>, on </a:t>
            </a:r>
            <a:r>
              <a:rPr lang="en-US" sz="2400" cap="none" dirty="0" err="1">
                <a:latin typeface="Times New Roman" panose="02020603050405020304" pitchFamily="18" charset="0"/>
                <a:cs typeface="Times New Roman" panose="02020603050405020304" pitchFamily="18" charset="0"/>
              </a:rPr>
              <a:t>ga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obznani</a:t>
            </a:r>
            <a:r>
              <a:rPr lang="en-US" sz="2400" cap="none" dirty="0">
                <a:latin typeface="Times New Roman" panose="02020603050405020304" pitchFamily="18" charset="0"/>
                <a:cs typeface="Times New Roman" panose="02020603050405020304" pitchFamily="18" charset="0"/>
              </a:rPr>
              <a:t>. 19A </a:t>
            </a:r>
            <a:r>
              <a:rPr lang="en-US" sz="2400" cap="none" dirty="0" err="1">
                <a:latin typeface="Times New Roman" panose="02020603050405020304" pitchFamily="18" charset="0"/>
                <a:cs typeface="Times New Roman" panose="02020603050405020304" pitchFamily="18" charset="0"/>
              </a:rPr>
              <a:t>evo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svjedočanstva</a:t>
            </a:r>
            <a:r>
              <a:rPr lang="en-US" sz="2400" cap="none" dirty="0">
                <a:latin typeface="Times New Roman" panose="02020603050405020304" pitchFamily="18" charset="0"/>
                <a:cs typeface="Times New Roman" panose="02020603050405020304" pitchFamily="18" charset="0"/>
              </a:rPr>
              <a:t> Ivanova. </a:t>
            </a:r>
            <a:r>
              <a:rPr lang="en-US" sz="2400" cap="none" dirty="0" err="1">
                <a:latin typeface="Times New Roman" panose="02020603050405020304" pitchFamily="18" charset="0"/>
                <a:cs typeface="Times New Roman" panose="02020603050405020304" pitchFamily="18" charset="0"/>
              </a:rPr>
              <a:t>Kad</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Židovi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iz</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Jeruzalema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poslali</a:t>
            </a:r>
            <a:r>
              <a:rPr lang="en-US" sz="2400" cap="none" dirty="0">
                <a:latin typeface="Times New Roman" panose="02020603050405020304" pitchFamily="18" charset="0"/>
                <a:cs typeface="Times New Roman" panose="02020603050405020304" pitchFamily="18" charset="0"/>
              </a:rPr>
              <a:t> k </a:t>
            </a:r>
            <a:r>
              <a:rPr lang="en-US" sz="2400" cap="none" dirty="0" err="1">
                <a:latin typeface="Times New Roman" panose="02020603050405020304" pitchFamily="18" charset="0"/>
                <a:cs typeface="Times New Roman" panose="02020603050405020304" pitchFamily="18" charset="0"/>
              </a:rPr>
              <a:t>njemu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svećenike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levite</a:t>
            </a:r>
            <a:r>
              <a:rPr lang="en-US" sz="2400" cap="none" dirty="0">
                <a:latin typeface="Times New Roman" panose="02020603050405020304" pitchFamily="18" charset="0"/>
                <a:cs typeface="Times New Roman" panose="02020603050405020304" pitchFamily="18" charset="0"/>
              </a:rPr>
              <a:t> da </a:t>
            </a:r>
            <a:r>
              <a:rPr lang="en-US" sz="2400" cap="none" dirty="0" err="1">
                <a:latin typeface="Times New Roman" panose="02020603050405020304" pitchFamily="18" charset="0"/>
                <a:cs typeface="Times New Roman" panose="02020603050405020304" pitchFamily="18" charset="0"/>
              </a:rPr>
              <a:t>ga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upitaju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Tko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ti</a:t>
            </a:r>
            <a:r>
              <a:rPr lang="en-US" sz="2400" cap="none" dirty="0">
                <a:latin typeface="Times New Roman" panose="02020603050405020304" pitchFamily="18" charset="0"/>
                <a:cs typeface="Times New Roman" panose="02020603050405020304" pitchFamily="18" charset="0"/>
              </a:rPr>
              <a:t>?", 20on </a:t>
            </a:r>
            <a:r>
              <a:rPr lang="en-US" sz="2400" cap="none" dirty="0" err="1">
                <a:latin typeface="Times New Roman" panose="02020603050405020304" pitchFamily="18" charset="0"/>
                <a:cs typeface="Times New Roman" panose="02020603050405020304" pitchFamily="18" charset="0"/>
              </a:rPr>
              <a:t>prizna</a:t>
            </a:r>
            <a:r>
              <a:rPr lang="en-US" sz="2400" cap="none" dirty="0">
                <a:latin typeface="Times New Roman" panose="02020603050405020304" pitchFamily="18" charset="0"/>
                <a:cs typeface="Times New Roman" panose="02020603050405020304" pitchFamily="18" charset="0"/>
              </a:rPr>
              <a:t>; ne </a:t>
            </a:r>
            <a:r>
              <a:rPr lang="en-US" sz="2400" cap="none" dirty="0" err="1">
                <a:latin typeface="Times New Roman" panose="02020603050405020304" pitchFamily="18" charset="0"/>
                <a:cs typeface="Times New Roman" panose="02020603050405020304" pitchFamily="18" charset="0"/>
              </a:rPr>
              <a:t>zanijeka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nego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prizna</a:t>
            </a:r>
            <a:r>
              <a:rPr lang="en-US" sz="2400" cap="none" dirty="0">
                <a:latin typeface="Times New Roman" panose="02020603050405020304" pitchFamily="18" charset="0"/>
                <a:cs typeface="Times New Roman" panose="02020603050405020304" pitchFamily="18" charset="0"/>
              </a:rPr>
              <a:t>: "Ja </a:t>
            </a:r>
            <a:r>
              <a:rPr lang="en-US" sz="2400" cap="none" dirty="0" err="1">
                <a:latin typeface="Times New Roman" panose="02020603050405020304" pitchFamily="18" charset="0"/>
                <a:cs typeface="Times New Roman" panose="02020603050405020304" pitchFamily="18" charset="0"/>
              </a:rPr>
              <a:t>nisam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Krist</a:t>
            </a:r>
            <a:r>
              <a:rPr lang="en-US" sz="2400" cap="none" dirty="0">
                <a:latin typeface="Times New Roman" panose="02020603050405020304" pitchFamily="18" charset="0"/>
                <a:cs typeface="Times New Roman" panose="02020603050405020304" pitchFamily="18" charset="0"/>
              </a:rPr>
              <a:t>." 21Upitaše </a:t>
            </a:r>
            <a:r>
              <a:rPr lang="en-US" sz="2400" cap="none" dirty="0" err="1">
                <a:latin typeface="Times New Roman" panose="02020603050405020304" pitchFamily="18" charset="0"/>
                <a:cs typeface="Times New Roman" panose="02020603050405020304" pitchFamily="18" charset="0"/>
              </a:rPr>
              <a:t>ga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nato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Što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dakle</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Jesi</a:t>
            </a:r>
            <a:r>
              <a:rPr lang="en-US" sz="2400" cap="none" dirty="0">
                <a:latin typeface="Times New Roman" panose="02020603050405020304" pitchFamily="18" charset="0"/>
                <a:cs typeface="Times New Roman" panose="02020603050405020304" pitchFamily="18" charset="0"/>
              </a:rPr>
              <a:t> li </a:t>
            </a:r>
            <a:r>
              <a:rPr lang="en-US" sz="2400" cap="none" dirty="0" err="1">
                <a:latin typeface="Times New Roman" panose="02020603050405020304" pitchFamily="18" charset="0"/>
                <a:cs typeface="Times New Roman" panose="02020603050405020304" pitchFamily="18" charset="0"/>
              </a:rPr>
              <a:t>Ilija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Odgovori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Nisam</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Jesi</a:t>
            </a:r>
            <a:r>
              <a:rPr lang="en-US" sz="2400" cap="none" dirty="0">
                <a:latin typeface="Times New Roman" panose="02020603050405020304" pitchFamily="18" charset="0"/>
                <a:cs typeface="Times New Roman" panose="02020603050405020304" pitchFamily="18" charset="0"/>
              </a:rPr>
              <a:t> li Prorok?" </a:t>
            </a:r>
            <a:r>
              <a:rPr lang="en-US" sz="2400" cap="none" dirty="0" err="1">
                <a:latin typeface="Times New Roman" panose="02020603050405020304" pitchFamily="18" charset="0"/>
                <a:cs typeface="Times New Roman" panose="02020603050405020304" pitchFamily="18" charset="0"/>
              </a:rPr>
              <a:t>Odgovori</a:t>
            </a:r>
            <a:r>
              <a:rPr lang="en-US" sz="2400" cap="none" dirty="0">
                <a:latin typeface="Times New Roman" panose="02020603050405020304" pitchFamily="18" charset="0"/>
                <a:cs typeface="Times New Roman" panose="02020603050405020304" pitchFamily="18" charset="0"/>
              </a:rPr>
              <a:t>: "Ne." 22Tada mu </a:t>
            </a:r>
            <a:r>
              <a:rPr lang="en-US" sz="2400" cap="none" dirty="0" err="1">
                <a:latin typeface="Times New Roman" panose="02020603050405020304" pitchFamily="18" charset="0"/>
                <a:cs typeface="Times New Roman" panose="02020603050405020304" pitchFamily="18" charset="0"/>
              </a:rPr>
              <a:t>rekoše</a:t>
            </a:r>
            <a:r>
              <a:rPr lang="en-US" sz="2400" cap="none" dirty="0">
                <a:latin typeface="Times New Roman" panose="02020603050405020304" pitchFamily="18" charset="0"/>
                <a:cs typeface="Times New Roman" panose="02020603050405020304" pitchFamily="18" charset="0"/>
              </a:rPr>
              <a:t>: "Pa </a:t>
            </a:r>
            <a:r>
              <a:rPr lang="en-US" sz="2400" cap="none" dirty="0" err="1">
                <a:latin typeface="Times New Roman" panose="02020603050405020304" pitchFamily="18" charset="0"/>
                <a:cs typeface="Times New Roman" panose="02020603050405020304" pitchFamily="18" charset="0"/>
              </a:rPr>
              <a:t>tko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si</a:t>
            </a:r>
            <a:r>
              <a:rPr lang="en-US" sz="2400" cap="none" dirty="0">
                <a:latin typeface="Times New Roman" panose="02020603050405020304" pitchFamily="18" charset="0"/>
                <a:cs typeface="Times New Roman" panose="02020603050405020304" pitchFamily="18" charset="0"/>
              </a:rPr>
              <a:t> da </a:t>
            </a:r>
            <a:r>
              <a:rPr lang="en-US" sz="2400" cap="none" dirty="0" err="1">
                <a:latin typeface="Times New Roman" panose="02020603050405020304" pitchFamily="18" charset="0"/>
                <a:cs typeface="Times New Roman" panose="02020603050405020304" pitchFamily="18" charset="0"/>
              </a:rPr>
              <a:t>dadnemo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odgovor</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onima</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koji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su</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nas</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poslali</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Što</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kažeš</a:t>
            </a:r>
            <a:r>
              <a:rPr lang="en-US" sz="2400" cap="none" dirty="0">
                <a:latin typeface="Times New Roman" panose="02020603050405020304" pitchFamily="18" charset="0"/>
                <a:cs typeface="Times New Roman" panose="02020603050405020304" pitchFamily="18" charset="0"/>
              </a:rPr>
              <a:t> </a:t>
            </a:r>
            <a:r>
              <a:rPr lang="en-US" sz="2400" cap="none" dirty="0" err="1">
                <a:latin typeface="Times New Roman" panose="02020603050405020304" pitchFamily="18" charset="0"/>
                <a:cs typeface="Times New Roman" panose="02020603050405020304" pitchFamily="18" charset="0"/>
              </a:rPr>
              <a:t>sam</a:t>
            </a:r>
            <a:r>
              <a:rPr lang="en-US" sz="2400" cap="none" dirty="0">
                <a:latin typeface="Times New Roman" panose="02020603050405020304" pitchFamily="18" charset="0"/>
                <a:cs typeface="Times New Roman" panose="02020603050405020304" pitchFamily="18" charset="0"/>
              </a:rPr>
              <a:t> o </a:t>
            </a:r>
            <a:r>
              <a:rPr lang="en-US" sz="2400" cap="none" dirty="0" err="1">
                <a:latin typeface="Times New Roman" panose="02020603050405020304" pitchFamily="18" charset="0"/>
                <a:cs typeface="Times New Roman" panose="02020603050405020304" pitchFamily="18" charset="0"/>
              </a:rPr>
              <a:t>sebi</a:t>
            </a:r>
            <a:r>
              <a:rPr lang="en-US" sz="2400" cap="none" dirty="0">
                <a:latin typeface="Times New Roman" panose="02020603050405020304" pitchFamily="18" charset="0"/>
                <a:cs typeface="Times New Roman" panose="02020603050405020304" pitchFamily="18" charset="0"/>
              </a:rPr>
              <a:t>?" </a:t>
            </a:r>
          </a:p>
        </p:txBody>
      </p:sp>
      <p:sp>
        <p:nvSpPr>
          <p:cNvPr id="8" name="Rectangle 7">
            <a:extLst>
              <a:ext uri="{FF2B5EF4-FFF2-40B4-BE49-F238E27FC236}">
                <a16:creationId xmlns:a16="http://schemas.microsoft.com/office/drawing/2014/main" id="{86FCA08D-2688-45C3-8A41-4D7D07130B20}"/>
              </a:ext>
            </a:extLst>
          </p:cNvPr>
          <p:cNvSpPr/>
          <p:nvPr/>
        </p:nvSpPr>
        <p:spPr>
          <a:xfrm>
            <a:off x="-2344" y="3240911"/>
            <a:ext cx="9144000" cy="3617091"/>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7C5B733E-9FED-424E-97BC-C548F1032E6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7042" y="4240800"/>
            <a:ext cx="2520000" cy="2520000"/>
          </a:xfrm>
          <a:prstGeom prst="rect">
            <a:avLst/>
          </a:prstGeom>
        </p:spPr>
      </p:pic>
      <p:sp>
        <p:nvSpPr>
          <p:cNvPr id="10" name="Rectangle 9">
            <a:extLst>
              <a:ext uri="{FF2B5EF4-FFF2-40B4-BE49-F238E27FC236}">
                <a16:creationId xmlns:a16="http://schemas.microsoft.com/office/drawing/2014/main" id="{FCC07391-875D-4BDA-8E2E-0B97B015F5AB}"/>
              </a:ext>
            </a:extLst>
          </p:cNvPr>
          <p:cNvSpPr/>
          <p:nvPr/>
        </p:nvSpPr>
        <p:spPr>
          <a:xfrm>
            <a:off x="0" y="-11575"/>
            <a:ext cx="9144000" cy="2407534"/>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457B96BB-F9BD-41CA-B1F2-B234BB30BC66}"/>
              </a:ext>
            </a:extLst>
          </p:cNvPr>
          <p:cNvSpPr txBox="1"/>
          <p:nvPr/>
        </p:nvSpPr>
        <p:spPr>
          <a:xfrm>
            <a:off x="7120871" y="3664048"/>
            <a:ext cx="1292341" cy="461665"/>
          </a:xfrm>
          <a:prstGeom prst="rect">
            <a:avLst/>
          </a:prstGeom>
          <a:noFill/>
        </p:spPr>
        <p:txBody>
          <a:bodyPr wrap="none" rtlCol="0">
            <a:spAutoFit/>
          </a:bodyPr>
          <a:lstStyle/>
          <a:p>
            <a:r>
              <a:rPr lang="en-US" sz="2400" dirty="0">
                <a:solidFill>
                  <a:schemeClr val="bg1"/>
                </a:solidFill>
              </a:rPr>
              <a:t>Ivan 1:14</a:t>
            </a:r>
          </a:p>
        </p:txBody>
      </p:sp>
    </p:spTree>
    <p:extLst>
      <p:ext uri="{BB962C8B-B14F-4D97-AF65-F5344CB8AC3E}">
        <p14:creationId xmlns:p14="http://schemas.microsoft.com/office/powerpoint/2010/main" val="30203758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42515CC-FD5F-4D33-8999-47334CFC2FA2}"/>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hr-HR" sz="2800" dirty="0">
                <a:solidFill>
                  <a:schemeClr val="bg1"/>
                </a:solidFill>
              </a:rPr>
              <a:t>. pitanje</a:t>
            </a:r>
            <a:r>
              <a:rPr lang="en-US" sz="2800" dirty="0">
                <a:solidFill>
                  <a:schemeClr val="bg1"/>
                </a:solidFill>
              </a:rPr>
              <a:t>: </a:t>
            </a:r>
            <a:r>
              <a:rPr lang="hr-HR" sz="2800" dirty="0">
                <a:solidFill>
                  <a:schemeClr val="bg1"/>
                </a:solidFill>
              </a:rPr>
              <a:t>Što me čini Bogu prihvatljivim </a:t>
            </a:r>
            <a:br>
              <a:rPr lang="hr-HR" sz="2800" dirty="0">
                <a:solidFill>
                  <a:schemeClr val="bg1"/>
                </a:solidFill>
              </a:rPr>
            </a:br>
            <a:r>
              <a:rPr lang="hr-HR" sz="2800" dirty="0">
                <a:solidFill>
                  <a:schemeClr val="bg1"/>
                </a:solidFill>
              </a:rPr>
              <a:t>da mogu imati odnos s Njim?</a:t>
            </a:r>
            <a:endParaRPr lang="en-US" sz="2800" dirty="0">
              <a:solidFill>
                <a:schemeClr val="bg1"/>
              </a:solidFill>
            </a:endParaRPr>
          </a:p>
        </p:txBody>
      </p:sp>
      <p:sp>
        <p:nvSpPr>
          <p:cNvPr id="3" name="Rectangle 2"/>
          <p:cNvSpPr/>
          <p:nvPr/>
        </p:nvSpPr>
        <p:spPr>
          <a:xfrm>
            <a:off x="1168400" y="3143513"/>
            <a:ext cx="7078134" cy="523220"/>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Milost</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Božji dar</a:t>
            </a:r>
            <a:r>
              <a:rPr lang="en-US" sz="2800" dirty="0">
                <a:latin typeface="Times New Roman" panose="02020603050405020304" pitchFamily="18" charset="0"/>
                <a:cs typeface="Times New Roman" panose="02020603050405020304" pitchFamily="18" charset="0"/>
              </a:rPr>
              <a:t>)		% </a:t>
            </a:r>
            <a:r>
              <a:rPr lang="hr-HR" sz="2800" dirty="0">
                <a:latin typeface="Times New Roman" panose="02020603050405020304" pitchFamily="18" charset="0"/>
                <a:cs typeface="Times New Roman" panose="02020603050405020304" pitchFamily="18" charset="0"/>
              </a:rPr>
              <a:t>Zakon</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moj trud</a:t>
            </a:r>
            <a:r>
              <a:rPr lang="en-US" sz="2800" dirty="0">
                <a:latin typeface="Times New Roman" panose="02020603050405020304" pitchFamily="18" charset="0"/>
                <a:cs typeface="Times New Roman" panose="02020603050405020304" pitchFamily="18" charset="0"/>
              </a:rPr>
              <a:t>)</a:t>
            </a:r>
          </a:p>
        </p:txBody>
      </p:sp>
      <p:sp>
        <p:nvSpPr>
          <p:cNvPr id="9" name="Title 5">
            <a:extLst>
              <a:ext uri="{FF2B5EF4-FFF2-40B4-BE49-F238E27FC236}">
                <a16:creationId xmlns:a16="http://schemas.microsoft.com/office/drawing/2014/main" id="{8FFC7E6F-1084-4BD7-AE74-77F2F62BCB39}"/>
              </a:ext>
            </a:extLst>
          </p:cNvPr>
          <p:cNvSpPr>
            <a:spLocks noGrp="1"/>
          </p:cNvSpPr>
          <p:nvPr>
            <p:ph type="title"/>
          </p:nvPr>
        </p:nvSpPr>
        <p:spPr>
          <a:xfrm>
            <a:off x="685800" y="284163"/>
            <a:ext cx="7772400" cy="1508125"/>
          </a:xfrm>
        </p:spPr>
        <p:txBody>
          <a:bodyPr/>
          <a:lstStyle/>
          <a:p>
            <a:r>
              <a:rPr lang="hr-HR" dirty="0"/>
              <a:t>prvo pitanje saveza</a:t>
            </a:r>
            <a:endParaRPr lang="en-US" dirty="0"/>
          </a:p>
        </p:txBody>
      </p:sp>
    </p:spTree>
    <p:extLst>
      <p:ext uri="{BB962C8B-B14F-4D97-AF65-F5344CB8AC3E}">
        <p14:creationId xmlns:p14="http://schemas.microsoft.com/office/powerpoint/2010/main" val="1281413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6285A-9F2C-4531-B6F6-A9EAEF83A14C}"/>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hr-HR" sz="2800" dirty="0">
                <a:solidFill>
                  <a:schemeClr val="bg1"/>
                </a:solidFill>
              </a:rPr>
              <a:t>. pitanje</a:t>
            </a:r>
            <a:r>
              <a:rPr lang="en-US" sz="2800" dirty="0">
                <a:solidFill>
                  <a:schemeClr val="bg1"/>
                </a:solidFill>
              </a:rPr>
              <a:t>: </a:t>
            </a:r>
            <a:r>
              <a:rPr lang="hr-HR" sz="2800" dirty="0">
                <a:solidFill>
                  <a:schemeClr val="bg1"/>
                </a:solidFill>
              </a:rPr>
              <a:t>Što me čini Bogu prihvatljivim </a:t>
            </a:r>
            <a:br>
              <a:rPr lang="hr-HR" sz="2800" dirty="0">
                <a:solidFill>
                  <a:schemeClr val="bg1"/>
                </a:solidFill>
              </a:rPr>
            </a:br>
            <a:r>
              <a:rPr lang="hr-HR" sz="2800" dirty="0">
                <a:solidFill>
                  <a:schemeClr val="bg1"/>
                </a:solidFill>
              </a:rPr>
              <a:t>da mogu imati odnos s Njim?</a:t>
            </a:r>
            <a:endParaRPr lang="en-US" sz="2800" dirty="0">
              <a:solidFill>
                <a:schemeClr val="bg1"/>
              </a:solidFill>
            </a:endParaRPr>
          </a:p>
        </p:txBody>
      </p:sp>
      <p:sp>
        <p:nvSpPr>
          <p:cNvPr id="3" name="Rectangle 2"/>
          <p:cNvSpPr/>
          <p:nvPr/>
        </p:nvSpPr>
        <p:spPr>
          <a:xfrm>
            <a:off x="1168400" y="3143513"/>
            <a:ext cx="7078134" cy="1600438"/>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Milost</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Božji dar</a:t>
            </a:r>
            <a:r>
              <a:rPr lang="en-US" sz="2800" dirty="0">
                <a:latin typeface="Times New Roman" panose="02020603050405020304" pitchFamily="18" charset="0"/>
                <a:cs typeface="Times New Roman" panose="02020603050405020304" pitchFamily="18" charset="0"/>
              </a:rPr>
              <a:t>)		% </a:t>
            </a:r>
            <a:r>
              <a:rPr lang="hr-HR" sz="2800" dirty="0">
                <a:latin typeface="Times New Roman" panose="02020603050405020304" pitchFamily="18" charset="0"/>
                <a:cs typeface="Times New Roman" panose="02020603050405020304" pitchFamily="18" charset="0"/>
              </a:rPr>
              <a:t>Zakon</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moj trud</a:t>
            </a:r>
            <a:r>
              <a:rPr lang="en-US" sz="2800" dirty="0">
                <a:latin typeface="Times New Roman" panose="02020603050405020304" pitchFamily="18" charset="0"/>
                <a:cs typeface="Times New Roman" panose="02020603050405020304" pitchFamily="18" charset="0"/>
              </a:rPr>
              <a:t>)</a:t>
            </a:r>
          </a:p>
          <a:p>
            <a:pPr>
              <a:spcBef>
                <a:spcPts val="1200"/>
              </a:spcBef>
              <a:tabLst>
                <a:tab pos="712788" algn="l"/>
                <a:tab pos="4754563" algn="l"/>
              </a:tabLst>
            </a:pPr>
            <a:r>
              <a:rPr lang="en-US" sz="6000" dirty="0">
                <a:latin typeface="Freestyle Script" panose="030804020302050B0404" pitchFamily="66" charset="0"/>
              </a:rPr>
              <a:t>	</a:t>
            </a:r>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Freestyle Script" panose="030804020302050B0404" pitchFamily="66" charset="0"/>
              </a:rPr>
              <a:t>	</a:t>
            </a:r>
            <a:r>
              <a:rPr lang="en-US" sz="6000" b="1" i="1" dirty="0">
                <a:solidFill>
                  <a:schemeClr val="accent1"/>
                </a:solidFill>
                <a:latin typeface="Times New Roman" panose="02020603050405020304" pitchFamily="18" charset="0"/>
                <a:cs typeface="Times New Roman" panose="02020603050405020304" pitchFamily="18" charset="0"/>
              </a:rPr>
              <a:t>0%</a:t>
            </a:r>
          </a:p>
        </p:txBody>
      </p:sp>
      <p:sp>
        <p:nvSpPr>
          <p:cNvPr id="9" name="Title 5">
            <a:extLst>
              <a:ext uri="{FF2B5EF4-FFF2-40B4-BE49-F238E27FC236}">
                <a16:creationId xmlns:a16="http://schemas.microsoft.com/office/drawing/2014/main" id="{AD2A633C-81CA-452E-BB39-E2441ED4F9B5}"/>
              </a:ext>
            </a:extLst>
          </p:cNvPr>
          <p:cNvSpPr>
            <a:spLocks noGrp="1"/>
          </p:cNvSpPr>
          <p:nvPr>
            <p:ph type="title"/>
          </p:nvPr>
        </p:nvSpPr>
        <p:spPr>
          <a:xfrm>
            <a:off x="685800" y="284163"/>
            <a:ext cx="7772400" cy="1508125"/>
          </a:xfrm>
        </p:spPr>
        <p:txBody>
          <a:bodyPr/>
          <a:lstStyle/>
          <a:p>
            <a:r>
              <a:rPr lang="hr-HR" dirty="0"/>
              <a:t>prvo pitanje saveza</a:t>
            </a:r>
            <a:endParaRPr lang="en-US" dirty="0"/>
          </a:p>
        </p:txBody>
      </p:sp>
    </p:spTree>
    <p:extLst>
      <p:ext uri="{BB962C8B-B14F-4D97-AF65-F5344CB8AC3E}">
        <p14:creationId xmlns:p14="http://schemas.microsoft.com/office/powerpoint/2010/main" val="5899658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4AADB23-1031-492B-9FF6-5EE8E58AFF47}"/>
              </a:ext>
            </a:extLst>
          </p:cNvPr>
          <p:cNvSpPr/>
          <p:nvPr/>
        </p:nvSpPr>
        <p:spPr>
          <a:xfrm>
            <a:off x="4166886" y="1862362"/>
            <a:ext cx="4977114" cy="1200329"/>
          </a:xfrm>
          <a:prstGeom prst="rect">
            <a:avLst/>
          </a:prstGeom>
        </p:spPr>
        <p:txBody>
          <a:bodyPr wrap="square">
            <a:spAutoFit/>
          </a:bodyPr>
          <a:lstStyle/>
          <a:p>
            <a:r>
              <a:rPr lang="hr-HR" sz="2400" dirty="0">
                <a:solidFill>
                  <a:schemeClr val="tx2"/>
                </a:solidFill>
              </a:rPr>
              <a:t>Bog reže savez sa Abrahamom</a:t>
            </a:r>
            <a:endParaRPr lang="en-US" sz="2400" dirty="0">
              <a:solidFill>
                <a:schemeClr val="tx2"/>
              </a:solidFill>
            </a:endParaRPr>
          </a:p>
          <a:p>
            <a:r>
              <a:rPr lang="hr-HR" sz="2400" dirty="0">
                <a:solidFill>
                  <a:schemeClr val="tx2"/>
                </a:solidFill>
              </a:rPr>
              <a:t>Postanak 1</a:t>
            </a:r>
            <a:r>
              <a:rPr lang="en-US" sz="2400" dirty="0">
                <a:solidFill>
                  <a:schemeClr val="tx2"/>
                </a:solidFill>
              </a:rPr>
              <a:t>5:1-21 </a:t>
            </a:r>
          </a:p>
          <a:p>
            <a:r>
              <a:rPr lang="en-US" sz="2400" dirty="0">
                <a:solidFill>
                  <a:schemeClr val="tx2"/>
                </a:solidFill>
              </a:rPr>
              <a:t>(</a:t>
            </a:r>
            <a:r>
              <a:rPr lang="hr-HR" sz="2400" dirty="0">
                <a:solidFill>
                  <a:schemeClr val="tx2"/>
                </a:solidFill>
              </a:rPr>
              <a:t>Rim</a:t>
            </a:r>
            <a:r>
              <a:rPr lang="en-US" sz="2400" dirty="0" err="1">
                <a:solidFill>
                  <a:schemeClr val="tx2"/>
                </a:solidFill>
              </a:rPr>
              <a:t>ljanima</a:t>
            </a:r>
            <a:r>
              <a:rPr lang="en-US" sz="2400" dirty="0">
                <a:solidFill>
                  <a:schemeClr val="tx2"/>
                </a:solidFill>
              </a:rPr>
              <a:t> 4:1-3, 16-17)</a:t>
            </a:r>
          </a:p>
        </p:txBody>
      </p:sp>
      <p:pic>
        <p:nvPicPr>
          <p:cNvPr id="27" name="Picture 26" descr="A close up of a logo&#10;&#10;Description automatically generated">
            <a:extLst>
              <a:ext uri="{FF2B5EF4-FFF2-40B4-BE49-F238E27FC236}">
                <a16:creationId xmlns:a16="http://schemas.microsoft.com/office/drawing/2014/main" id="{3E350B85-A807-4E93-9F2D-41FF3F758EE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1156" y="708693"/>
            <a:ext cx="3600000" cy="3600000"/>
          </a:xfrm>
          <a:prstGeom prst="rect">
            <a:avLst/>
          </a:prstGeom>
        </p:spPr>
      </p:pic>
    </p:spTree>
    <p:extLst>
      <p:ext uri="{BB962C8B-B14F-4D97-AF65-F5344CB8AC3E}">
        <p14:creationId xmlns:p14="http://schemas.microsoft.com/office/powerpoint/2010/main" val="4086277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C9BC34-60E2-4D0D-AC55-1575EADDA4E6}"/>
              </a:ext>
            </a:extLst>
          </p:cNvPr>
          <p:cNvSpPr>
            <a:spLocks noGrp="1"/>
          </p:cNvSpPr>
          <p:nvPr>
            <p:ph type="title"/>
          </p:nvPr>
        </p:nvSpPr>
        <p:spPr/>
        <p:txBody>
          <a:bodyPr/>
          <a:lstStyle/>
          <a:p>
            <a:r>
              <a:rPr lang="hr-HR" dirty="0"/>
              <a:t>SAVEZ I BOŽJE IME</a:t>
            </a:r>
            <a:endParaRPr lang="en-US" dirty="0"/>
          </a:p>
        </p:txBody>
      </p:sp>
      <p:sp>
        <p:nvSpPr>
          <p:cNvPr id="6" name="Text Placeholder 5">
            <a:extLst>
              <a:ext uri="{FF2B5EF4-FFF2-40B4-BE49-F238E27FC236}">
                <a16:creationId xmlns:a16="http://schemas.microsoft.com/office/drawing/2014/main" id="{E16164E9-19BF-4B55-9964-710A7735BF87}"/>
              </a:ext>
            </a:extLst>
          </p:cNvPr>
          <p:cNvSpPr>
            <a:spLocks noGrp="1"/>
          </p:cNvSpPr>
          <p:nvPr>
            <p:ph type="body" idx="1"/>
          </p:nvPr>
        </p:nvSpPr>
        <p:spPr/>
        <p:txBody>
          <a:bodyPr/>
          <a:lstStyle/>
          <a:p>
            <a:endParaRPr lang="en-US" dirty="0"/>
          </a:p>
        </p:txBody>
      </p:sp>
      <p:sp>
        <p:nvSpPr>
          <p:cNvPr id="3" name="Text Placeholder 2">
            <a:extLst>
              <a:ext uri="{FF2B5EF4-FFF2-40B4-BE49-F238E27FC236}">
                <a16:creationId xmlns:a16="http://schemas.microsoft.com/office/drawing/2014/main" id="{063FDA0B-5311-4DDA-963F-3E9FC6A902B9}"/>
              </a:ext>
            </a:extLst>
          </p:cNvPr>
          <p:cNvSpPr>
            <a:spLocks noGrp="1"/>
          </p:cNvSpPr>
          <p:nvPr>
            <p:ph type="body" idx="10"/>
          </p:nvPr>
        </p:nvSpPr>
        <p:spPr/>
        <p:txBody>
          <a:bodyPr/>
          <a:lstStyle/>
          <a:p>
            <a:r>
              <a:rPr lang="hr-HR" dirty="0"/>
              <a:t>Spomenik </a:t>
            </a:r>
            <a:r>
              <a:rPr lang="en-US" dirty="0"/>
              <a:t>#2</a:t>
            </a:r>
          </a:p>
        </p:txBody>
      </p:sp>
    </p:spTree>
    <p:extLst>
      <p:ext uri="{BB962C8B-B14F-4D97-AF65-F5344CB8AC3E}">
        <p14:creationId xmlns:p14="http://schemas.microsoft.com/office/powerpoint/2010/main" val="56545846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45411" y="1498600"/>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268470"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990164"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p:cNvSpPr>
            <a:spLocks noGrp="1"/>
          </p:cNvSpPr>
          <p:nvPr>
            <p:ph type="title"/>
          </p:nvPr>
        </p:nvSpPr>
        <p:spPr/>
        <p:txBody>
          <a:bodyPr/>
          <a:lstStyle/>
          <a:p>
            <a:r>
              <a:rPr lang="hr-HR" dirty="0"/>
              <a:t>RASPLET PRIČE IZLASKA</a:t>
            </a:r>
            <a:endParaRPr lang="en-US" dirty="0"/>
          </a:p>
        </p:txBody>
      </p:sp>
      <p:cxnSp>
        <p:nvCxnSpPr>
          <p:cNvPr id="8" name="Straight Connector 7"/>
          <p:cNvCxnSpPr/>
          <p:nvPr/>
        </p:nvCxnSpPr>
        <p:spPr>
          <a:xfrm>
            <a:off x="787940" y="5175115"/>
            <a:ext cx="14478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p:cNvCxnSpPr>
          <p:nvPr/>
        </p:nvCxnSpPr>
        <p:spPr>
          <a:xfrm flipV="1">
            <a:off x="2209800" y="2098484"/>
            <a:ext cx="3568430" cy="3083116"/>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cxnSpLocks/>
          </p:cNvCxnSpPr>
          <p:nvPr/>
        </p:nvCxnSpPr>
        <p:spPr>
          <a:xfrm>
            <a:off x="5778230" y="2065193"/>
            <a:ext cx="1306800" cy="3116407"/>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7047690" y="5175115"/>
            <a:ext cx="12954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804351" y="4737668"/>
            <a:ext cx="827471" cy="769441"/>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Uvod</a:t>
            </a:r>
            <a:endParaRPr lang="en-US" sz="2200" b="1" dirty="0">
              <a:latin typeface="Times New Roman" panose="02020603050405020304" pitchFamily="18" charset="0"/>
              <a:cs typeface="Times New Roman" panose="02020603050405020304" pitchFamily="18" charset="0"/>
            </a:endParaRPr>
          </a:p>
          <a:p>
            <a:endParaRPr lang="en-US" sz="2200" b="1" dirty="0">
              <a:solidFill>
                <a:schemeClr val="accent4">
                  <a:lumMod val="75000"/>
                </a:schemeClr>
              </a:solidFill>
              <a:latin typeface="Times New Roman" panose="02020603050405020304" pitchFamily="18" charset="0"/>
              <a:cs typeface="Times New Roman" panose="02020603050405020304" pitchFamily="18" charset="0"/>
            </a:endParaRPr>
          </a:p>
        </p:txBody>
      </p:sp>
      <p:sp>
        <p:nvSpPr>
          <p:cNvPr id="17" name="TextBox 16"/>
          <p:cNvSpPr txBox="1"/>
          <p:nvPr/>
        </p:nvSpPr>
        <p:spPr>
          <a:xfrm rot="19139415">
            <a:off x="2965039" y="3615225"/>
            <a:ext cx="968535" cy="430887"/>
          </a:xfrm>
          <a:prstGeom prst="rect">
            <a:avLst/>
          </a:prstGeom>
          <a:noFill/>
        </p:spPr>
        <p:txBody>
          <a:bodyPr wrap="none" rtlCol="0">
            <a:spAutoFit/>
          </a:bodyPr>
          <a:lstStyle/>
          <a:p>
            <a:pPr algn="ctr"/>
            <a:r>
              <a:rPr lang="hr-HR" sz="2200" b="1" dirty="0">
                <a:latin typeface="Times New Roman" panose="02020603050405020304" pitchFamily="18" charset="0"/>
                <a:cs typeface="Times New Roman" panose="02020603050405020304" pitchFamily="18" charset="0"/>
              </a:rPr>
              <a:t>Zaplet</a:t>
            </a:r>
            <a:endParaRPr lang="en-US" sz="2200" b="1" dirty="0">
              <a:latin typeface="Times New Roman" panose="02020603050405020304" pitchFamily="18" charset="0"/>
              <a:cs typeface="Times New Roman" panose="02020603050405020304" pitchFamily="18" charset="0"/>
            </a:endParaRPr>
          </a:p>
        </p:txBody>
      </p:sp>
      <p:sp>
        <p:nvSpPr>
          <p:cNvPr id="19" name="TextBox 18"/>
          <p:cNvSpPr txBox="1"/>
          <p:nvPr/>
        </p:nvSpPr>
        <p:spPr>
          <a:xfrm>
            <a:off x="5217827" y="1641433"/>
            <a:ext cx="1229696" cy="430887"/>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Vrhunac</a:t>
            </a:r>
            <a:endParaRPr lang="en-US" sz="2200" b="1" dirty="0">
              <a:latin typeface="Times New Roman" panose="02020603050405020304" pitchFamily="18" charset="0"/>
              <a:cs typeface="Times New Roman" panose="02020603050405020304" pitchFamily="18" charset="0"/>
            </a:endParaRPr>
          </a:p>
        </p:txBody>
      </p:sp>
      <p:sp>
        <p:nvSpPr>
          <p:cNvPr id="20" name="TextBox 19"/>
          <p:cNvSpPr txBox="1"/>
          <p:nvPr/>
        </p:nvSpPr>
        <p:spPr>
          <a:xfrm rot="4037526">
            <a:off x="6004602" y="3314808"/>
            <a:ext cx="1240532" cy="430887"/>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Preokret</a:t>
            </a:r>
            <a:endParaRPr lang="en-US" sz="2200" b="1" dirty="0">
              <a:latin typeface="Times New Roman" panose="02020603050405020304" pitchFamily="18" charset="0"/>
              <a:cs typeface="Times New Roman" panose="02020603050405020304" pitchFamily="18" charset="0"/>
            </a:endParaRPr>
          </a:p>
        </p:txBody>
      </p:sp>
      <p:sp>
        <p:nvSpPr>
          <p:cNvPr id="21" name="TextBox 20"/>
          <p:cNvSpPr txBox="1"/>
          <p:nvPr/>
        </p:nvSpPr>
        <p:spPr>
          <a:xfrm>
            <a:off x="7047690" y="4734997"/>
            <a:ext cx="1093569" cy="430887"/>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Rasplet</a:t>
            </a:r>
            <a:endParaRPr lang="en-US" sz="2200" b="1" dirty="0">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id="{ADB2F729-7D9A-40FF-A5C5-13C8B97F851B}"/>
              </a:ext>
            </a:extLst>
          </p:cNvPr>
          <p:cNvSpPr txBox="1"/>
          <p:nvPr/>
        </p:nvSpPr>
        <p:spPr>
          <a:xfrm>
            <a:off x="545412" y="5726348"/>
            <a:ext cx="2664000" cy="461665"/>
          </a:xfrm>
          <a:prstGeom prst="rect">
            <a:avLst/>
          </a:prstGeom>
          <a:solidFill>
            <a:schemeClr val="accent3"/>
          </a:solidFill>
        </p:spPr>
        <p:txBody>
          <a:bodyPr wrap="square" rtlCol="0">
            <a:spAutoFit/>
          </a:bodyPr>
          <a:lstStyle/>
          <a:p>
            <a:pPr algn="ctr"/>
            <a:r>
              <a:rPr lang="hr-HR" sz="2400" dirty="0">
                <a:solidFill>
                  <a:schemeClr val="bg1"/>
                </a:solidFill>
                <a:latin typeface="Times New Roman" panose="02020603050405020304" pitchFamily="18" charset="0"/>
                <a:cs typeface="Times New Roman" panose="02020603050405020304" pitchFamily="18" charset="0"/>
              </a:rPr>
              <a:t>Početak</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08AD5F7A-7BD4-4122-BBD6-E7FF9EB487CC}"/>
              </a:ext>
            </a:extLst>
          </p:cNvPr>
          <p:cNvSpPr txBox="1"/>
          <p:nvPr/>
        </p:nvSpPr>
        <p:spPr>
          <a:xfrm>
            <a:off x="5990165" y="5726346"/>
            <a:ext cx="2664000" cy="461665"/>
          </a:xfrm>
          <a:prstGeom prst="rect">
            <a:avLst/>
          </a:prstGeom>
          <a:solidFill>
            <a:schemeClr val="accent3"/>
          </a:solidFill>
        </p:spPr>
        <p:txBody>
          <a:bodyPr wrap="square" rtlCol="0">
            <a:spAutoFit/>
          </a:bodyPr>
          <a:lstStyle/>
          <a:p>
            <a:pPr algn="ctr"/>
            <a:r>
              <a:rPr lang="hr-HR" sz="2400" dirty="0">
                <a:solidFill>
                  <a:schemeClr val="bg1"/>
                </a:solidFill>
                <a:latin typeface="Times New Roman" panose="02020603050405020304" pitchFamily="18" charset="0"/>
                <a:cs typeface="Times New Roman" panose="02020603050405020304" pitchFamily="18" charset="0"/>
              </a:rPr>
              <a:t>Kraj</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22" name="TextBox 21">
            <a:extLst>
              <a:ext uri="{FF2B5EF4-FFF2-40B4-BE49-F238E27FC236}">
                <a16:creationId xmlns:a16="http://schemas.microsoft.com/office/drawing/2014/main" id="{39EDC8D3-A4B2-4F8B-9367-01357BCF1664}"/>
              </a:ext>
            </a:extLst>
          </p:cNvPr>
          <p:cNvSpPr txBox="1"/>
          <p:nvPr/>
        </p:nvSpPr>
        <p:spPr>
          <a:xfrm>
            <a:off x="3269704" y="5726347"/>
            <a:ext cx="2664000" cy="461665"/>
          </a:xfrm>
          <a:prstGeom prst="rect">
            <a:avLst/>
          </a:prstGeom>
          <a:solidFill>
            <a:schemeClr val="accent3"/>
          </a:solidFill>
        </p:spPr>
        <p:txBody>
          <a:bodyPr wrap="square" rtlCol="0">
            <a:spAutoFit/>
          </a:bodyPr>
          <a:lstStyle/>
          <a:p>
            <a:pPr algn="ctr"/>
            <a:r>
              <a:rPr lang="hr-HR" sz="2400" dirty="0">
                <a:solidFill>
                  <a:schemeClr val="bg1"/>
                </a:solidFill>
                <a:latin typeface="Times New Roman" panose="02020603050405020304" pitchFamily="18" charset="0"/>
                <a:cs typeface="Times New Roman" panose="02020603050405020304" pitchFamily="18" charset="0"/>
              </a:rPr>
              <a:t>Sredina</a:t>
            </a:r>
            <a:endParaRPr lang="en-US" sz="24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6184616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640B9E1D-172E-4471-BC53-687B9BF2448E}"/>
              </a:ext>
            </a:extLst>
          </p:cNvPr>
          <p:cNvSpPr/>
          <p:nvPr/>
        </p:nvSpPr>
        <p:spPr>
          <a:xfrm>
            <a:off x="545411" y="1498600"/>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A892B390-C0BB-4EC6-9E98-26436F534F85}"/>
              </a:ext>
            </a:extLst>
          </p:cNvPr>
          <p:cNvSpPr/>
          <p:nvPr/>
        </p:nvSpPr>
        <p:spPr>
          <a:xfrm>
            <a:off x="3268470"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8384580C-29FC-4225-99A5-10C5A909C4D5}"/>
              </a:ext>
            </a:extLst>
          </p:cNvPr>
          <p:cNvSpPr/>
          <p:nvPr/>
        </p:nvSpPr>
        <p:spPr>
          <a:xfrm>
            <a:off x="5990164"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p:cNvSpPr>
            <a:spLocks noGrp="1"/>
          </p:cNvSpPr>
          <p:nvPr>
            <p:ph type="title"/>
          </p:nvPr>
        </p:nvSpPr>
        <p:spPr/>
        <p:txBody>
          <a:bodyPr/>
          <a:lstStyle/>
          <a:p>
            <a:r>
              <a:rPr lang="hr-HR" dirty="0"/>
              <a:t>RASPLET PRIČE IZLASKA</a:t>
            </a:r>
            <a:endParaRPr lang="en-US" dirty="0"/>
          </a:p>
        </p:txBody>
      </p:sp>
      <p:cxnSp>
        <p:nvCxnSpPr>
          <p:cNvPr id="8" name="Straight Connector 7"/>
          <p:cNvCxnSpPr/>
          <p:nvPr/>
        </p:nvCxnSpPr>
        <p:spPr>
          <a:xfrm>
            <a:off x="794425" y="5175115"/>
            <a:ext cx="14478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2209800" y="2819400"/>
            <a:ext cx="2538000" cy="23622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791200" y="2057400"/>
            <a:ext cx="1295400" cy="31242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7054175" y="5175115"/>
            <a:ext cx="12954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rot="4036221">
            <a:off x="6010388" y="3257003"/>
            <a:ext cx="1240532" cy="430887"/>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Preokret</a:t>
            </a:r>
            <a:endParaRPr lang="en-US" sz="2200" b="1" dirty="0">
              <a:latin typeface="Times New Roman" panose="02020603050405020304" pitchFamily="18" charset="0"/>
              <a:cs typeface="Times New Roman" panose="02020603050405020304" pitchFamily="18" charset="0"/>
            </a:endParaRPr>
          </a:p>
        </p:txBody>
      </p:sp>
      <p:cxnSp>
        <p:nvCxnSpPr>
          <p:cNvPr id="18" name="Straight Connector 17"/>
          <p:cNvCxnSpPr>
            <a:cxnSpLocks/>
          </p:cNvCxnSpPr>
          <p:nvPr/>
        </p:nvCxnSpPr>
        <p:spPr>
          <a:xfrm>
            <a:off x="4732951" y="2854215"/>
            <a:ext cx="386338" cy="734189"/>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cxnSpLocks/>
          </p:cNvCxnSpPr>
          <p:nvPr/>
        </p:nvCxnSpPr>
        <p:spPr>
          <a:xfrm flipH="1">
            <a:off x="5119290" y="2088931"/>
            <a:ext cx="671910" cy="1530569"/>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5496935E-3C95-4A9D-8F0F-948BB945D488}"/>
              </a:ext>
            </a:extLst>
          </p:cNvPr>
          <p:cNvSpPr txBox="1"/>
          <p:nvPr/>
        </p:nvSpPr>
        <p:spPr>
          <a:xfrm>
            <a:off x="545412" y="5726348"/>
            <a:ext cx="2664000" cy="461665"/>
          </a:xfrm>
          <a:prstGeom prst="rect">
            <a:avLst/>
          </a:prstGeom>
          <a:solidFill>
            <a:schemeClr val="accent3"/>
          </a:solidFill>
        </p:spPr>
        <p:txBody>
          <a:bodyPr wrap="square" rtlCol="0">
            <a:spAutoFit/>
          </a:bodyPr>
          <a:lstStyle/>
          <a:p>
            <a:pPr algn="ctr"/>
            <a:r>
              <a:rPr lang="hr-HR" sz="2400" dirty="0">
                <a:solidFill>
                  <a:schemeClr val="bg1"/>
                </a:solidFill>
                <a:latin typeface="Times New Roman" panose="02020603050405020304" pitchFamily="18" charset="0"/>
                <a:cs typeface="Times New Roman" panose="02020603050405020304" pitchFamily="18" charset="0"/>
              </a:rPr>
              <a:t>Početak</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7B91E2E9-2B06-4C97-BB03-0CF744EE052D}"/>
              </a:ext>
            </a:extLst>
          </p:cNvPr>
          <p:cNvSpPr txBox="1"/>
          <p:nvPr/>
        </p:nvSpPr>
        <p:spPr>
          <a:xfrm>
            <a:off x="5990165" y="5726346"/>
            <a:ext cx="2664000" cy="461665"/>
          </a:xfrm>
          <a:prstGeom prst="rect">
            <a:avLst/>
          </a:prstGeom>
          <a:solidFill>
            <a:schemeClr val="accent3"/>
          </a:solidFill>
        </p:spPr>
        <p:txBody>
          <a:bodyPr wrap="square" rtlCol="0">
            <a:spAutoFit/>
          </a:bodyPr>
          <a:lstStyle/>
          <a:p>
            <a:pPr algn="ctr"/>
            <a:r>
              <a:rPr lang="hr-HR" sz="2400" dirty="0">
                <a:solidFill>
                  <a:schemeClr val="bg1"/>
                </a:solidFill>
                <a:latin typeface="Times New Roman" panose="02020603050405020304" pitchFamily="18" charset="0"/>
                <a:cs typeface="Times New Roman" panose="02020603050405020304" pitchFamily="18" charset="0"/>
              </a:rPr>
              <a:t>Kraj</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34186EBE-9E2C-44F8-836C-C4F9D9312845}"/>
              </a:ext>
            </a:extLst>
          </p:cNvPr>
          <p:cNvSpPr txBox="1"/>
          <p:nvPr/>
        </p:nvSpPr>
        <p:spPr>
          <a:xfrm>
            <a:off x="3269704" y="5726347"/>
            <a:ext cx="2664000" cy="461665"/>
          </a:xfrm>
          <a:prstGeom prst="rect">
            <a:avLst/>
          </a:prstGeom>
          <a:solidFill>
            <a:schemeClr val="accent3"/>
          </a:solidFill>
        </p:spPr>
        <p:txBody>
          <a:bodyPr wrap="square" rtlCol="0">
            <a:spAutoFit/>
          </a:bodyPr>
          <a:lstStyle/>
          <a:p>
            <a:pPr algn="ctr"/>
            <a:r>
              <a:rPr lang="hr-HR" sz="2400" dirty="0">
                <a:solidFill>
                  <a:schemeClr val="bg1"/>
                </a:solidFill>
                <a:latin typeface="Times New Roman" panose="02020603050405020304" pitchFamily="18" charset="0"/>
                <a:cs typeface="Times New Roman" panose="02020603050405020304" pitchFamily="18" charset="0"/>
              </a:rPr>
              <a:t>Sredina</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29" name="TextBox 28">
            <a:extLst>
              <a:ext uri="{FF2B5EF4-FFF2-40B4-BE49-F238E27FC236}">
                <a16:creationId xmlns:a16="http://schemas.microsoft.com/office/drawing/2014/main" id="{D4D20687-0D6B-48BE-8608-72932EE0B7FD}"/>
              </a:ext>
            </a:extLst>
          </p:cNvPr>
          <p:cNvSpPr txBox="1"/>
          <p:nvPr/>
        </p:nvSpPr>
        <p:spPr>
          <a:xfrm>
            <a:off x="804351" y="4737668"/>
            <a:ext cx="827471" cy="769441"/>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Uvod</a:t>
            </a:r>
            <a:endParaRPr lang="en-US" sz="2200" b="1" dirty="0">
              <a:latin typeface="Times New Roman" panose="02020603050405020304" pitchFamily="18" charset="0"/>
              <a:cs typeface="Times New Roman" panose="02020603050405020304" pitchFamily="18" charset="0"/>
            </a:endParaRPr>
          </a:p>
          <a:p>
            <a:endParaRPr lang="en-US" sz="2200" b="1" dirty="0">
              <a:solidFill>
                <a:schemeClr val="accent4">
                  <a:lumMod val="75000"/>
                </a:schemeClr>
              </a:solidFill>
              <a:latin typeface="Times New Roman" panose="02020603050405020304" pitchFamily="18" charset="0"/>
              <a:cs typeface="Times New Roman" panose="02020603050405020304" pitchFamily="18" charset="0"/>
            </a:endParaRPr>
          </a:p>
        </p:txBody>
      </p:sp>
      <p:sp>
        <p:nvSpPr>
          <p:cNvPr id="30" name="TextBox 29">
            <a:extLst>
              <a:ext uri="{FF2B5EF4-FFF2-40B4-BE49-F238E27FC236}">
                <a16:creationId xmlns:a16="http://schemas.microsoft.com/office/drawing/2014/main" id="{EF8F65D3-F08C-490F-B73D-1361331F5001}"/>
              </a:ext>
            </a:extLst>
          </p:cNvPr>
          <p:cNvSpPr txBox="1"/>
          <p:nvPr/>
        </p:nvSpPr>
        <p:spPr>
          <a:xfrm>
            <a:off x="5217827" y="1641433"/>
            <a:ext cx="1229696" cy="769441"/>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Vrhunac</a:t>
            </a:r>
            <a:endParaRPr lang="en-US" sz="2200" b="1" dirty="0">
              <a:latin typeface="Times New Roman" panose="02020603050405020304" pitchFamily="18" charset="0"/>
              <a:cs typeface="Times New Roman" panose="02020603050405020304" pitchFamily="18" charset="0"/>
            </a:endParaRPr>
          </a:p>
          <a:p>
            <a:endParaRPr lang="en-US" sz="2200" b="1" dirty="0">
              <a:solidFill>
                <a:schemeClr val="accent4">
                  <a:lumMod val="75000"/>
                </a:schemeClr>
              </a:solidFill>
              <a:latin typeface="Times New Roman" panose="02020603050405020304" pitchFamily="18" charset="0"/>
              <a:cs typeface="Times New Roman" panose="02020603050405020304" pitchFamily="18" charset="0"/>
            </a:endParaRPr>
          </a:p>
        </p:txBody>
      </p:sp>
      <p:sp>
        <p:nvSpPr>
          <p:cNvPr id="31" name="TextBox 30">
            <a:extLst>
              <a:ext uri="{FF2B5EF4-FFF2-40B4-BE49-F238E27FC236}">
                <a16:creationId xmlns:a16="http://schemas.microsoft.com/office/drawing/2014/main" id="{12EE5498-61CC-4AD3-B2F5-42189C17EDA8}"/>
              </a:ext>
            </a:extLst>
          </p:cNvPr>
          <p:cNvSpPr txBox="1"/>
          <p:nvPr/>
        </p:nvSpPr>
        <p:spPr>
          <a:xfrm>
            <a:off x="7047690" y="4734997"/>
            <a:ext cx="1093569" cy="430887"/>
          </a:xfrm>
          <a:prstGeom prst="rect">
            <a:avLst/>
          </a:prstGeom>
          <a:noFill/>
        </p:spPr>
        <p:txBody>
          <a:bodyPr wrap="none" rtlCol="0">
            <a:spAutoFit/>
          </a:bodyPr>
          <a:lstStyle/>
          <a:p>
            <a:r>
              <a:rPr lang="hr-HR" sz="2200" b="1" dirty="0">
                <a:latin typeface="Times New Roman" panose="02020603050405020304" pitchFamily="18" charset="0"/>
                <a:cs typeface="Times New Roman" panose="02020603050405020304" pitchFamily="18" charset="0"/>
              </a:rPr>
              <a:t>Rasplet</a:t>
            </a:r>
            <a:endParaRPr lang="en-US" sz="2200" b="1" dirty="0">
              <a:latin typeface="Times New Roman" panose="02020603050405020304" pitchFamily="18" charset="0"/>
              <a:cs typeface="Times New Roman" panose="02020603050405020304" pitchFamily="18" charset="0"/>
            </a:endParaRPr>
          </a:p>
        </p:txBody>
      </p:sp>
      <p:sp>
        <p:nvSpPr>
          <p:cNvPr id="32" name="TextBox 31">
            <a:extLst>
              <a:ext uri="{FF2B5EF4-FFF2-40B4-BE49-F238E27FC236}">
                <a16:creationId xmlns:a16="http://schemas.microsoft.com/office/drawing/2014/main" id="{05168BBF-3DDD-4DF6-8759-401B576EC2DB}"/>
              </a:ext>
            </a:extLst>
          </p:cNvPr>
          <p:cNvSpPr txBox="1"/>
          <p:nvPr/>
        </p:nvSpPr>
        <p:spPr>
          <a:xfrm rot="19019685">
            <a:off x="2979684" y="3500424"/>
            <a:ext cx="968535" cy="430887"/>
          </a:xfrm>
          <a:prstGeom prst="rect">
            <a:avLst/>
          </a:prstGeom>
          <a:noFill/>
        </p:spPr>
        <p:txBody>
          <a:bodyPr wrap="none" rtlCol="0">
            <a:spAutoFit/>
          </a:bodyPr>
          <a:lstStyle/>
          <a:p>
            <a:pPr algn="ctr"/>
            <a:r>
              <a:rPr lang="hr-HR" sz="2200" b="1" dirty="0">
                <a:latin typeface="Times New Roman" panose="02020603050405020304" pitchFamily="18" charset="0"/>
                <a:cs typeface="Times New Roman" panose="02020603050405020304" pitchFamily="18" charset="0"/>
              </a:rPr>
              <a:t>Zaplet</a:t>
            </a:r>
            <a:endParaRPr lang="en-US" sz="2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865228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4572000" y="1904695"/>
            <a:ext cx="3284686" cy="2520000"/>
          </a:xfrm>
        </p:spPr>
        <p:txBody>
          <a:bodyPr anchor="t" anchorCtr="0">
            <a:noAutofit/>
          </a:bodyPr>
          <a:lstStyle/>
          <a:p>
            <a:r>
              <a:rPr lang="hr-HR" sz="6000" dirty="0">
                <a:cs typeface="Times New Roman" panose="02020603050405020304" pitchFamily="18" charset="0"/>
              </a:rPr>
              <a:t>Zašto </a:t>
            </a:r>
            <a:br>
              <a:rPr lang="hr-HR" sz="6000" dirty="0">
                <a:cs typeface="Times New Roman" panose="02020603050405020304" pitchFamily="18" charset="0"/>
              </a:rPr>
            </a:br>
            <a:r>
              <a:rPr lang="hr-HR" sz="6000" dirty="0">
                <a:cs typeface="Times New Roman" panose="02020603050405020304" pitchFamily="18" charset="0"/>
              </a:rPr>
              <a:t>gorući </a:t>
            </a:r>
            <a:br>
              <a:rPr lang="hr-HR" sz="6000" dirty="0">
                <a:cs typeface="Times New Roman" panose="02020603050405020304" pitchFamily="18" charset="0"/>
              </a:rPr>
            </a:br>
            <a:r>
              <a:rPr lang="hr-HR" sz="6000" dirty="0">
                <a:cs typeface="Times New Roman" panose="02020603050405020304" pitchFamily="18" charset="0"/>
              </a:rPr>
              <a:t>grm?</a:t>
            </a:r>
            <a:endParaRPr lang="en-US" sz="6000" dirty="0">
              <a:cs typeface="Times New Roman" panose="02020603050405020304" pitchFamily="18" charset="0"/>
            </a:endParaRPr>
          </a:p>
        </p:txBody>
      </p:sp>
      <p:pic>
        <p:nvPicPr>
          <p:cNvPr id="11" name="Picture 10">
            <a:extLst>
              <a:ext uri="{FF2B5EF4-FFF2-40B4-BE49-F238E27FC236}">
                <a16:creationId xmlns:a16="http://schemas.microsoft.com/office/drawing/2014/main" id="{B3623DB1-D709-4C45-9DEF-0E0F257016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6333" y="1524828"/>
            <a:ext cx="3600000" cy="3600000"/>
          </a:xfrm>
          <a:prstGeom prst="rect">
            <a:avLst/>
          </a:prstGeom>
        </p:spPr>
      </p:pic>
    </p:spTree>
    <p:extLst>
      <p:ext uri="{BB962C8B-B14F-4D97-AF65-F5344CB8AC3E}">
        <p14:creationId xmlns:p14="http://schemas.microsoft.com/office/powerpoint/2010/main" val="21946769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hr-HR" sz="5400" dirty="0"/>
              <a:t>Gorući grm</a:t>
            </a:r>
            <a:endParaRPr lang="en-US" sz="5400" dirty="0"/>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normAutofit/>
          </a:bodyPr>
          <a:lstStyle/>
          <a:p>
            <a:r>
              <a:rPr lang="hr-HR" dirty="0"/>
              <a:t>Bog poziva Mojsija da bude posrednik saveza. </a:t>
            </a:r>
            <a:endParaRPr lang="en-US" dirty="0"/>
          </a:p>
          <a:p>
            <a:r>
              <a:rPr lang="hr-HR" dirty="0"/>
              <a:t>Izlazak</a:t>
            </a:r>
            <a:r>
              <a:rPr lang="en-US" dirty="0"/>
              <a:t> 3-4</a:t>
            </a:r>
          </a:p>
          <a:p>
            <a:endParaRPr lang="en-US" dirty="0"/>
          </a:p>
        </p:txBody>
      </p:sp>
    </p:spTree>
    <p:extLst>
      <p:ext uri="{BB962C8B-B14F-4D97-AF65-F5344CB8AC3E}">
        <p14:creationId xmlns:p14="http://schemas.microsoft.com/office/powerpoint/2010/main" val="3046677343"/>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anded">
  <a:themeElements>
    <a:clrScheme name="Custom 1">
      <a:dk1>
        <a:srgbClr val="2C2C2C"/>
      </a:dk1>
      <a:lt1>
        <a:srgbClr val="FFFFFF"/>
      </a:lt1>
      <a:dk2>
        <a:srgbClr val="EF4023"/>
      </a:dk2>
      <a:lt2>
        <a:srgbClr val="F2F2F2"/>
      </a:lt2>
      <a:accent1>
        <a:srgbClr val="01A89E"/>
      </a:accent1>
      <a:accent2>
        <a:srgbClr val="EF4023"/>
      </a:accent2>
      <a:accent3>
        <a:srgbClr val="F29F16"/>
      </a:accent3>
      <a:accent4>
        <a:srgbClr val="CCE7D4"/>
      </a:accent4>
      <a:accent5>
        <a:srgbClr val="FFF100"/>
      </a:accent5>
      <a:accent6>
        <a:srgbClr val="E0FFFF"/>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Banded</Template>
  <TotalTime>4549</TotalTime>
  <Words>1113</Words>
  <Application>Microsoft Office PowerPoint</Application>
  <PresentationFormat>On-screen Show (4:3)</PresentationFormat>
  <Paragraphs>134</Paragraphs>
  <Slides>15</Slides>
  <Notes>13</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15</vt:i4>
      </vt:variant>
    </vt:vector>
  </HeadingPairs>
  <TitlesOfParts>
    <vt:vector size="22" baseType="lpstr">
      <vt:lpstr>Arial</vt:lpstr>
      <vt:lpstr>Calibri</vt:lpstr>
      <vt:lpstr>Corbel</vt:lpstr>
      <vt:lpstr>Freestyle Script</vt:lpstr>
      <vt:lpstr>Times New Roman</vt:lpstr>
      <vt:lpstr>Wingdings</vt:lpstr>
      <vt:lpstr>Banded</vt:lpstr>
      <vt:lpstr>Milost u Zakonu</vt:lpstr>
      <vt:lpstr>prvo pitanje saveza</vt:lpstr>
      <vt:lpstr>prvo pitanje saveza</vt:lpstr>
      <vt:lpstr>PowerPoint Presentation</vt:lpstr>
      <vt:lpstr>SAVEZ I BOŽJE IME</vt:lpstr>
      <vt:lpstr>RASPLET PRIČE IZLASKA</vt:lpstr>
      <vt:lpstr>RASPLET PRIČE IZLASKA</vt:lpstr>
      <vt:lpstr>Zašto  gorući  grm?</vt:lpstr>
      <vt:lpstr>Gorući grm</vt:lpstr>
      <vt:lpstr>Savez sklopljen</vt:lpstr>
      <vt:lpstr>Sporazumi između suzerena i vazala</vt:lpstr>
      <vt:lpstr>SAVEZ I BOŽJE IME</vt:lpstr>
      <vt:lpstr>4 Mojsije okleše dvije kamene ploče kao i prijašnje; rano jutrom ustane i popne se na Sinajsko brdo, uzevši u ruke dvije kamene ploče, kako mu je Jahve naredio. 5 Jahve se spusti u liku oblaka, a on stade preda nj i zazva Ime: "Jahve!"  6 Jahve prođe ispred njega te se javi: "Jahve! Jahve! Bog milosrdan i milostiv, spor na srdžbu, bogat ljubavlju i vjernošću, 7 iskazuje milost tisućama, podnosi opačinu, grijeh i prijestup, ali krivca nekažnjena ne ostavlja nego kažnjava opačinu otaca na djeci - čak na unučadi do trećega i četvrtog koljena." 8 Mojsije smjesta pade na zemlju i pokloni se. 9 Onda reče: "Gospodine moj! Ako sam stekao blagonaklonost u tvojim očima, onda, o Gospodine, pođi s nama! Premda je narod tvrde šije, oprosti naše grijehe i naše opačine i primi nas za svoju baštinu!“10"Dobro", odgovori, "sklapam Savez. Pred cijelim tvojim pukom činit ću čudesa kakva se nisu događala ni u kojoj zemlji, ni u kojem narodu. Sav narod koji te okružuje vidjet će što može Jahve, jer ono što ću s tobom učiniti bit će strašno. 11Vrši, dakle, što ti danas nalažem! Gle, protjerat će ispred tebe </vt:lpstr>
      <vt:lpstr>RASPLET PRIČE IZLASKA</vt:lpstr>
      <vt:lpstr>9 Svjetlo istinsko koje prosvjetljuje svakog čovjeka dođe na svijet;10 bijaše na svijetu i svijet po njemu posta i svijet ga ne upozna. 11 K svojima dođe i njegovi ga ne primiše. 12 A onima koji ga primiše podade moć da postanu djeca Božja: onima koji vjeruju u njegovo ime, 13 koji su rođeni ne od krvi, ni od volje tjelesne, ni od volje muževlje, nego - od Boga.  14 I Riječ tijelom postade i nastani se među nama i vidjesmo slavu njegovu - slavu koju ima kao Jedinorođenac od Oca - pun milosti i istine. 15 Ivan svjedoči za njega. Viče: "To je onaj o kojem rekoh: koji za mnom dolazi, preda mnom je jer bijaše prije mene!" 16 Doista, od punine njegove svi mi primismo, i to milost na milost. 17 Uistinu, Zakon bijaše dan po Mojsiju, a milost i istina nasta po Isusu Kristu. 18 Boga nitko nikada ne vidje: Jedinorođenac - Bog - koji je u krilu Očevu, on ga obznani. 19A evo svjedočanstva Ivanova. Kad su Židovi iz Jeruzalema poslali k njemu svećenike i levite da ga upitaju: "Tko si ti?", 20on prizna; ne zanijeka, nego prizna: "Ja nisam Krist." 21Upitaše ga nato: "Što dakle? Jesi li Ilija?" Odgovori: "Nisam." "Jesi li Prorok?" Odgovori: "Ne." 22Tada mu rekoše: "Pa tko si da dadnemo odgovor onima koji su nas poslali? Što kažeš sam o sebi?" </vt:lpstr>
    </vt:vector>
  </TitlesOfParts>
  <Company>Wells Fargo 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Brent</dc:creator>
  <cp:lastModifiedBy>Michael Brent</cp:lastModifiedBy>
  <cp:revision>25</cp:revision>
  <dcterms:created xsi:type="dcterms:W3CDTF">2019-02-20T16:36:24Z</dcterms:created>
  <dcterms:modified xsi:type="dcterms:W3CDTF">2019-07-08T07:33:18Z</dcterms:modified>
</cp:coreProperties>
</file>