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23"/>
  </p:notesMasterIdLst>
  <p:sldIdLst>
    <p:sldId id="392" r:id="rId2"/>
    <p:sldId id="398" r:id="rId3"/>
    <p:sldId id="399" r:id="rId4"/>
    <p:sldId id="415" r:id="rId5"/>
    <p:sldId id="416" r:id="rId6"/>
    <p:sldId id="417" r:id="rId7"/>
    <p:sldId id="419" r:id="rId8"/>
    <p:sldId id="420" r:id="rId9"/>
    <p:sldId id="421" r:id="rId10"/>
    <p:sldId id="411" r:id="rId11"/>
    <p:sldId id="374" r:id="rId12"/>
    <p:sldId id="401" r:id="rId13"/>
    <p:sldId id="425" r:id="rId14"/>
    <p:sldId id="426" r:id="rId15"/>
    <p:sldId id="427" r:id="rId16"/>
    <p:sldId id="437" r:id="rId17"/>
    <p:sldId id="430" r:id="rId18"/>
    <p:sldId id="424" r:id="rId19"/>
    <p:sldId id="428" r:id="rId20"/>
    <p:sldId id="429" r:id="rId21"/>
    <p:sldId id="436" r:id="rId2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31EA7ED-1578-4C15-85C3-29830A7396D1}" v="97" dt="2019-02-28T16:58:24.427"/>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86403" autoAdjust="0"/>
  </p:normalViewPr>
  <p:slideViewPr>
    <p:cSldViewPr snapToGrid="0">
      <p:cViewPr varScale="1">
        <p:scale>
          <a:sx n="71" d="100"/>
          <a:sy n="71" d="100"/>
        </p:scale>
        <p:origin x="1699"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microsoft.com/office/2016/11/relationships/changesInfo" Target="changesInfos/changesInfo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58488CFE-26A3-459D-8F7E-0C6A12A89D36}"/>
    <pc:docChg chg="undo custSel addSld delSld modSld sldOrd modMainMaster">
      <pc:chgData name="Michael Brent" userId="efbb700b7c4874dd" providerId="LiveId" clId="{58488CFE-26A3-459D-8F7E-0C6A12A89D36}" dt="2019-02-23T12:13:32.709" v="1394" actId="1076"/>
      <pc:docMkLst>
        <pc:docMk/>
      </pc:docMkLst>
      <pc:sldChg chg="addSp delSp modSp add">
        <pc:chgData name="Michael Brent" userId="efbb700b7c4874dd" providerId="LiveId" clId="{58488CFE-26A3-459D-8F7E-0C6A12A89D36}" dt="2019-02-23T11:35:25.798" v="966" actId="20577"/>
        <pc:sldMkLst>
          <pc:docMk/>
          <pc:sldMk cId="2843116969" sldId="392"/>
        </pc:sldMkLst>
        <pc:spChg chg="del">
          <ac:chgData name="Michael Brent" userId="efbb700b7c4874dd" providerId="LiveId" clId="{58488CFE-26A3-459D-8F7E-0C6A12A89D36}" dt="2019-02-23T11:35:13.232" v="915"/>
          <ac:spMkLst>
            <pc:docMk/>
            <pc:sldMk cId="2843116969" sldId="392"/>
            <ac:spMk id="2" creationId="{E2AE1EAA-7E4B-43F6-AF61-0EF4ECC360C7}"/>
          </ac:spMkLst>
        </pc:spChg>
        <pc:spChg chg="del">
          <ac:chgData name="Michael Brent" userId="efbb700b7c4874dd" providerId="LiveId" clId="{58488CFE-26A3-459D-8F7E-0C6A12A89D36}" dt="2019-02-23T11:35:13.232" v="915"/>
          <ac:spMkLst>
            <pc:docMk/>
            <pc:sldMk cId="2843116969" sldId="392"/>
            <ac:spMk id="3" creationId="{DAD92FB7-1C75-44BE-9CA2-E65E1EB67519}"/>
          </ac:spMkLst>
        </pc:spChg>
        <pc:spChg chg="add mod">
          <ac:chgData name="Michael Brent" userId="efbb700b7c4874dd" providerId="LiveId" clId="{58488CFE-26A3-459D-8F7E-0C6A12A89D36}" dt="2019-02-23T11:35:17.552" v="931" actId="20577"/>
          <ac:spMkLst>
            <pc:docMk/>
            <pc:sldMk cId="2843116969" sldId="392"/>
            <ac:spMk id="4" creationId="{C75ADAB4-1987-4C65-A073-7D2BFBF88C55}"/>
          </ac:spMkLst>
        </pc:spChg>
        <pc:spChg chg="add mod">
          <ac:chgData name="Michael Brent" userId="efbb700b7c4874dd" providerId="LiveId" clId="{58488CFE-26A3-459D-8F7E-0C6A12A89D36}" dt="2019-02-23T11:35:25.798" v="966" actId="20577"/>
          <ac:spMkLst>
            <pc:docMk/>
            <pc:sldMk cId="2843116969" sldId="392"/>
            <ac:spMk id="5" creationId="{D35FF1ED-A13C-4C73-90B7-FD24AFF5429F}"/>
          </ac:spMkLst>
        </pc:spChg>
      </pc:sldChg>
      <pc:sldMasterChg chg="addSp delSp modSp delSldLayout modSldLayout">
        <pc:chgData name="Michael Brent" userId="efbb700b7c4874dd" providerId="LiveId" clId="{58488CFE-26A3-459D-8F7E-0C6A12A89D36}" dt="2019-02-23T12:08:28.242" v="1381" actId="2696"/>
        <pc:sldMasterMkLst>
          <pc:docMk/>
          <pc:sldMasterMk cId="1306333361" sldId="2147483732"/>
        </pc:sldMasterMkLst>
        <pc:spChg chg="add del">
          <ac:chgData name="Michael Brent" userId="efbb700b7c4874dd" providerId="LiveId" clId="{58488CFE-26A3-459D-8F7E-0C6A12A89D36}" dt="2019-02-23T11:13:57.833" v="599" actId="478"/>
          <ac:spMkLst>
            <pc:docMk/>
            <pc:sldMasterMk cId="1306333361" sldId="2147483732"/>
            <ac:spMk id="2" creationId="{00000000-0000-0000-0000-000000000000}"/>
          </ac:spMkLst>
        </pc:spChg>
        <pc:spChg chg="add del mod">
          <ac:chgData name="Michael Brent" userId="efbb700b7c4874dd" providerId="LiveId" clId="{58488CFE-26A3-459D-8F7E-0C6A12A89D36}" dt="2019-02-23T11:19:49.316" v="606" actId="12"/>
          <ac:spMkLst>
            <pc:docMk/>
            <pc:sldMasterMk cId="1306333361" sldId="2147483732"/>
            <ac:spMk id="3" creationId="{00000000-0000-0000-0000-000000000000}"/>
          </ac:spMkLst>
        </pc:spChg>
        <pc:spChg chg="add del">
          <ac:chgData name="Michael Brent" userId="efbb700b7c4874dd" providerId="LiveId" clId="{58488CFE-26A3-459D-8F7E-0C6A12A89D36}" dt="2019-02-23T11:12:35.712" v="589"/>
          <ac:spMkLst>
            <pc:docMk/>
            <pc:sldMasterMk cId="1306333361" sldId="2147483732"/>
            <ac:spMk id="4" creationId="{17835435-E826-469D-9BAF-6479A2C4B97A}"/>
          </ac:spMkLst>
        </pc:spChg>
        <pc:spChg chg="add del">
          <ac:chgData name="Michael Brent" userId="efbb700b7c4874dd" providerId="LiveId" clId="{58488CFE-26A3-459D-8F7E-0C6A12A89D36}" dt="2019-02-23T11:12:35.712" v="589"/>
          <ac:spMkLst>
            <pc:docMk/>
            <pc:sldMasterMk cId="1306333361" sldId="2147483732"/>
            <ac:spMk id="25" creationId="{6D805A94-F531-4FEA-A894-2160C23F5FEC}"/>
          </ac:spMkLst>
        </pc:spChg>
        <pc:spChg chg="add del">
          <ac:chgData name="Michael Brent" userId="efbb700b7c4874dd" providerId="LiveId" clId="{58488CFE-26A3-459D-8F7E-0C6A12A89D36}" dt="2019-02-23T11:12:35.712" v="589"/>
          <ac:spMkLst>
            <pc:docMk/>
            <pc:sldMasterMk cId="1306333361" sldId="2147483732"/>
            <ac:spMk id="26" creationId="{F4DBEDE1-511E-4437-92D5-DD615DAFC562}"/>
          </ac:spMkLst>
        </pc:spChg>
        <pc:grpChg chg="add del">
          <ac:chgData name="Michael Brent" userId="efbb700b7c4874dd" providerId="LiveId" clId="{58488CFE-26A3-459D-8F7E-0C6A12A89D36}" dt="2019-02-23T11:12:35.712" v="589"/>
          <ac:grpSpMkLst>
            <pc:docMk/>
            <pc:sldMasterMk cId="1306333361" sldId="2147483732"/>
            <ac:grpSpMk id="5" creationId="{9B6F5AA4-0575-481A-82A8-B3CB5D047677}"/>
          </ac:grpSpMkLst>
        </pc:grpChg>
        <pc:grpChg chg="add del">
          <ac:chgData name="Michael Brent" userId="efbb700b7c4874dd" providerId="LiveId" clId="{58488CFE-26A3-459D-8F7E-0C6A12A89D36}" dt="2019-02-23T11:12:35.712" v="589"/>
          <ac:grpSpMkLst>
            <pc:docMk/>
            <pc:sldMasterMk cId="1306333361" sldId="2147483732"/>
            <ac:grpSpMk id="27" creationId="{81090DF6-7F87-4BEE-ABFC-3CE7512A6852}"/>
          </ac:grpSpMkLst>
        </pc:grpChg>
        <pc:grpChg chg="add del">
          <ac:chgData name="Michael Brent" userId="efbb700b7c4874dd" providerId="LiveId" clId="{58488CFE-26A3-459D-8F7E-0C6A12A89D36}" dt="2019-02-23T11:12:35.712" v="589"/>
          <ac:grpSpMkLst>
            <pc:docMk/>
            <pc:sldMasterMk cId="1306333361" sldId="2147483732"/>
            <ac:grpSpMk id="168" creationId="{B8840CE6-1B26-4B1E-8A3E-8DCA47ED554C}"/>
          </ac:grpSpMkLst>
        </pc:grpChg>
        <pc:grpChg chg="add del">
          <ac:chgData name="Michael Brent" userId="efbb700b7c4874dd" providerId="LiveId" clId="{58488CFE-26A3-459D-8F7E-0C6A12A89D36}" dt="2019-02-23T11:12:35.712" v="589"/>
          <ac:grpSpMkLst>
            <pc:docMk/>
            <pc:sldMasterMk cId="1306333361" sldId="2147483732"/>
            <ac:grpSpMk id="188" creationId="{59A1BE4E-CE4B-47F4-B0F9-7B1F6DF4C97C}"/>
          </ac:grpSpMkLst>
        </pc:grpChg>
        <pc:grpChg chg="add del">
          <ac:chgData name="Michael Brent" userId="efbb700b7c4874dd" providerId="LiveId" clId="{58488CFE-26A3-459D-8F7E-0C6A12A89D36}" dt="2019-02-23T11:12:35.712" v="589"/>
          <ac:grpSpMkLst>
            <pc:docMk/>
            <pc:sldMasterMk cId="1306333361" sldId="2147483732"/>
            <ac:grpSpMk id="207" creationId="{0CC96A03-0020-4246-8738-8CF565356ABE}"/>
          </ac:grpSpMkLst>
        </pc:grpChg>
        <pc:sldLayoutChg chg="addSp delSp modSp setBg">
          <pc:chgData name="Michael Brent" userId="efbb700b7c4874dd" providerId="LiveId" clId="{58488CFE-26A3-459D-8F7E-0C6A12A89D36}" dt="2019-02-23T11:42:28.598" v="983"/>
          <pc:sldLayoutMkLst>
            <pc:docMk/>
            <pc:sldMasterMk cId="1306333361" sldId="2147483732"/>
            <pc:sldLayoutMk cId="2500375808" sldId="2147483733"/>
          </pc:sldLayoutMkLst>
          <pc:spChg chg="add del mod">
            <ac:chgData name="Michael Brent" userId="efbb700b7c4874dd" providerId="LiveId" clId="{58488CFE-26A3-459D-8F7E-0C6A12A89D36}" dt="2019-02-23T11:38:41.438" v="972" actId="207"/>
            <ac:spMkLst>
              <pc:docMk/>
              <pc:sldMasterMk cId="1306333361" sldId="2147483732"/>
              <pc:sldLayoutMk cId="2500375808" sldId="2147483733"/>
              <ac:spMk id="2" creationId="{00000000-0000-0000-0000-000000000000}"/>
            </ac:spMkLst>
          </pc:spChg>
          <pc:spChg chg="add del mod">
            <ac:chgData name="Michael Brent" userId="efbb700b7c4874dd" providerId="LiveId" clId="{58488CFE-26A3-459D-8F7E-0C6A12A89D36}" dt="2019-02-23T11:39:20.535" v="976" actId="207"/>
            <ac:spMkLst>
              <pc:docMk/>
              <pc:sldMasterMk cId="1306333361" sldId="2147483732"/>
              <pc:sldLayoutMk cId="2500375808" sldId="2147483733"/>
              <ac:spMk id="3" creationId="{00000000-0000-0000-0000-000000000000}"/>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4" creationId="{6E7064C6-B55B-418A-A9E5-10B36B68D837}"/>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5" creationId="{B6293749-989C-4B05-B02C-E4BDD52DD363}"/>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6" creationId="{0B733BB0-5E31-4CA9-8865-2D94A83700D7}"/>
            </ac:spMkLst>
          </pc:spChg>
          <pc:grpChg chg="add del">
            <ac:chgData name="Michael Brent" userId="efbb700b7c4874dd" providerId="LiveId" clId="{58488CFE-26A3-459D-8F7E-0C6A12A89D36}" dt="2019-02-23T11:13:20.835" v="597"/>
            <ac:grpSpMkLst>
              <pc:docMk/>
              <pc:sldMasterMk cId="1306333361" sldId="2147483732"/>
              <pc:sldLayoutMk cId="2500375808" sldId="2147483733"/>
              <ac:grpSpMk id="5" creationId="{B7DCC800-01F4-49F5-A2B6-68ABB63DD878}"/>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7" creationId="{535ABD6D-C379-4DA7-873D-855F8A2116F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68" creationId="{D3BAAE81-D162-43EC-BDD3-E5BDF7017D22}"/>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88" creationId="{69BA71A2-0575-419C-BCF5-FFF06FAD981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07" creationId="{19BDCA54-19DD-4D59-A12A-ED0B478402D7}"/>
            </ac:grpSpMkLst>
          </pc:grpChg>
        </pc:sldLayoutChg>
        <pc:sldLayoutChg chg="addSp modSp">
          <pc:chgData name="Michael Brent" userId="efbb700b7c4874dd" providerId="LiveId" clId="{58488CFE-26A3-459D-8F7E-0C6A12A89D36}" dt="2019-02-23T11:53:21.921" v="1050"/>
          <pc:sldLayoutMkLst>
            <pc:docMk/>
            <pc:sldMasterMk cId="1306333361" sldId="2147483732"/>
            <pc:sldLayoutMk cId="802505651" sldId="2147483735"/>
          </pc:sldLayoutMkLst>
          <pc:spChg chg="mod">
            <ac:chgData name="Michael Brent" userId="efbb700b7c4874dd" providerId="LiveId" clId="{58488CFE-26A3-459D-8F7E-0C6A12A89D36}" dt="2019-02-23T11:53:15.542" v="1048" actId="14100"/>
            <ac:spMkLst>
              <pc:docMk/>
              <pc:sldMasterMk cId="1306333361" sldId="2147483732"/>
              <pc:sldLayoutMk cId="802505651" sldId="2147483735"/>
              <ac:spMk id="2" creationId="{00000000-0000-0000-0000-000000000000}"/>
            </ac:spMkLst>
          </pc:spChg>
          <pc:spChg chg="mod">
            <ac:chgData name="Michael Brent" userId="efbb700b7c4874dd" providerId="LiveId" clId="{58488CFE-26A3-459D-8F7E-0C6A12A89D36}" dt="2019-02-23T11:53:19.322" v="1049" actId="14100"/>
            <ac:spMkLst>
              <pc:docMk/>
              <pc:sldMasterMk cId="1306333361" sldId="2147483732"/>
              <pc:sldLayoutMk cId="802505651" sldId="2147483735"/>
              <ac:spMk id="3" creationId="{00000000-0000-0000-0000-000000000000}"/>
            </ac:spMkLst>
          </pc:spChg>
          <pc:grpChg chg="add">
            <ac:chgData name="Michael Brent" userId="efbb700b7c4874dd" providerId="LiveId" clId="{58488CFE-26A3-459D-8F7E-0C6A12A89D36}" dt="2019-02-23T11:53:21.921" v="1050"/>
            <ac:grpSpMkLst>
              <pc:docMk/>
              <pc:sldMasterMk cId="1306333361" sldId="2147483732"/>
              <pc:sldLayoutMk cId="802505651" sldId="2147483735"/>
              <ac:grpSpMk id="5" creationId="{90E9A730-4B09-4458-9CE6-9BEAA3E0512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16" creationId="{B2129683-0A70-4C90-9998-4B0E031A070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34" creationId="{A0862408-F742-4855-B51C-8EEB014E08F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54" creationId="{79689591-CB93-4378-8A54-24851F0C28C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73" creationId="{5ABC87B3-22CA-4C52-BA8B-0489F2FF2E38}"/>
            </ac:grpSpMkLst>
          </pc:grpChg>
        </pc:sldLayoutChg>
        <pc:sldLayoutChg chg="addSp delSp modSp">
          <pc:chgData name="Michael Brent" userId="efbb700b7c4874dd" providerId="LiveId" clId="{58488CFE-26A3-459D-8F7E-0C6A12A89D36}" dt="2019-02-23T11:39:29.727" v="977" actId="2711"/>
          <pc:sldLayoutMkLst>
            <pc:docMk/>
            <pc:sldMasterMk cId="1306333361" sldId="2147483732"/>
            <pc:sldLayoutMk cId="4173127600" sldId="2147483743"/>
          </pc:sldLayoutMkLst>
          <pc:spChg chg="del">
            <ac:chgData name="Michael Brent" userId="efbb700b7c4874dd" providerId="LiveId" clId="{58488CFE-26A3-459D-8F7E-0C6A12A89D36}" dt="2019-02-23T11:15:00.777" v="603" actId="478"/>
            <ac:spMkLst>
              <pc:docMk/>
              <pc:sldMasterMk cId="1306333361" sldId="2147483732"/>
              <pc:sldLayoutMk cId="4173127600" sldId="2147483743"/>
              <ac:spMk id="2" creationId="{DC1D1D51-3031-4662-8D92-07474E67BA4B}"/>
            </ac:spMkLst>
          </pc:spChg>
          <pc:spChg chg="add">
            <ac:chgData name="Michael Brent" userId="efbb700b7c4874dd" providerId="LiveId" clId="{58488CFE-26A3-459D-8F7E-0C6A12A89D36}" dt="2019-02-23T11:15:02.267" v="604"/>
            <ac:spMkLst>
              <pc:docMk/>
              <pc:sldMasterMk cId="1306333361" sldId="2147483732"/>
              <pc:sldLayoutMk cId="4173127600" sldId="2147483743"/>
              <ac:spMk id="3" creationId="{B051B8AF-8B96-40B1-B355-CEA468BB86FB}"/>
            </ac:spMkLst>
          </pc:spChg>
          <pc:spChg chg="add mod">
            <ac:chgData name="Michael Brent" userId="efbb700b7c4874dd" providerId="LiveId" clId="{58488CFE-26A3-459D-8F7E-0C6A12A89D36}" dt="2019-02-23T11:29:46.398" v="833" actId="255"/>
            <ac:spMkLst>
              <pc:docMk/>
              <pc:sldMasterMk cId="1306333361" sldId="2147483732"/>
              <pc:sldLayoutMk cId="4173127600" sldId="2147483743"/>
              <ac:spMk id="24" creationId="{0200954A-00FB-44FB-B2D5-6C8BEA8B142D}"/>
            </ac:spMkLst>
          </pc:spChg>
          <pc:spChg chg="add del mod ord">
            <ac:chgData name="Michael Brent" userId="efbb700b7c4874dd" providerId="LiveId" clId="{58488CFE-26A3-459D-8F7E-0C6A12A89D36}" dt="2019-02-23T11:23:37.454" v="693" actId="478"/>
            <ac:spMkLst>
              <pc:docMk/>
              <pc:sldMasterMk cId="1306333361" sldId="2147483732"/>
              <pc:sldLayoutMk cId="4173127600" sldId="2147483743"/>
              <ac:spMk id="25" creationId="{1F536712-CB14-4D88-AD2B-D01CBB2583AC}"/>
            </ac:spMkLst>
          </pc:spChg>
          <pc:spChg chg="add del mod">
            <ac:chgData name="Michael Brent" userId="efbb700b7c4874dd" providerId="LiveId" clId="{58488CFE-26A3-459D-8F7E-0C6A12A89D36}" dt="2019-02-23T11:24:37.566" v="754" actId="47"/>
            <ac:spMkLst>
              <pc:docMk/>
              <pc:sldMasterMk cId="1306333361" sldId="2147483732"/>
              <pc:sldLayoutMk cId="4173127600" sldId="2147483743"/>
              <ac:spMk id="317" creationId="{BDE8C53C-0501-4231-AB12-38C19BDB91AD}"/>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18" creationId="{610D75AD-86CB-4CC4-9CA4-13A310A92B49}"/>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39" creationId="{7E80516E-BFFA-4E5D-8C99-EFB549341CA1}"/>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40" creationId="{925A3916-DCCA-46CB-8FC4-D48AFBAC472F}"/>
            </ac:spMkLst>
          </pc:spChg>
          <pc:spChg chg="add del">
            <ac:chgData name="Michael Brent" userId="efbb700b7c4874dd" providerId="LiveId" clId="{58488CFE-26A3-459D-8F7E-0C6A12A89D36}" dt="2019-02-23T11:24:55.132" v="755" actId="11529"/>
            <ac:spMkLst>
              <pc:docMk/>
              <pc:sldMasterMk cId="1306333361" sldId="2147483732"/>
              <pc:sldLayoutMk cId="4173127600" sldId="2147483743"/>
              <ac:spMk id="632" creationId="{31AED55D-0A45-4F8A-8B6B-0D2F5435FF5D}"/>
            </ac:spMkLst>
          </pc:spChg>
          <pc:spChg chg="add mod">
            <ac:chgData name="Michael Brent" userId="efbb700b7c4874dd" providerId="LiveId" clId="{58488CFE-26A3-459D-8F7E-0C6A12A89D36}" dt="2019-02-23T11:39:29.727" v="977" actId="2711"/>
            <ac:spMkLst>
              <pc:docMk/>
              <pc:sldMasterMk cId="1306333361" sldId="2147483732"/>
              <pc:sldLayoutMk cId="4173127600" sldId="2147483743"/>
              <ac:spMk id="633" creationId="{63F2DCCE-6964-44A2-B678-9EB6C5044630}"/>
            </ac:spMkLst>
          </pc:spChg>
          <pc:spChg chg="add del mod">
            <ac:chgData name="Michael Brent" userId="efbb700b7c4874dd" providerId="LiveId" clId="{58488CFE-26A3-459D-8F7E-0C6A12A89D36}" dt="2019-02-23T11:25:48.200" v="765" actId="478"/>
            <ac:spMkLst>
              <pc:docMk/>
              <pc:sldMasterMk cId="1306333361" sldId="2147483732"/>
              <pc:sldLayoutMk cId="4173127600" sldId="2147483743"/>
              <ac:spMk id="634" creationId="{11B6470C-5709-4DF7-AF20-2C6EE8CA167D}"/>
            </ac:spMkLst>
          </pc:spChg>
          <pc:grpChg chg="add">
            <ac:chgData name="Michael Brent" userId="efbb700b7c4874dd" providerId="LiveId" clId="{58488CFE-26A3-459D-8F7E-0C6A12A89D36}" dt="2019-02-23T11:15:02.267" v="604"/>
            <ac:grpSpMkLst>
              <pc:docMk/>
              <pc:sldMasterMk cId="1306333361" sldId="2147483732"/>
              <pc:sldLayoutMk cId="4173127600" sldId="2147483743"/>
              <ac:grpSpMk id="4" creationId="{DCA5DABF-B302-473F-943B-88F68721AF24}"/>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6" creationId="{9DDDEDA3-858B-4A05-9FF6-A2C24CF5CE63}"/>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67" creationId="{5E9AD1B4-819B-49A4-9504-43F8BF1CB7F7}"/>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87" creationId="{82E5F33C-96A6-4F4E-A84A-CAA6111EE64F}"/>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06" creationId="{F18D4929-5686-436D-9874-337AA7614BF2}"/>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19" creationId="{4A570BA2-BA04-4701-975B-245E0E53E9C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1" creationId="{A0907DD5-3F3F-4F6B-8B32-D887F462FE5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2" creationId="{4517B3CB-0759-4D09-9F8D-69A175B60CE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3" creationId="{60F861DE-E9D1-451B-8A2E-83C1965C2A0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6" creationId="{2A08AAEC-F1DD-4E26-BEB6-B8BCEB7E23B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7" creationId="{11DFDB7D-57B6-4AD8-9ADD-C73D9AC405D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8" creationId="{2BE483FF-041A-47C2-BAB5-F62A873DAFD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41" creationId="{906AADBA-9E36-41D6-8A60-64040F1C2DF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3" creationId="{66E5FB31-289F-4BA1-8DCE-F4658EF974B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4" creationId="{EAA75A70-8271-4639-83AE-FF16FCD177C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5" creationId="{9BD991F9-B51F-46DB-AFDB-0C603A1751F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3" creationId="{213D33C3-3F1B-4EF8-95BF-4A13CBFE942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4" creationId="{57520D2B-EAFF-442B-B99C-5CA513B7AC5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5" creationId="{1D65971E-0186-40C8-B6BE-6A4465FAF64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6" creationId="{E3061477-E404-47FC-8A3D-8C403BA1734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7" creationId="{3E4D0B6D-9677-4C76-BC06-EFEE22460D6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8" creationId="{49FED6CF-D46E-4DE6-A49C-5DD96259DA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9" creationId="{60B8C257-480E-48A7-B48A-ACCC0C942FD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0" creationId="{48BD9A9E-AD3B-4BE1-A058-D699A40F53D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1" creationId="{AE744521-A246-48B1-ADA4-D3E7CE1F647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2" creationId="{E49A5AD7-AF01-4748-A86C-E4C4A489812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3" creationId="{9D2B425B-D315-4AC4-904E-F92288D325A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4" creationId="{398F94A2-1C42-41BA-9007-EDF71EB1717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5" creationId="{42D71BBA-3D32-4BE6-ABD8-770D1DF3202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6" creationId="{811264FD-8A55-40F3-A5FB-DE8F1D4CA27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7" creationId="{1ED2119D-7690-4431-A160-A383747764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8" creationId="{AF6F8A76-2D25-4158-99A3-484DC0C43E0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9" creationId="{BD9FACA8-E7E3-4281-9234-680C3266D43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7" creationId="{418DD1B0-8131-4D20-A03F-B8C5ABE79C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8" creationId="{7D39CC29-BE41-475D-B7BF-D87F9435F3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9" creationId="{1000C4C3-A849-48E9-9B7E-D24A0BBBD65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0" creationId="{39C09479-D8DC-4712-A528-8EF23CB41F4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1" creationId="{A308C786-CE59-4BE6-BF8D-033C7E16894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2" creationId="{84AF7EF3-86EF-431C-8561-B4B3EF75A92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3" creationId="{47442C29-49C4-4467-8B25-06F507A39FC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4" creationId="{B7607666-1EE4-4EFD-B686-26BF561B0C0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5" creationId="{8352E398-FA10-4DD7-A495-C29F06CCAB2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6" creationId="{D13B6746-1E62-439B-A480-3EE7139CED4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7" creationId="{A1AF2603-ACB5-4CCC-9793-31626B20233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8" creationId="{221457E5-8C5F-4FB8-9143-C302290AFAF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9" creationId="{67A09049-459D-4524-AECB-6EA3E843D98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59" creationId="{5233B0B4-9AA5-41BA-B1B1-A1E3A53505A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0" creationId="{3620010B-4439-4763-9D8A-8D16A0363F0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3" creationId="{58B30220-2C73-48FA-85C4-3E3E966A2E0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4" creationId="{5FA3C48C-00AA-4951-9DB7-0657D6355BE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5" creationId="{042BD42D-E934-4555-BC48-5C206EA4832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482" creationId="{C317D60F-C7A6-431A-9A02-2297E76AD71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4" creationId="{D3CBB39A-C532-4194-A8F3-1EA2BFB9DF1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7" creationId="{FBF8C143-0A83-4031-92FC-F61983E788B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98" creationId="{43D2B4A8-3393-4880-A16F-CD5D8B555FD0}"/>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02" creationId="{4BE9D1AA-299A-44A6-8DC0-BC246C48CD5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4" creationId="{86159B58-FA7D-4A35-9746-3B08F0308088}"/>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5" creationId="{80F3AB6E-A2A4-46BE-84BA-61251F871C5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6" creationId="{3B21EADB-C148-4E3C-8DA9-6DC9E87C1DA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14" creationId="{757A3088-9943-4AF3-A15A-7DCA8A07B5FC}"/>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21" creationId="{D0E322A9-C4FE-474B-B7F6-B3EE465337C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4" creationId="{F68CEB00-479A-4CF6-BB3B-DC71019E65A1}"/>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6" creationId="{B10140A5-40DD-4568-8E15-3831F9A09EE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2" creationId="{8C2C545F-062B-4655-996E-92AD79E33C0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6" creationId="{5EBB9D2B-B506-48C8-8D09-DA59EA61252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7" creationId="{9E84E2DD-6CB5-4297-B60D-651122DBCFE8}"/>
            </ac:grpSpMkLst>
          </pc:grpChg>
        </pc:sldLayoutChg>
        <pc:sldLayoutChg chg="addSp delSp modSp">
          <pc:chgData name="Michael Brent" userId="efbb700b7c4874dd" providerId="LiveId" clId="{58488CFE-26A3-459D-8F7E-0C6A12A89D36}" dt="2019-02-23T11:39:36.055" v="978" actId="2711"/>
          <pc:sldLayoutMkLst>
            <pc:docMk/>
            <pc:sldMasterMk cId="1306333361" sldId="2147483732"/>
            <pc:sldLayoutMk cId="1444486166" sldId="2147483744"/>
          </pc:sldLayoutMkLst>
          <pc:spChg chg="del">
            <ac:chgData name="Michael Brent" userId="efbb700b7c4874dd" providerId="LiveId" clId="{58488CFE-26A3-459D-8F7E-0C6A12A89D36}" dt="2019-02-23T11:32:17.111" v="902" actId="478"/>
            <ac:spMkLst>
              <pc:docMk/>
              <pc:sldMasterMk cId="1306333361" sldId="2147483732"/>
              <pc:sldLayoutMk cId="1444486166" sldId="2147483744"/>
              <ac:spMk id="3" creationId="{B051B8AF-8B96-40B1-B355-CEA468BB86FB}"/>
            </ac:spMkLst>
          </pc:spChg>
          <pc:spChg chg="mod">
            <ac:chgData name="Michael Brent" userId="efbb700b7c4874dd" providerId="LiveId" clId="{58488CFE-26A3-459D-8F7E-0C6A12A89D36}" dt="2019-02-23T11:33:34.766" v="908" actId="14100"/>
            <ac:spMkLst>
              <pc:docMk/>
              <pc:sldMasterMk cId="1306333361" sldId="2147483732"/>
              <pc:sldLayoutMk cId="1444486166" sldId="2147483744"/>
              <ac:spMk id="24" creationId="{0200954A-00FB-44FB-B2D5-6C8BEA8B142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318" creationId="{9517653F-90D7-47B7-AC4F-5EE8EB5165B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59" creationId="{461AF346-4C84-4D97-9940-BA2CEA1DF665}"/>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0" creationId="{8F973D01-0DB9-422F-B306-17885250F9CE}"/>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1" creationId="{D9EFB27B-BD85-414A-A29F-5A7FE7CCF0B2}"/>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500" creationId="{FB5AFAB5-FF1A-401A-B9F7-51F060969256}"/>
            </ac:spMkLst>
          </pc:spChg>
          <pc:spChg chg="mod">
            <ac:chgData name="Michael Brent" userId="efbb700b7c4874dd" providerId="LiveId" clId="{58488CFE-26A3-459D-8F7E-0C6A12A89D36}" dt="2019-02-23T11:39:36.055" v="978" actId="2711"/>
            <ac:spMkLst>
              <pc:docMk/>
              <pc:sldMasterMk cId="1306333361" sldId="2147483732"/>
              <pc:sldLayoutMk cId="1444486166" sldId="2147483744"/>
              <ac:spMk id="633" creationId="{63F2DCCE-6964-44A2-B678-9EB6C5044630}"/>
            </ac:spMkLst>
          </pc:s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4" creationId="{DCA5DABF-B302-473F-943B-88F68721AF24}"/>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6" creationId="{9DDDEDA3-858B-4A05-9FF6-A2C24CF5CE63}"/>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67" creationId="{5E9AD1B4-819B-49A4-9504-43F8BF1CB7F7}"/>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87" creationId="{82E5F33C-96A6-4F4E-A84A-CAA6111EE64F}"/>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06" creationId="{F18D4929-5686-436D-9874-337AA7614BF2}"/>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319" creationId="{EC41D333-7D3A-48F1-B19C-A7294A7C52A7}"/>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60" creationId="{DC2E2A29-AA3D-4106-A391-A0598A37F48E}"/>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82" creationId="{C32CFE58-361B-4BF5-9C91-7877F093ED5C}"/>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501" creationId="{74220970-568A-4315-B3BA-CD783C770CE4}"/>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611" creationId="{05F99F3C-EBC9-46BA-9DDA-4269A04CBB33}"/>
            </ac:grpSpMkLst>
          </pc:grpChg>
        </pc:sldLayoutChg>
        <pc:sldLayoutChg chg="setBg">
          <pc:chgData name="Michael Brent" userId="efbb700b7c4874dd" providerId="LiveId" clId="{58488CFE-26A3-459D-8F7E-0C6A12A89D36}" dt="2019-02-23T11:42:41.297" v="984"/>
          <pc:sldLayoutMkLst>
            <pc:docMk/>
            <pc:sldMasterMk cId="1306333361" sldId="2147483732"/>
            <pc:sldLayoutMk cId="533518468" sldId="2147483745"/>
          </pc:sldLayoutMkLst>
        </pc:sldLayoutChg>
        <pc:sldLayoutChg chg="setBg">
          <pc:chgData name="Michael Brent" userId="efbb700b7c4874dd" providerId="LiveId" clId="{58488CFE-26A3-459D-8F7E-0C6A12A89D36}" dt="2019-02-23T11:42:51.298" v="985"/>
          <pc:sldLayoutMkLst>
            <pc:docMk/>
            <pc:sldMasterMk cId="1306333361" sldId="2147483732"/>
            <pc:sldLayoutMk cId="4259067637" sldId="2147483746"/>
          </pc:sldLayoutMkLst>
        </pc:sldLayoutChg>
        <pc:sldLayoutChg chg="modSp">
          <pc:chgData name="Michael Brent" userId="efbb700b7c4874dd" providerId="LiveId" clId="{58488CFE-26A3-459D-8F7E-0C6A12A89D36}" dt="2019-02-23T11:47:45.489" v="999" actId="114"/>
          <pc:sldLayoutMkLst>
            <pc:docMk/>
            <pc:sldMasterMk cId="1306333361" sldId="2147483732"/>
            <pc:sldLayoutMk cId="2908212180" sldId="2147483747"/>
          </pc:sldLayoutMkLst>
          <pc:spChg chg="mod">
            <ac:chgData name="Michael Brent" userId="efbb700b7c4874dd" providerId="LiveId" clId="{58488CFE-26A3-459D-8F7E-0C6A12A89D36}" dt="2019-02-23T11:46:18.309" v="993" actId="255"/>
            <ac:spMkLst>
              <pc:docMk/>
              <pc:sldMasterMk cId="1306333361" sldId="2147483732"/>
              <pc:sldLayoutMk cId="2908212180" sldId="2147483747"/>
              <ac:spMk id="2" creationId="{00000000-0000-0000-0000-000000000000}"/>
            </ac:spMkLst>
          </pc:spChg>
          <pc:spChg chg="mod">
            <ac:chgData name="Michael Brent" userId="efbb700b7c4874dd" providerId="LiveId" clId="{58488CFE-26A3-459D-8F7E-0C6A12A89D36}" dt="2019-02-23T11:47:45.489" v="999" actId="114"/>
            <ac:spMkLst>
              <pc:docMk/>
              <pc:sldMasterMk cId="1306333361" sldId="2147483732"/>
              <pc:sldLayoutMk cId="2908212180" sldId="2147483747"/>
              <ac:spMk id="3" creationId="{00000000-0000-0000-0000-000000000000}"/>
            </ac:spMkLst>
          </pc:spChg>
        </pc:sldLayoutChg>
        <pc:sldLayoutChg chg="setBg">
          <pc:chgData name="Michael Brent" userId="efbb700b7c4874dd" providerId="LiveId" clId="{58488CFE-26A3-459D-8F7E-0C6A12A89D36}" dt="2019-02-23T11:47:56.076" v="1000"/>
          <pc:sldLayoutMkLst>
            <pc:docMk/>
            <pc:sldMasterMk cId="1306333361" sldId="2147483732"/>
            <pc:sldLayoutMk cId="1954472824" sldId="2147483748"/>
          </pc:sldLayoutMkLst>
        </pc:sldLayoutChg>
        <pc:sldLayoutChg chg="setBg">
          <pc:chgData name="Michael Brent" userId="efbb700b7c4874dd" providerId="LiveId" clId="{58488CFE-26A3-459D-8F7E-0C6A12A89D36}" dt="2019-02-23T11:48:03.524" v="1001"/>
          <pc:sldLayoutMkLst>
            <pc:docMk/>
            <pc:sldMasterMk cId="1306333361" sldId="2147483732"/>
            <pc:sldLayoutMk cId="1431161581" sldId="2147483749"/>
          </pc:sldLayoutMkLst>
        </pc:sldLayoutChg>
        <pc:sldLayoutChg chg="addSp delSp modSp">
          <pc:chgData name="Michael Brent" userId="efbb700b7c4874dd" providerId="LiveId" clId="{58488CFE-26A3-459D-8F7E-0C6A12A89D36}" dt="2019-02-23T11:59:52.662" v="1307" actId="478"/>
          <pc:sldLayoutMkLst>
            <pc:docMk/>
            <pc:sldMasterMk cId="1306333361" sldId="2147483732"/>
            <pc:sldLayoutMk cId="2857589904" sldId="2147483750"/>
          </pc:sldLayoutMkLst>
          <pc:grpChg chg="mod">
            <ac:chgData name="Michael Brent" userId="efbb700b7c4874dd" providerId="LiveId" clId="{58488CFE-26A3-459D-8F7E-0C6A12A89D36}" dt="2019-02-23T11:59:13.908" v="1279" actId="1037"/>
            <ac:grpSpMkLst>
              <pc:docMk/>
              <pc:sldMasterMk cId="1306333361" sldId="2147483732"/>
              <pc:sldLayoutMk cId="2857589904" sldId="2147483750"/>
              <ac:grpSpMk id="5" creationId="{90E9A730-4B09-4458-9CE6-9BEAA3E05122}"/>
            </ac:grpSpMkLst>
          </pc:grpChg>
          <pc:grpChg chg="mod">
            <ac:chgData name="Michael Brent" userId="efbb700b7c4874dd" providerId="LiveId" clId="{58488CFE-26A3-459D-8F7E-0C6A12A89D36}" dt="2019-02-23T11:59:29.693" v="1295" actId="1035"/>
            <ac:grpSpMkLst>
              <pc:docMk/>
              <pc:sldMasterMk cId="1306333361" sldId="2147483732"/>
              <pc:sldLayoutMk cId="2857589904" sldId="2147483750"/>
              <ac:grpSpMk id="116" creationId="{B2129683-0A70-4C90-9998-4B0E031A0703}"/>
            </ac:grpSpMkLst>
          </pc:grpChg>
          <pc:grpChg chg="del">
            <ac:chgData name="Michael Brent" userId="efbb700b7c4874dd" providerId="LiveId" clId="{58488CFE-26A3-459D-8F7E-0C6A12A89D36}" dt="2019-02-23T11:59:52.662" v="1307" actId="478"/>
            <ac:grpSpMkLst>
              <pc:docMk/>
              <pc:sldMasterMk cId="1306333361" sldId="2147483732"/>
              <pc:sldLayoutMk cId="2857589904" sldId="2147483750"/>
              <ac:grpSpMk id="134" creationId="{A0862408-F742-4855-B51C-8EEB014E08F3}"/>
            </ac:grpSpMkLst>
          </pc:grpChg>
          <pc:grpChg chg="mod ord">
            <ac:chgData name="Michael Brent" userId="efbb700b7c4874dd" providerId="LiveId" clId="{58488CFE-26A3-459D-8F7E-0C6A12A89D36}" dt="2019-02-23T11:59:49.566" v="1306" actId="171"/>
            <ac:grpSpMkLst>
              <pc:docMk/>
              <pc:sldMasterMk cId="1306333361" sldId="2147483732"/>
              <pc:sldLayoutMk cId="2857589904" sldId="2147483750"/>
              <ac:grpSpMk id="154" creationId="{79689591-CB93-4378-8A54-24851F0C28C2}"/>
            </ac:grpSpMkLst>
          </pc:grpChg>
          <pc:grpChg chg="mod ord">
            <ac:chgData name="Michael Brent" userId="efbb700b7c4874dd" providerId="LiveId" clId="{58488CFE-26A3-459D-8F7E-0C6A12A89D36}" dt="2019-02-23T11:58:53.844" v="1269" actId="1036"/>
            <ac:grpSpMkLst>
              <pc:docMk/>
              <pc:sldMasterMk cId="1306333361" sldId="2147483732"/>
              <pc:sldLayoutMk cId="2857589904" sldId="2147483750"/>
              <ac:grpSpMk id="173" creationId="{5ABC87B3-22CA-4C52-BA8B-0489F2FF2E38}"/>
            </ac:grpSpMkLst>
          </pc:grpChg>
          <pc:grpChg chg="add mod ord">
            <ac:chgData name="Michael Brent" userId="efbb700b7c4874dd" providerId="LiveId" clId="{58488CFE-26A3-459D-8F7E-0C6A12A89D36}" dt="2019-02-23T11:58:32.097" v="1255" actId="1036"/>
            <ac:grpSpMkLst>
              <pc:docMk/>
              <pc:sldMasterMk cId="1306333361" sldId="2147483732"/>
              <pc:sldLayoutMk cId="2857589904" sldId="2147483750"/>
              <ac:grpSpMk id="313" creationId="{CDD1E17B-BC06-417B-BFFC-73E152941A08}"/>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5" creationId="{04F773E0-4C25-4133-A46F-3AEA752DFD45}"/>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6" creationId="{C57C07DD-1BD4-427F-8FCF-634CCB1CCACC}"/>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7" creationId="{77525822-3622-4AFB-BA47-BAA7C1B42DD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0" creationId="{98FBC2D6-228D-4245-BC40-2C2C785BAF1A}"/>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1" creationId="{D390E0B7-4CD2-48F4-8A0E-CCD429FF6A5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2" creationId="{788EF059-B58E-4510-910F-6F223FA35E07}"/>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33" creationId="{2B6D5E9C-B5EF-41B5-AA4F-3DF752B0863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5" creationId="{1CAFF968-A3EA-4EC5-99EC-87EF7A27B67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6" creationId="{A0E11659-A76C-4B5C-B0A7-5D81DF3C383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7" creationId="{B7B55027-C2BF-4B41-B7D8-E9758887F339}"/>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0" creationId="{386C02FB-8D6D-4F0F-800A-E32ACC054A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1" creationId="{E1F51243-9555-4161-BE6A-3E561A4EC8E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2" creationId="{45E7E128-2B67-4FD6-B572-63632FC3D998}"/>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53" creationId="{A81B0FC0-4832-4A9D-A00C-77BD4ADFD4B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57" creationId="{B65E0185-113A-4718-897E-CDA3AF57F9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3" creationId="{D02E96D3-46AD-4592-A3A5-BB11F731908D}"/>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7" creationId="{F4395DB2-0AFD-47B3-8141-DBC34364586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8" creationId="{B3CB19D7-5214-4FE4-A0A0-152E2DBFD070}"/>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63" creationId="{34599B60-FEE6-40F3-89F4-D6529811F23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5" creationId="{F7483E05-2C4E-49DB-8719-E78643C13C0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6" creationId="{BDDAC447-CC2A-42D7-9EE7-06A41CFA046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73" creationId="{5EE42544-BEF2-4C35-9E56-EC0B65D0F979}"/>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81" creationId="{C4B60D83-FB45-4A23-8642-1395CBF3FCB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85" creationId="{198E664B-0DB1-4A44-8332-B59789250CB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96" creationId="{5858DFCE-376C-42FE-AACC-4CEB19F8494F}"/>
            </ac:grpSpMkLst>
          </pc:grpChg>
        </pc:sldLayoutChg>
        <pc:sldLayoutChg chg="addSp delSp modSp">
          <pc:chgData name="Michael Brent" userId="efbb700b7c4874dd" providerId="LiveId" clId="{58488CFE-26A3-459D-8F7E-0C6A12A89D36}" dt="2019-02-23T12:01:31.707" v="1323" actId="478"/>
          <pc:sldLayoutMkLst>
            <pc:docMk/>
            <pc:sldMasterMk cId="1306333361" sldId="2147483732"/>
            <pc:sldLayoutMk cId="1719240907" sldId="2147483751"/>
          </pc:sldLayoutMkLst>
          <pc:grpChg chg="mod">
            <ac:chgData name="Michael Brent" userId="efbb700b7c4874dd" providerId="LiveId" clId="{58488CFE-26A3-459D-8F7E-0C6A12A89D36}" dt="2019-02-23T12:01:14.072" v="1321" actId="1076"/>
            <ac:grpSpMkLst>
              <pc:docMk/>
              <pc:sldMasterMk cId="1306333361" sldId="2147483732"/>
              <pc:sldLayoutMk cId="1719240907" sldId="2147483751"/>
              <ac:grpSpMk id="5" creationId="{90E9A730-4B09-4458-9CE6-9BEAA3E05122}"/>
            </ac:grpSpMkLst>
          </pc:grpChg>
          <pc:grpChg chg="mod">
            <ac:chgData name="Michael Brent" userId="efbb700b7c4874dd" providerId="LiveId" clId="{58488CFE-26A3-459D-8F7E-0C6A12A89D36}" dt="2019-02-23T12:01:28.400" v="1322" actId="1076"/>
            <ac:grpSpMkLst>
              <pc:docMk/>
              <pc:sldMasterMk cId="1306333361" sldId="2147483732"/>
              <pc:sldLayoutMk cId="1719240907" sldId="2147483751"/>
              <ac:grpSpMk id="116" creationId="{B2129683-0A70-4C90-9998-4B0E031A0703}"/>
            </ac:grpSpMkLst>
          </pc:grpChg>
          <pc:grpChg chg="del">
            <ac:chgData name="Michael Brent" userId="efbb700b7c4874dd" providerId="LiveId" clId="{58488CFE-26A3-459D-8F7E-0C6A12A89D36}" dt="2019-02-23T12:01:31.707" v="1323" actId="478"/>
            <ac:grpSpMkLst>
              <pc:docMk/>
              <pc:sldMasterMk cId="1306333361" sldId="2147483732"/>
              <pc:sldLayoutMk cId="1719240907" sldId="2147483751"/>
              <ac:grpSpMk id="154" creationId="{79689591-CB93-4378-8A54-24851F0C28C2}"/>
            </ac:grpSpMkLst>
          </pc:grpChg>
          <pc:grpChg chg="mod ord">
            <ac:chgData name="Michael Brent" userId="efbb700b7c4874dd" providerId="LiveId" clId="{58488CFE-26A3-459D-8F7E-0C6A12A89D36}" dt="2019-02-23T12:01:05.341" v="1320" actId="171"/>
            <ac:grpSpMkLst>
              <pc:docMk/>
              <pc:sldMasterMk cId="1306333361" sldId="2147483732"/>
              <pc:sldLayoutMk cId="1719240907" sldId="2147483751"/>
              <ac:grpSpMk id="173" creationId="{5ABC87B3-22CA-4C52-BA8B-0489F2FF2E38}"/>
            </ac:grpSpMkLst>
          </pc:grpChg>
          <pc:grpChg chg="mod ord">
            <ac:chgData name="Michael Brent" userId="efbb700b7c4874dd" providerId="LiveId" clId="{58488CFE-26A3-459D-8F7E-0C6A12A89D36}" dt="2019-02-23T12:00:43.688" v="1314" actId="167"/>
            <ac:grpSpMkLst>
              <pc:docMk/>
              <pc:sldMasterMk cId="1306333361" sldId="2147483732"/>
              <pc:sldLayoutMk cId="1719240907" sldId="2147483751"/>
              <ac:grpSpMk id="313" creationId="{CDD1E17B-BC06-417B-BFFC-73E152941A08}"/>
            </ac:grpSpMkLst>
          </pc:grpChg>
          <pc:grpChg chg="add mod ord">
            <ac:chgData name="Michael Brent" userId="efbb700b7c4874dd" providerId="LiveId" clId="{58488CFE-26A3-459D-8F7E-0C6A12A89D36}" dt="2019-02-23T12:00:31.254" v="1311" actId="167"/>
            <ac:grpSpMkLst>
              <pc:docMk/>
              <pc:sldMasterMk cId="1306333361" sldId="2147483732"/>
              <pc:sldLayoutMk cId="1719240907" sldId="2147483751"/>
              <ac:grpSpMk id="333" creationId="{16301029-6CBA-43B8-8BA7-BCB5FED0BE9C}"/>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37" creationId="{22E72F6B-FE7D-4133-97F9-BBF9136510BA}"/>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48" creationId="{627F1E8C-33DF-44F9-82F0-E844FF949F76}"/>
            </ac:grpSpMkLst>
          </pc:grpChg>
        </pc:sldLayoutChg>
        <pc:sldLayoutChg chg="addSp delSp modSp">
          <pc:chgData name="Michael Brent" userId="efbb700b7c4874dd" providerId="LiveId" clId="{58488CFE-26A3-459D-8F7E-0C6A12A89D36}" dt="2019-02-23T12:03:00.265" v="1336" actId="478"/>
          <pc:sldLayoutMkLst>
            <pc:docMk/>
            <pc:sldMasterMk cId="1306333361" sldId="2147483732"/>
            <pc:sldLayoutMk cId="1177446462" sldId="2147483752"/>
          </pc:sldLayoutMkLst>
          <pc:grpChg chg="mod">
            <ac:chgData name="Michael Brent" userId="efbb700b7c4874dd" providerId="LiveId" clId="{58488CFE-26A3-459D-8F7E-0C6A12A89D36}" dt="2019-02-23T12:02:57.248" v="1335" actId="1076"/>
            <ac:grpSpMkLst>
              <pc:docMk/>
              <pc:sldMasterMk cId="1306333361" sldId="2147483732"/>
              <pc:sldLayoutMk cId="1177446462" sldId="2147483752"/>
              <ac:grpSpMk id="5" creationId="{90E9A730-4B09-4458-9CE6-9BEAA3E05122}"/>
            </ac:grpSpMkLst>
          </pc:grpChg>
          <pc:grpChg chg="del">
            <ac:chgData name="Michael Brent" userId="efbb700b7c4874dd" providerId="LiveId" clId="{58488CFE-26A3-459D-8F7E-0C6A12A89D36}" dt="2019-02-23T12:03:00.265" v="1336" actId="478"/>
            <ac:grpSpMkLst>
              <pc:docMk/>
              <pc:sldMasterMk cId="1306333361" sldId="2147483732"/>
              <pc:sldLayoutMk cId="1177446462" sldId="2147483752"/>
              <ac:grpSpMk id="116" creationId="{B2129683-0A70-4C90-9998-4B0E031A0703}"/>
            </ac:grpSpMkLst>
          </pc:grpChg>
          <pc:grpChg chg="mod">
            <ac:chgData name="Michael Brent" userId="efbb700b7c4874dd" providerId="LiveId" clId="{58488CFE-26A3-459D-8F7E-0C6A12A89D36}" dt="2019-02-23T12:02:41.750" v="1334" actId="1076"/>
            <ac:grpSpMkLst>
              <pc:docMk/>
              <pc:sldMasterMk cId="1306333361" sldId="2147483732"/>
              <pc:sldLayoutMk cId="1177446462" sldId="2147483752"/>
              <ac:grpSpMk id="173" creationId="{5ABC87B3-22CA-4C52-BA8B-0489F2FF2E38}"/>
            </ac:grpSpMkLst>
          </pc:grpChg>
          <pc:grpChg chg="mod ord">
            <ac:chgData name="Michael Brent" userId="efbb700b7c4874dd" providerId="LiveId" clId="{58488CFE-26A3-459D-8F7E-0C6A12A89D36}" dt="2019-02-23T12:02:32.544" v="1333" actId="171"/>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8488CFE-26A3-459D-8F7E-0C6A12A89D36}" dt="2019-02-23T12:02:16.547" v="1328" actId="167"/>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8488CFE-26A3-459D-8F7E-0C6A12A89D36}" dt="2019-02-23T12:02:04.565" v="1326" actId="167"/>
            <ac:grpSpMkLst>
              <pc:docMk/>
              <pc:sldMasterMk cId="1306333361" sldId="2147483732"/>
              <pc:sldLayoutMk cId="1177446462" sldId="2147483752"/>
              <ac:grpSpMk id="352" creationId="{CEF95D30-4989-4D26-8869-CFE7127BF38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4" creationId="{1445CD8D-F7A5-4402-B366-DD273B5E57F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5" creationId="{706C37E1-86FA-4D57-A236-F96AEB7D70CC}"/>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62" creationId="{15F4E878-6D7F-43D2-821B-F132D87268F5}"/>
            </ac:grpSpMkLst>
          </pc:grpChg>
        </pc:sldLayoutChg>
        <pc:sldLayoutChg chg="addSp delSp modSp">
          <pc:chgData name="Michael Brent" userId="efbb700b7c4874dd" providerId="LiveId" clId="{58488CFE-26A3-459D-8F7E-0C6A12A89D36}" dt="2019-02-23T12:04:41.214" v="1378" actId="478"/>
          <pc:sldLayoutMkLst>
            <pc:docMk/>
            <pc:sldMasterMk cId="1306333361" sldId="2147483732"/>
            <pc:sldLayoutMk cId="2052627855" sldId="2147483753"/>
          </pc:sldLayoutMkLst>
          <pc:grpChg chg="del">
            <ac:chgData name="Michael Brent" userId="efbb700b7c4874dd" providerId="LiveId" clId="{58488CFE-26A3-459D-8F7E-0C6A12A89D36}" dt="2019-02-23T12:04:41.214" v="1378" actId="478"/>
            <ac:grpSpMkLst>
              <pc:docMk/>
              <pc:sldMasterMk cId="1306333361" sldId="2147483732"/>
              <pc:sldLayoutMk cId="2052627855" sldId="2147483753"/>
              <ac:grpSpMk id="5" creationId="{90E9A730-4B09-4458-9CE6-9BEAA3E05122}"/>
            </ac:grpSpMkLst>
          </pc:grpChg>
          <pc:grpChg chg="mod">
            <ac:chgData name="Michael Brent" userId="efbb700b7c4874dd" providerId="LiveId" clId="{58488CFE-26A3-459D-8F7E-0C6A12A89D36}" dt="2019-02-23T12:04:37.921" v="1377" actId="1038"/>
            <ac:grpSpMkLst>
              <pc:docMk/>
              <pc:sldMasterMk cId="1306333361" sldId="2147483732"/>
              <pc:sldLayoutMk cId="2052627855" sldId="2147483753"/>
              <ac:grpSpMk id="173" creationId="{5ABC87B3-22CA-4C52-BA8B-0489F2FF2E38}"/>
            </ac:grpSpMkLst>
          </pc:grpChg>
          <pc:grpChg chg="mod">
            <ac:chgData name="Michael Brent" userId="efbb700b7c4874dd" providerId="LiveId" clId="{58488CFE-26A3-459D-8F7E-0C6A12A89D36}" dt="2019-02-23T12:04:24.971" v="1349" actId="1038"/>
            <ac:grpSpMkLst>
              <pc:docMk/>
              <pc:sldMasterMk cId="1306333361" sldId="2147483732"/>
              <pc:sldLayoutMk cId="2052627855" sldId="2147483753"/>
              <ac:grpSpMk id="313" creationId="{CDD1E17B-BC06-417B-BFFC-73E152941A08}"/>
            </ac:grpSpMkLst>
          </pc:grpChg>
          <pc:grpChg chg="mod ord">
            <ac:chgData name="Michael Brent" userId="efbb700b7c4874dd" providerId="LiveId" clId="{58488CFE-26A3-459D-8F7E-0C6A12A89D36}" dt="2019-02-23T12:04:04.357" v="1346" actId="171"/>
            <ac:grpSpMkLst>
              <pc:docMk/>
              <pc:sldMasterMk cId="1306333361" sldId="2147483732"/>
              <pc:sldLayoutMk cId="2052627855" sldId="2147483753"/>
              <ac:grpSpMk id="333" creationId="{16301029-6CBA-43B8-8BA7-BCB5FED0BE9C}"/>
            </ac:grpSpMkLst>
          </pc:grpChg>
          <pc:grpChg chg="mod ord">
            <ac:chgData name="Michael Brent" userId="efbb700b7c4874dd" providerId="LiveId" clId="{58488CFE-26A3-459D-8F7E-0C6A12A89D36}" dt="2019-02-23T12:03:44.292" v="1341" actId="167"/>
            <ac:grpSpMkLst>
              <pc:docMk/>
              <pc:sldMasterMk cId="1306333361" sldId="2147483732"/>
              <pc:sldLayoutMk cId="2052627855" sldId="2147483753"/>
              <ac:grpSpMk id="352" creationId="{CEF95D30-4989-4D26-8869-CFE7127BF387}"/>
            </ac:grpSpMkLst>
          </pc:grpChg>
          <pc:grpChg chg="add mod ord">
            <ac:chgData name="Michael Brent" userId="efbb700b7c4874dd" providerId="LiveId" clId="{58488CFE-26A3-459D-8F7E-0C6A12A89D36}" dt="2019-02-23T12:03:28.154" v="1339" actId="167"/>
            <ac:grpSpMkLst>
              <pc:docMk/>
              <pc:sldMasterMk cId="1306333361" sldId="2147483732"/>
              <pc:sldLayoutMk cId="2052627855" sldId="2147483753"/>
              <ac:grpSpMk id="370" creationId="{521586F0-D6A4-4AC0-9543-11EFB1368826}"/>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374" creationId="{73EA356B-E581-434A-9E88-36021944BAA1}"/>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0" creationId="{0F902310-CBAA-4AD1-A568-3E7210661283}"/>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4" creationId="{BA6E9014-7565-4E91-8578-9C81AB1D0875}"/>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5" creationId="{E0A9022F-BD19-4BDE-B3B9-D86330AE80B4}"/>
            </ac:grpSpMkLst>
          </pc:grpChg>
        </pc:sldLayoutChg>
      </pc:sldMasterChg>
    </pc:docChg>
  </pc:docChgLst>
  <pc:docChgLst>
    <pc:chgData name="Michael Brent" userId="efbb700b7c4874dd" providerId="LiveId" clId="{494A8435-9BC0-4E93-92DA-3221F7C961C0}"/>
    <pc:docChg chg="undo custSel addSld delSld modSld modMainMaster">
      <pc:chgData name="Michael Brent" userId="efbb700b7c4874dd" providerId="LiveId" clId="{494A8435-9BC0-4E93-92DA-3221F7C961C0}" dt="2019-02-24T11:10:33.430" v="434"/>
      <pc:docMkLst>
        <pc:docMk/>
      </pc:docMkLst>
      <pc:sldMasterChg chg="modSldLayout">
        <pc:chgData name="Michael Brent" userId="efbb700b7c4874dd" providerId="LiveId" clId="{494A8435-9BC0-4E93-92DA-3221F7C961C0}" dt="2019-02-24T11:09:08.630" v="433" actId="20577"/>
        <pc:sldMasterMkLst>
          <pc:docMk/>
          <pc:sldMasterMk cId="1306333361" sldId="2147483732"/>
        </pc:sldMasterMkLst>
        <pc:sldLayoutChg chg="addSp delSp modSp">
          <pc:chgData name="Michael Brent" userId="efbb700b7c4874dd" providerId="LiveId" clId="{494A8435-9BC0-4E93-92DA-3221F7C961C0}" dt="2019-02-24T11:03:56.515" v="306" actId="1035"/>
          <pc:sldLayoutMkLst>
            <pc:docMk/>
            <pc:sldMasterMk cId="1306333361" sldId="2147483732"/>
            <pc:sldLayoutMk cId="1426092646" sldId="2147483754"/>
          </pc:sldLayoutMkLst>
          <pc:spChg chg="del mod">
            <ac:chgData name="Michael Brent" userId="efbb700b7c4874dd" providerId="LiveId" clId="{494A8435-9BC0-4E93-92DA-3221F7C961C0}" dt="2019-02-24T10:55:03.395" v="42" actId="478"/>
            <ac:spMkLst>
              <pc:docMk/>
              <pc:sldMasterMk cId="1306333361" sldId="2147483732"/>
              <pc:sldLayoutMk cId="1426092646" sldId="2147483754"/>
              <ac:spMk id="2" creationId="{00000000-0000-0000-0000-000000000000}"/>
            </ac:spMkLst>
          </pc:spChg>
          <pc:spChg chg="add del">
            <ac:chgData name="Michael Brent" userId="efbb700b7c4874dd" providerId="LiveId" clId="{494A8435-9BC0-4E93-92DA-3221F7C961C0}" dt="2019-02-24T11:03:46.511" v="295" actId="478"/>
            <ac:spMkLst>
              <pc:docMk/>
              <pc:sldMasterMk cId="1306333361" sldId="2147483732"/>
              <pc:sldLayoutMk cId="1426092646" sldId="2147483754"/>
              <ac:spMk id="3" creationId="{3AAAD1B3-C132-41D0-AD70-71B884059CB7}"/>
            </ac:spMkLst>
          </pc:spChg>
          <pc:spChg chg="add del">
            <ac:chgData name="Michael Brent" userId="efbb700b7c4874dd" providerId="LiveId" clId="{494A8435-9BC0-4E93-92DA-3221F7C961C0}" dt="2019-02-24T11:03:50.195" v="296" actId="478"/>
            <ac:spMkLst>
              <pc:docMk/>
              <pc:sldMasterMk cId="1306333361" sldId="2147483732"/>
              <pc:sldLayoutMk cId="1426092646" sldId="2147483754"/>
              <ac:spMk id="4" creationId="{310FA3B9-5D6B-44AE-B6CF-DEE16DC1493A}"/>
            </ac:spMkLst>
          </pc:spChg>
          <pc:spChg chg="add del mod">
            <ac:chgData name="Michael Brent" userId="efbb700b7c4874dd" providerId="LiveId" clId="{494A8435-9BC0-4E93-92DA-3221F7C961C0}" dt="2019-02-24T10:53:12.461" v="3"/>
            <ac:spMkLst>
              <pc:docMk/>
              <pc:sldMasterMk cId="1306333361" sldId="2147483732"/>
              <pc:sldLayoutMk cId="1426092646" sldId="2147483754"/>
              <ac:spMk id="5" creationId="{87E8077A-E96E-4EB7-A778-A65CD5BB4595}"/>
            </ac:spMkLst>
          </pc:spChg>
          <pc:spChg chg="add del">
            <ac:chgData name="Michael Brent" userId="efbb700b7c4874dd" providerId="LiveId" clId="{494A8435-9BC0-4E93-92DA-3221F7C961C0}" dt="2019-02-24T10:53:49.780" v="4" actId="11529"/>
            <ac:spMkLst>
              <pc:docMk/>
              <pc:sldMasterMk cId="1306333361" sldId="2147483732"/>
              <pc:sldLayoutMk cId="1426092646" sldId="2147483754"/>
              <ac:spMk id="6" creationId="{BF61771A-C5A0-440C-A6C9-EAA52AA7BEFE}"/>
            </ac:spMkLst>
          </pc:spChg>
          <pc:spChg chg="add mod">
            <ac:chgData name="Michael Brent" userId="efbb700b7c4874dd" providerId="LiveId" clId="{494A8435-9BC0-4E93-92DA-3221F7C961C0}" dt="2019-02-24T10:54:17.144" v="7" actId="255"/>
            <ac:spMkLst>
              <pc:docMk/>
              <pc:sldMasterMk cId="1306333361" sldId="2147483732"/>
              <pc:sldLayoutMk cId="1426092646" sldId="2147483754"/>
              <ac:spMk id="7" creationId="{F84D6B78-FDFD-4687-9C43-E15E7389549F}"/>
            </ac:spMkLst>
          </pc:spChg>
          <pc:spChg chg="add del">
            <ac:chgData name="Michael Brent" userId="efbb700b7c4874dd" providerId="LiveId" clId="{494A8435-9BC0-4E93-92DA-3221F7C961C0}" dt="2019-02-24T11:01:29.293" v="133" actId="478"/>
            <ac:spMkLst>
              <pc:docMk/>
              <pc:sldMasterMk cId="1306333361" sldId="2147483732"/>
              <pc:sldLayoutMk cId="1426092646" sldId="2147483754"/>
              <ac:spMk id="8" creationId="{F926DD73-D287-44D5-9939-5F5FA6FD6F07}"/>
            </ac:spMkLst>
          </pc:spChg>
          <pc:spChg chg="add mod">
            <ac:chgData name="Michael Brent" userId="efbb700b7c4874dd" providerId="LiveId" clId="{494A8435-9BC0-4E93-92DA-3221F7C961C0}" dt="2019-02-24T11:01:25.714" v="132" actId="1037"/>
            <ac:spMkLst>
              <pc:docMk/>
              <pc:sldMasterMk cId="1306333361" sldId="2147483732"/>
              <pc:sldLayoutMk cId="1426092646" sldId="2147483754"/>
              <ac:spMk id="9" creationId="{9BC820A5-7D60-4C69-B1E3-2AADEEF3FE54}"/>
            </ac:spMkLst>
          </pc:spChg>
          <pc:spChg chg="add mod">
            <ac:chgData name="Michael Brent" userId="efbb700b7c4874dd" providerId="LiveId" clId="{494A8435-9BC0-4E93-92DA-3221F7C961C0}" dt="2019-02-24T11:03:56.515" v="306" actId="1035"/>
            <ac:spMkLst>
              <pc:docMk/>
              <pc:sldMasterMk cId="1306333361" sldId="2147483732"/>
              <pc:sldLayoutMk cId="1426092646" sldId="2147483754"/>
              <ac:spMk id="10" creationId="{1267639A-15CA-48F0-8478-3906444F2EFB}"/>
            </ac:spMkLst>
          </pc:spChg>
        </pc:sldLayoutChg>
        <pc:sldLayoutChg chg="addSp delSp modSp">
          <pc:chgData name="Michael Brent" userId="efbb700b7c4874dd" providerId="LiveId" clId="{494A8435-9BC0-4E93-92DA-3221F7C961C0}" dt="2019-02-24T11:07:05.288" v="374" actId="20577"/>
          <pc:sldLayoutMkLst>
            <pc:docMk/>
            <pc:sldMasterMk cId="1306333361" sldId="2147483732"/>
            <pc:sldLayoutMk cId="3745112944" sldId="2147483755"/>
          </pc:sldLayoutMkLst>
          <pc:spChg chg="mod">
            <ac:chgData name="Michael Brent" userId="efbb700b7c4874dd" providerId="LiveId" clId="{494A8435-9BC0-4E93-92DA-3221F7C961C0}" dt="2019-02-24T10:56:41.204" v="64" actId="208"/>
            <ac:spMkLst>
              <pc:docMk/>
              <pc:sldMasterMk cId="1306333361" sldId="2147483732"/>
              <pc:sldLayoutMk cId="3745112944" sldId="2147483755"/>
              <ac:spMk id="3" creationId="{3AAAD1B3-C132-41D0-AD70-71B884059CB7}"/>
            </ac:spMkLst>
          </pc:spChg>
          <pc:spChg chg="del mod">
            <ac:chgData name="Michael Brent" userId="efbb700b7c4874dd" providerId="LiveId" clId="{494A8435-9BC0-4E93-92DA-3221F7C961C0}" dt="2019-02-24T11:04:19.558" v="308" actId="478"/>
            <ac:spMkLst>
              <pc:docMk/>
              <pc:sldMasterMk cId="1306333361" sldId="2147483732"/>
              <pc:sldLayoutMk cId="3745112944" sldId="2147483755"/>
              <ac:spMk id="4" creationId="{310FA3B9-5D6B-44AE-B6CF-DEE16DC1493A}"/>
            </ac:spMkLst>
          </pc:spChg>
          <pc:spChg chg="add del">
            <ac:chgData name="Michael Brent" userId="efbb700b7c4874dd" providerId="LiveId" clId="{494A8435-9BC0-4E93-92DA-3221F7C961C0}" dt="2019-02-24T11:04:19.558" v="308" actId="478"/>
            <ac:spMkLst>
              <pc:docMk/>
              <pc:sldMasterMk cId="1306333361" sldId="2147483732"/>
              <pc:sldLayoutMk cId="3745112944" sldId="2147483755"/>
              <ac:spMk id="6" creationId="{EE9DB9BE-DB9E-45A6-8884-35979DAA9A6E}"/>
            </ac:spMkLst>
          </pc:spChg>
          <pc:spChg chg="del mod">
            <ac:chgData name="Michael Brent" userId="efbb700b7c4874dd" providerId="LiveId" clId="{494A8435-9BC0-4E93-92DA-3221F7C961C0}" dt="2019-02-24T10:56:19.371" v="61" actId="478"/>
            <ac:spMkLst>
              <pc:docMk/>
              <pc:sldMasterMk cId="1306333361" sldId="2147483732"/>
              <pc:sldLayoutMk cId="3745112944" sldId="2147483755"/>
              <ac:spMk id="8" creationId="{F926DD73-D287-44D5-9939-5F5FA6FD6F07}"/>
            </ac:spMkLst>
          </pc:spChg>
          <pc:spChg chg="add mod">
            <ac:chgData name="Michael Brent" userId="efbb700b7c4874dd" providerId="LiveId" clId="{494A8435-9BC0-4E93-92DA-3221F7C961C0}" dt="2019-02-24T11:07:05.288" v="374" actId="20577"/>
            <ac:spMkLst>
              <pc:docMk/>
              <pc:sldMasterMk cId="1306333361" sldId="2147483732"/>
              <pc:sldLayoutMk cId="3745112944" sldId="2147483755"/>
              <ac:spMk id="9" creationId="{86A5340B-EC38-4C9F-A5E5-2C01FD1A2641}"/>
            </ac:spMkLst>
          </pc:spChg>
          <pc:spChg chg="add mod">
            <ac:chgData name="Michael Brent" userId="efbb700b7c4874dd" providerId="LiveId" clId="{494A8435-9BC0-4E93-92DA-3221F7C961C0}" dt="2019-02-24T11:05:51.721" v="313" actId="948"/>
            <ac:spMkLst>
              <pc:docMk/>
              <pc:sldMasterMk cId="1306333361" sldId="2147483732"/>
              <pc:sldLayoutMk cId="3745112944" sldId="2147483755"/>
              <ac:spMk id="10" creationId="{78A65B8D-A397-46DE-A9DB-388A800BC670}"/>
            </ac:spMkLst>
          </pc:spChg>
        </pc:sldLayoutChg>
        <pc:sldLayoutChg chg="addSp delSp modSp">
          <pc:chgData name="Michael Brent" userId="efbb700b7c4874dd" providerId="LiveId" clId="{494A8435-9BC0-4E93-92DA-3221F7C961C0}" dt="2019-02-24T11:09:08.630" v="433" actId="20577"/>
          <pc:sldLayoutMkLst>
            <pc:docMk/>
            <pc:sldMasterMk cId="1306333361" sldId="2147483732"/>
            <pc:sldLayoutMk cId="907084996" sldId="2147483756"/>
          </pc:sldLayoutMkLst>
          <pc:spChg chg="del">
            <ac:chgData name="Michael Brent" userId="efbb700b7c4874dd" providerId="LiveId" clId="{494A8435-9BC0-4E93-92DA-3221F7C961C0}" dt="2019-02-24T11:04:09.205" v="307" actId="478"/>
            <ac:spMkLst>
              <pc:docMk/>
              <pc:sldMasterMk cId="1306333361" sldId="2147483732"/>
              <pc:sldLayoutMk cId="907084996" sldId="2147483756"/>
              <ac:spMk id="4" creationId="{310FA3B9-5D6B-44AE-B6CF-DEE16DC1493A}"/>
            </ac:spMkLst>
          </pc:spChg>
          <pc:spChg chg="add">
            <ac:chgData name="Michael Brent" userId="efbb700b7c4874dd" providerId="LiveId" clId="{494A8435-9BC0-4E93-92DA-3221F7C961C0}" dt="2019-02-24T10:57:43.145" v="70"/>
            <ac:spMkLst>
              <pc:docMk/>
              <pc:sldMasterMk cId="1306333361" sldId="2147483732"/>
              <pc:sldLayoutMk cId="907084996" sldId="2147483756"/>
              <ac:spMk id="6" creationId="{C22B1D39-8F1E-4537-887B-8AF36C7A39D1}"/>
            </ac:spMkLst>
          </pc:spChg>
          <pc:spChg chg="del mod">
            <ac:chgData name="Michael Brent" userId="efbb700b7c4874dd" providerId="LiveId" clId="{494A8435-9BC0-4E93-92DA-3221F7C961C0}" dt="2019-02-24T10:57:03.866" v="66" actId="478"/>
            <ac:spMkLst>
              <pc:docMk/>
              <pc:sldMasterMk cId="1306333361" sldId="2147483732"/>
              <pc:sldLayoutMk cId="907084996" sldId="2147483756"/>
              <ac:spMk id="7" creationId="{F84D6B78-FDFD-4687-9C43-E15E7389549F}"/>
            </ac:spMkLst>
          </pc:spChg>
          <pc:spChg chg="del mod">
            <ac:chgData name="Michael Brent" userId="efbb700b7c4874dd" providerId="LiveId" clId="{494A8435-9BC0-4E93-92DA-3221F7C961C0}" dt="2019-02-24T11:04:09.205" v="307" actId="478"/>
            <ac:spMkLst>
              <pc:docMk/>
              <pc:sldMasterMk cId="1306333361" sldId="2147483732"/>
              <pc:sldLayoutMk cId="907084996" sldId="2147483756"/>
              <ac:spMk id="8" creationId="{F926DD73-D287-44D5-9939-5F5FA6FD6F07}"/>
            </ac:spMkLst>
          </pc:spChg>
          <pc:spChg chg="add del mod">
            <ac:chgData name="Michael Brent" userId="efbb700b7c4874dd" providerId="LiveId" clId="{494A8435-9BC0-4E93-92DA-3221F7C961C0}" dt="2019-02-24T11:06:34.171" v="337" actId="478"/>
            <ac:spMkLst>
              <pc:docMk/>
              <pc:sldMasterMk cId="1306333361" sldId="2147483732"/>
              <pc:sldLayoutMk cId="907084996" sldId="2147483756"/>
              <ac:spMk id="9" creationId="{E369766A-38C4-4BB8-984B-14B7AB1F45AF}"/>
            </ac:spMkLst>
          </pc:spChg>
          <pc:spChg chg="add mod">
            <ac:chgData name="Michael Brent" userId="efbb700b7c4874dd" providerId="LiveId" clId="{494A8435-9BC0-4E93-92DA-3221F7C961C0}" dt="2019-02-24T11:09:08.630" v="433" actId="20577"/>
            <ac:spMkLst>
              <pc:docMk/>
              <pc:sldMasterMk cId="1306333361" sldId="2147483732"/>
              <pc:sldLayoutMk cId="907084996" sldId="2147483756"/>
              <ac:spMk id="10" creationId="{EF6BEDED-92A8-45EF-915F-1ED8B8F42F8B}"/>
            </ac:spMkLst>
          </pc:spChg>
          <pc:spChg chg="add">
            <ac:chgData name="Michael Brent" userId="efbb700b7c4874dd" providerId="LiveId" clId="{494A8435-9BC0-4E93-92DA-3221F7C961C0}" dt="2019-02-24T11:04:52.500" v="309"/>
            <ac:spMkLst>
              <pc:docMk/>
              <pc:sldMasterMk cId="1306333361" sldId="2147483732"/>
              <pc:sldLayoutMk cId="907084996" sldId="2147483756"/>
              <ac:spMk id="11" creationId="{9927C253-631A-491F-B1E7-BF48F0F02508}"/>
            </ac:spMkLst>
          </pc:spChg>
          <pc:spChg chg="add mod">
            <ac:chgData name="Michael Brent" userId="efbb700b7c4874dd" providerId="LiveId" clId="{494A8435-9BC0-4E93-92DA-3221F7C961C0}" dt="2019-02-24T11:06:40.994" v="347" actId="1035"/>
            <ac:spMkLst>
              <pc:docMk/>
              <pc:sldMasterMk cId="1306333361" sldId="2147483732"/>
              <pc:sldLayoutMk cId="907084996" sldId="2147483756"/>
              <ac:spMk id="12" creationId="{4DCBB5E5-357D-44B0-8DA7-9D0AD31F20DA}"/>
            </ac:spMkLst>
          </pc:spChg>
        </pc:sldLayoutChg>
      </pc:sldMasterChg>
    </pc:docChg>
  </pc:docChgLst>
  <pc:docChgLst>
    <pc:chgData name="Michael Brent" userId="efbb700b7c4874dd" providerId="LiveId" clId="{B5006DC5-55A9-44E1-8FAC-67E4260E6275}"/>
    <pc:docChg chg="addSld modSld">
      <pc:chgData name="Michael Brent" userId="efbb700b7c4874dd" providerId="LiveId" clId="{B5006DC5-55A9-44E1-8FAC-67E4260E6275}" dt="2019-02-24T17:41:08.770" v="10"/>
      <pc:docMkLst>
        <pc:docMk/>
      </pc:docMkLst>
    </pc:docChg>
  </pc:docChgLst>
  <pc:docChgLst>
    <pc:chgData name="Michael Brent" userId="efbb700b7c4874dd" providerId="LiveId" clId="{04F1044B-2C1F-4FDA-AFED-AA0C1EE27017}"/>
    <pc:docChg chg="delSld modMainMaster">
      <pc:chgData name="Michael Brent" userId="efbb700b7c4874dd" providerId="LiveId" clId="{04F1044B-2C1F-4FDA-AFED-AA0C1EE27017}" dt="2019-02-23T18:25:49.177" v="8" actId="2696"/>
      <pc:docMkLst>
        <pc:docMk/>
      </pc:docMkLst>
      <pc:sldMasterChg chg="modSp">
        <pc:chgData name="Michael Brent" userId="efbb700b7c4874dd" providerId="LiveId" clId="{04F1044B-2C1F-4FDA-AFED-AA0C1EE27017}" dt="2019-02-23T18:23:45.158" v="0" actId="2711"/>
        <pc:sldMasterMkLst>
          <pc:docMk/>
          <pc:sldMasterMk cId="1306333361" sldId="2147483732"/>
        </pc:sldMasterMkLst>
        <pc:spChg chg="mod">
          <ac:chgData name="Michael Brent" userId="efbb700b7c4874dd" providerId="LiveId" clId="{04F1044B-2C1F-4FDA-AFED-AA0C1EE27017}" dt="2019-02-23T18:23:45.158" v="0" actId="2711"/>
          <ac:spMkLst>
            <pc:docMk/>
            <pc:sldMasterMk cId="1306333361" sldId="2147483732"/>
            <ac:spMk id="3" creationId="{00000000-0000-0000-0000-000000000000}"/>
          </ac:spMkLst>
        </pc:spChg>
      </pc:sldMasterChg>
    </pc:docChg>
  </pc:docChgLst>
  <pc:docChgLst>
    <pc:chgData name="Michael Brent" userId="efbb700b7c4874dd" providerId="LiveId" clId="{431EA7ED-1578-4C15-85C3-29830A7396D1}"/>
    <pc:docChg chg="undo redo custSel addSld delSld modSld sldOrd">
      <pc:chgData name="Michael Brent" userId="efbb700b7c4874dd" providerId="LiveId" clId="{431EA7ED-1578-4C15-85C3-29830A7396D1}" dt="2019-02-28T17:02:01.431" v="4431" actId="20577"/>
      <pc:docMkLst>
        <pc:docMk/>
      </pc:docMkLst>
      <pc:sldChg chg="add modNotesTx">
        <pc:chgData name="Michael Brent" userId="efbb700b7c4874dd" providerId="LiveId" clId="{431EA7ED-1578-4C15-85C3-29830A7396D1}" dt="2019-02-28T17:01:11.063" v="4429" actId="6549"/>
        <pc:sldMkLst>
          <pc:docMk/>
          <pc:sldMk cId="1281413593" sldId="374"/>
        </pc:sldMkLst>
      </pc:sldChg>
      <pc:sldChg chg="modSp add">
        <pc:chgData name="Michael Brent" userId="efbb700b7c4874dd" providerId="LiveId" clId="{431EA7ED-1578-4C15-85C3-29830A7396D1}" dt="2019-02-26T11:07:18.501" v="28" actId="20577"/>
        <pc:sldMkLst>
          <pc:docMk/>
          <pc:sldMk cId="1238003828" sldId="398"/>
        </pc:sldMkLst>
        <pc:spChg chg="mod">
          <ac:chgData name="Michael Brent" userId="efbb700b7c4874dd" providerId="LiveId" clId="{431EA7ED-1578-4C15-85C3-29830A7396D1}" dt="2019-02-26T11:07:18.501" v="28" actId="20577"/>
          <ac:spMkLst>
            <pc:docMk/>
            <pc:sldMk cId="1238003828" sldId="398"/>
            <ac:spMk id="4" creationId="{0E3AF6E6-A205-4CB1-88BC-E84CDF65A00A}"/>
          </ac:spMkLst>
        </pc:spChg>
      </pc:sldChg>
      <pc:sldChg chg="modSp add">
        <pc:chgData name="Michael Brent" userId="efbb700b7c4874dd" providerId="LiveId" clId="{431EA7ED-1578-4C15-85C3-29830A7396D1}" dt="2019-02-26T18:16:04.764" v="1266" actId="255"/>
        <pc:sldMkLst>
          <pc:docMk/>
          <pc:sldMk cId="3625642401" sldId="399"/>
        </pc:sldMkLst>
        <pc:spChg chg="mod">
          <ac:chgData name="Michael Brent" userId="efbb700b7c4874dd" providerId="LiveId" clId="{431EA7ED-1578-4C15-85C3-29830A7396D1}" dt="2019-02-26T18:16:04.764" v="1266" actId="255"/>
          <ac:spMkLst>
            <pc:docMk/>
            <pc:sldMk cId="3625642401" sldId="399"/>
            <ac:spMk id="4" creationId="{0E3AF6E6-A205-4CB1-88BC-E84CDF65A00A}"/>
          </ac:spMkLst>
        </pc:spChg>
        <pc:spChg chg="mod">
          <ac:chgData name="Michael Brent" userId="efbb700b7c4874dd" providerId="LiveId" clId="{431EA7ED-1578-4C15-85C3-29830A7396D1}" dt="2019-02-26T11:07:30.616" v="38" actId="20577"/>
          <ac:spMkLst>
            <pc:docMk/>
            <pc:sldMk cId="3625642401" sldId="399"/>
            <ac:spMk id="5" creationId="{DA5502F5-88D9-4A3C-BE38-CF9EEA853A41}"/>
          </ac:spMkLst>
        </pc:spChg>
      </pc:sldChg>
      <pc:sldChg chg="addSp modSp add modNotesTx">
        <pc:chgData name="Michael Brent" userId="efbb700b7c4874dd" providerId="LiveId" clId="{431EA7ED-1578-4C15-85C3-29830A7396D1}" dt="2019-02-28T17:01:17.514" v="4430" actId="20577"/>
        <pc:sldMkLst>
          <pc:docMk/>
          <pc:sldMk cId="589965845" sldId="401"/>
        </pc:sldMkLst>
        <pc:spChg chg="mod">
          <ac:chgData name="Michael Brent" userId="efbb700b7c4874dd" providerId="LiveId" clId="{431EA7ED-1578-4C15-85C3-29830A7396D1}" dt="2019-02-26T21:11:08.103" v="3958" actId="6549"/>
          <ac:spMkLst>
            <pc:docMk/>
            <pc:sldMk cId="589965845" sldId="401"/>
            <ac:spMk id="3" creationId="{00000000-0000-0000-0000-000000000000}"/>
          </ac:spMkLst>
        </pc:spChg>
        <pc:spChg chg="add">
          <ac:chgData name="Michael Brent" userId="efbb700b7c4874dd" providerId="LiveId" clId="{431EA7ED-1578-4C15-85C3-29830A7396D1}" dt="2019-02-26T21:11:17.090" v="3959"/>
          <ac:spMkLst>
            <pc:docMk/>
            <pc:sldMk cId="589965845" sldId="401"/>
            <ac:spMk id="6" creationId="{A14E2BC2-F20B-40A4-9985-C9D59AB64698}"/>
          </ac:spMkLst>
        </pc:spChg>
      </pc:sldChg>
      <pc:sldChg chg="addSp delSp modSp add modNotesTx">
        <pc:chgData name="Michael Brent" userId="efbb700b7c4874dd" providerId="LiveId" clId="{431EA7ED-1578-4C15-85C3-29830A7396D1}" dt="2019-02-28T17:01:02.838" v="4428" actId="20577"/>
        <pc:sldMkLst>
          <pc:docMk/>
          <pc:sldMk cId="2942296466" sldId="411"/>
        </pc:sldMkLst>
        <pc:spChg chg="mod">
          <ac:chgData name="Michael Brent" userId="efbb700b7c4874dd" providerId="LiveId" clId="{431EA7ED-1578-4C15-85C3-29830A7396D1}" dt="2019-02-26T14:27:20.608" v="1063" actId="20577"/>
          <ac:spMkLst>
            <pc:docMk/>
            <pc:sldMk cId="2942296466" sldId="411"/>
            <ac:spMk id="6" creationId="{FA36B658-3F68-473C-82D4-A91C84AF4680}"/>
          </ac:spMkLst>
        </pc:spChg>
        <pc:spChg chg="mod">
          <ac:chgData name="Michael Brent" userId="efbb700b7c4874dd" providerId="LiveId" clId="{431EA7ED-1578-4C15-85C3-29830A7396D1}" dt="2019-02-26T14:27:04.677" v="1062" actId="1035"/>
          <ac:spMkLst>
            <pc:docMk/>
            <pc:sldMk cId="2942296466" sldId="411"/>
            <ac:spMk id="12" creationId="{463443DD-0D1E-43A0-8FDF-0C61F705442D}"/>
          </ac:spMkLst>
        </pc:spChg>
        <pc:spChg chg="mod">
          <ac:chgData name="Michael Brent" userId="efbb700b7c4874dd" providerId="LiveId" clId="{431EA7ED-1578-4C15-85C3-29830A7396D1}" dt="2019-02-26T14:26:35.980" v="1060" actId="1035"/>
          <ac:spMkLst>
            <pc:docMk/>
            <pc:sldMk cId="2942296466" sldId="411"/>
            <ac:spMk id="13" creationId="{965FCA62-BA3B-4896-A22D-D08FD0DE8151}"/>
          </ac:spMkLst>
        </pc:spChg>
        <pc:picChg chg="add mod">
          <ac:chgData name="Michael Brent" userId="efbb700b7c4874dd" providerId="LiveId" clId="{431EA7ED-1578-4C15-85C3-29830A7396D1}" dt="2019-02-26T11:37:35.653" v="1019" actId="1035"/>
          <ac:picMkLst>
            <pc:docMk/>
            <pc:sldMk cId="2942296466" sldId="411"/>
            <ac:picMk id="3" creationId="{8C30E76C-0F49-462D-A813-280162EA8BDC}"/>
          </ac:picMkLst>
        </pc:picChg>
        <pc:picChg chg="del">
          <ac:chgData name="Michael Brent" userId="efbb700b7c4874dd" providerId="LiveId" clId="{431EA7ED-1578-4C15-85C3-29830A7396D1}" dt="2019-02-26T11:37:32.495" v="1009" actId="478"/>
          <ac:picMkLst>
            <pc:docMk/>
            <pc:sldMk cId="2942296466" sldId="411"/>
            <ac:picMk id="11" creationId="{B3623DB1-D709-4C45-9DEF-0E0F2570165A}"/>
          </ac:picMkLst>
        </pc:picChg>
      </pc:sldChg>
      <pc:sldChg chg="modSp add ord">
        <pc:chgData name="Michael Brent" userId="efbb700b7c4874dd" providerId="LiveId" clId="{431EA7ED-1578-4C15-85C3-29830A7396D1}" dt="2019-02-26T11:09:26.961" v="77" actId="20577"/>
        <pc:sldMkLst>
          <pc:docMk/>
          <pc:sldMk cId="3441304000" sldId="415"/>
        </pc:sldMkLst>
        <pc:spChg chg="mod">
          <ac:chgData name="Michael Brent" userId="efbb700b7c4874dd" providerId="LiveId" clId="{431EA7ED-1578-4C15-85C3-29830A7396D1}" dt="2019-02-26T11:08:17.255" v="53" actId="20577"/>
          <ac:spMkLst>
            <pc:docMk/>
            <pc:sldMk cId="3441304000" sldId="415"/>
            <ac:spMk id="2" creationId="{32654F63-B4A9-4740-A4E9-6626AB50535F}"/>
          </ac:spMkLst>
        </pc:spChg>
        <pc:spChg chg="mod">
          <ac:chgData name="Michael Brent" userId="efbb700b7c4874dd" providerId="LiveId" clId="{431EA7ED-1578-4C15-85C3-29830A7396D1}" dt="2019-02-26T11:09:26.961" v="77" actId="20577"/>
          <ac:spMkLst>
            <pc:docMk/>
            <pc:sldMk cId="3441304000" sldId="415"/>
            <ac:spMk id="3" creationId="{2697EF90-C261-47DF-A0E2-CB95AD668092}"/>
          </ac:spMkLst>
        </pc:spChg>
      </pc:sldChg>
      <pc:sldChg chg="addSp modSp add ord">
        <pc:chgData name="Michael Brent" userId="efbb700b7c4874dd" providerId="LiveId" clId="{431EA7ED-1578-4C15-85C3-29830A7396D1}" dt="2019-02-26T18:15:52.692" v="1259" actId="255"/>
        <pc:sldMkLst>
          <pc:docMk/>
          <pc:sldMk cId="900593538" sldId="416"/>
        </pc:sldMkLst>
        <pc:spChg chg="mod">
          <ac:chgData name="Michael Brent" userId="efbb700b7c4874dd" providerId="LiveId" clId="{431EA7ED-1578-4C15-85C3-29830A7396D1}" dt="2019-02-26T18:15:52.692" v="1259" actId="255"/>
          <ac:spMkLst>
            <pc:docMk/>
            <pc:sldMk cId="900593538" sldId="416"/>
            <ac:spMk id="2" creationId="{32654F63-B4A9-4740-A4E9-6626AB50535F}"/>
          </ac:spMkLst>
        </pc:spChg>
        <pc:spChg chg="mod">
          <ac:chgData name="Michael Brent" userId="efbb700b7c4874dd" providerId="LiveId" clId="{431EA7ED-1578-4C15-85C3-29830A7396D1}" dt="2019-02-26T11:09:16.240" v="76" actId="20577"/>
          <ac:spMkLst>
            <pc:docMk/>
            <pc:sldMk cId="900593538" sldId="416"/>
            <ac:spMk id="3" creationId="{2697EF90-C261-47DF-A0E2-CB95AD668092}"/>
          </ac:spMkLst>
        </pc:spChg>
        <pc:spChg chg="add mod">
          <ac:chgData name="Michael Brent" userId="efbb700b7c4874dd" providerId="LiveId" clId="{431EA7ED-1578-4C15-85C3-29830A7396D1}" dt="2019-02-26T11:08:04.028" v="51" actId="20577"/>
          <ac:spMkLst>
            <pc:docMk/>
            <pc:sldMk cId="900593538" sldId="416"/>
            <ac:spMk id="4" creationId="{D81FB73D-2CB7-4527-B6BF-AECD3EF18A41}"/>
          </ac:spMkLst>
        </pc:spChg>
      </pc:sldChg>
      <pc:sldChg chg="addSp delSp modSp add modNotesTx">
        <pc:chgData name="Michael Brent" userId="efbb700b7c4874dd" providerId="LiveId" clId="{431EA7ED-1578-4C15-85C3-29830A7396D1}" dt="2019-02-26T18:16:32.919" v="1282" actId="20577"/>
        <pc:sldMkLst>
          <pc:docMk/>
          <pc:sldMk cId="1274760953" sldId="417"/>
        </pc:sldMkLst>
        <pc:spChg chg="mod">
          <ac:chgData name="Michael Brent" userId="efbb700b7c4874dd" providerId="LiveId" clId="{431EA7ED-1578-4C15-85C3-29830A7396D1}" dt="2019-02-26T18:14:11.664" v="1115" actId="20577"/>
          <ac:spMkLst>
            <pc:docMk/>
            <pc:sldMk cId="1274760953" sldId="417"/>
            <ac:spMk id="2" creationId="{B0C4EDD0-B72D-4D01-BFCE-77FA110C62F0}"/>
          </ac:spMkLst>
        </pc:spChg>
        <pc:spChg chg="del">
          <ac:chgData name="Michael Brent" userId="efbb700b7c4874dd" providerId="LiveId" clId="{431EA7ED-1578-4C15-85C3-29830A7396D1}" dt="2019-02-26T11:10:06.381" v="109"/>
          <ac:spMkLst>
            <pc:docMk/>
            <pc:sldMk cId="1274760953" sldId="417"/>
            <ac:spMk id="3" creationId="{6D0FD0B1-B54B-44C6-8D48-2A7DDF972842}"/>
          </ac:spMkLst>
        </pc:spChg>
        <pc:spChg chg="del">
          <ac:chgData name="Michael Brent" userId="efbb700b7c4874dd" providerId="LiveId" clId="{431EA7ED-1578-4C15-85C3-29830A7396D1}" dt="2019-02-26T11:10:06.381" v="109"/>
          <ac:spMkLst>
            <pc:docMk/>
            <pc:sldMk cId="1274760953" sldId="417"/>
            <ac:spMk id="4" creationId="{076828B8-0224-4455-837E-297F7E876E1A}"/>
          </ac:spMkLst>
        </pc:spChg>
        <pc:spChg chg="add mod">
          <ac:chgData name="Michael Brent" userId="efbb700b7c4874dd" providerId="LiveId" clId="{431EA7ED-1578-4C15-85C3-29830A7396D1}" dt="2019-02-26T18:15:35.970" v="1258" actId="20577"/>
          <ac:spMkLst>
            <pc:docMk/>
            <pc:sldMk cId="1274760953" sldId="417"/>
            <ac:spMk id="5" creationId="{F0BC9AE4-0019-4D31-812D-9925CA0F7894}"/>
          </ac:spMkLst>
        </pc:spChg>
        <pc:spChg chg="add mod">
          <ac:chgData name="Michael Brent" userId="efbb700b7c4874dd" providerId="LiveId" clId="{431EA7ED-1578-4C15-85C3-29830A7396D1}" dt="2019-02-26T14:31:47.885" v="1077" actId="20577"/>
          <ac:spMkLst>
            <pc:docMk/>
            <pc:sldMk cId="1274760953" sldId="417"/>
            <ac:spMk id="6" creationId="{533A574D-9CD6-4827-97E4-197F05C190F5}"/>
          </ac:spMkLst>
        </pc:spChg>
      </pc:sldChg>
      <pc:sldChg chg="addSp delSp modSp add">
        <pc:chgData name="Michael Brent" userId="efbb700b7c4874dd" providerId="LiveId" clId="{431EA7ED-1578-4C15-85C3-29830A7396D1}" dt="2019-02-26T11:24:22.894" v="263" actId="14100"/>
        <pc:sldMkLst>
          <pc:docMk/>
          <pc:sldMk cId="2508913924" sldId="419"/>
        </pc:sldMkLst>
        <pc:picChg chg="add mod modCrop">
          <ac:chgData name="Michael Brent" userId="efbb700b7c4874dd" providerId="LiveId" clId="{431EA7ED-1578-4C15-85C3-29830A7396D1}" dt="2019-02-26T11:24:22.894" v="263" actId="14100"/>
          <ac:picMkLst>
            <pc:docMk/>
            <pc:sldMk cId="2508913924" sldId="419"/>
            <ac:picMk id="2" creationId="{28028AC3-A344-4EC4-B20F-201DC4956307}"/>
          </ac:picMkLst>
        </pc:picChg>
        <pc:picChg chg="del">
          <ac:chgData name="Michael Brent" userId="efbb700b7c4874dd" providerId="LiveId" clId="{431EA7ED-1578-4C15-85C3-29830A7396D1}" dt="2019-02-26T11:18:17.184" v="252" actId="478"/>
          <ac:picMkLst>
            <pc:docMk/>
            <pc:sldMk cId="2508913924" sldId="419"/>
            <ac:picMk id="5" creationId="{03A91801-9B96-4613-9634-85B40F1AE615}"/>
          </ac:picMkLst>
        </pc:picChg>
      </pc:sldChg>
      <pc:sldChg chg="addSp delSp modSp add">
        <pc:chgData name="Michael Brent" userId="efbb700b7c4874dd" providerId="LiveId" clId="{431EA7ED-1578-4C15-85C3-29830A7396D1}" dt="2019-02-26T11:26:04.667" v="268" actId="14100"/>
        <pc:sldMkLst>
          <pc:docMk/>
          <pc:sldMk cId="1373547331" sldId="420"/>
        </pc:sldMkLst>
        <pc:picChg chg="del">
          <ac:chgData name="Michael Brent" userId="efbb700b7c4874dd" providerId="LiveId" clId="{431EA7ED-1578-4C15-85C3-29830A7396D1}" dt="2019-02-26T11:19:04.130" v="255" actId="478"/>
          <ac:picMkLst>
            <pc:docMk/>
            <pc:sldMk cId="1373547331" sldId="420"/>
            <ac:picMk id="2" creationId="{28028AC3-A344-4EC4-B20F-201DC4956307}"/>
          </ac:picMkLst>
        </pc:picChg>
        <pc:picChg chg="add mod modCrop">
          <ac:chgData name="Michael Brent" userId="efbb700b7c4874dd" providerId="LiveId" clId="{431EA7ED-1578-4C15-85C3-29830A7396D1}" dt="2019-02-26T11:26:04.667" v="268" actId="14100"/>
          <ac:picMkLst>
            <pc:docMk/>
            <pc:sldMk cId="1373547331" sldId="420"/>
            <ac:picMk id="3" creationId="{A7F28115-E533-4CCB-8FD7-3E955E8D0853}"/>
          </ac:picMkLst>
        </pc:picChg>
      </pc:sldChg>
      <pc:sldChg chg="addSp modSp add">
        <pc:chgData name="Michael Brent" userId="efbb700b7c4874dd" providerId="LiveId" clId="{431EA7ED-1578-4C15-85C3-29830A7396D1}" dt="2019-02-26T11:31:58.974" v="984" actId="732"/>
        <pc:sldMkLst>
          <pc:docMk/>
          <pc:sldMk cId="3874369810" sldId="421"/>
        </pc:sldMkLst>
        <pc:picChg chg="add mod modCrop">
          <ac:chgData name="Michael Brent" userId="efbb700b7c4874dd" providerId="LiveId" clId="{431EA7ED-1578-4C15-85C3-29830A7396D1}" dt="2019-02-26T11:31:58.974" v="984" actId="732"/>
          <ac:picMkLst>
            <pc:docMk/>
            <pc:sldMk cId="3874369810" sldId="421"/>
            <ac:picMk id="2" creationId="{5C807827-E287-41C9-A172-B96267CC76B1}"/>
          </ac:picMkLst>
        </pc:picChg>
        <pc:picChg chg="add ord">
          <ac:chgData name="Michael Brent" userId="efbb700b7c4874dd" providerId="LiveId" clId="{431EA7ED-1578-4C15-85C3-29830A7396D1}" dt="2019-02-26T11:31:23.040" v="982" actId="167"/>
          <ac:picMkLst>
            <pc:docMk/>
            <pc:sldMk cId="3874369810" sldId="421"/>
            <ac:picMk id="3" creationId="{E00A94CF-DCF2-472D-97E4-5A61B239578F}"/>
          </ac:picMkLst>
        </pc:picChg>
      </pc:sldChg>
      <pc:sldChg chg="addSp delSp modSp add ord">
        <pc:chgData name="Michael Brent" userId="efbb700b7c4874dd" providerId="LiveId" clId="{431EA7ED-1578-4C15-85C3-29830A7396D1}" dt="2019-02-26T18:35:10.830" v="1295"/>
        <pc:sldMkLst>
          <pc:docMk/>
          <pc:sldMk cId="1728015404" sldId="424"/>
        </pc:sldMkLst>
        <pc:picChg chg="del">
          <ac:chgData name="Michael Brent" userId="efbb700b7c4874dd" providerId="LiveId" clId="{431EA7ED-1578-4C15-85C3-29830A7396D1}" dt="2019-02-26T18:34:43.982" v="1291" actId="478"/>
          <ac:picMkLst>
            <pc:docMk/>
            <pc:sldMk cId="1728015404" sldId="424"/>
            <ac:picMk id="2" creationId="{5C807827-E287-41C9-A172-B96267CC76B1}"/>
          </ac:picMkLst>
        </pc:picChg>
        <pc:picChg chg="del">
          <ac:chgData name="Michael Brent" userId="efbb700b7c4874dd" providerId="LiveId" clId="{431EA7ED-1578-4C15-85C3-29830A7396D1}" dt="2019-02-26T18:34:47.305" v="1292" actId="478"/>
          <ac:picMkLst>
            <pc:docMk/>
            <pc:sldMk cId="1728015404" sldId="424"/>
            <ac:picMk id="3" creationId="{E00A94CF-DCF2-472D-97E4-5A61B239578F}"/>
          </ac:picMkLst>
        </pc:picChg>
        <pc:picChg chg="add mod modCrop">
          <ac:chgData name="Michael Brent" userId="efbb700b7c4874dd" providerId="LiveId" clId="{431EA7ED-1578-4C15-85C3-29830A7396D1}" dt="2019-02-26T18:34:58.044" v="1294" actId="14100"/>
          <ac:picMkLst>
            <pc:docMk/>
            <pc:sldMk cId="1728015404" sldId="424"/>
            <ac:picMk id="4" creationId="{4B0CE726-2E89-41B5-94EF-7D523D1500C5}"/>
          </ac:picMkLst>
        </pc:picChg>
      </pc:sldChg>
      <pc:sldChg chg="add">
        <pc:chgData name="Michael Brent" userId="efbb700b7c4874dd" providerId="LiveId" clId="{431EA7ED-1578-4C15-85C3-29830A7396D1}" dt="2019-02-26T19:09:17.654" v="1779"/>
        <pc:sldMkLst>
          <pc:docMk/>
          <pc:sldMk cId="2465100970" sldId="425"/>
        </pc:sldMkLst>
      </pc:sldChg>
      <pc:sldChg chg="delSp modSp add">
        <pc:chgData name="Michael Brent" userId="efbb700b7c4874dd" providerId="LiveId" clId="{431EA7ED-1578-4C15-85C3-29830A7396D1}" dt="2019-02-26T21:11:26.163" v="3962" actId="478"/>
        <pc:sldMkLst>
          <pc:docMk/>
          <pc:sldMk cId="556052904" sldId="426"/>
        </pc:sldMkLst>
        <pc:spChg chg="del mod">
          <ac:chgData name="Michael Brent" userId="efbb700b7c4874dd" providerId="LiveId" clId="{431EA7ED-1578-4C15-85C3-29830A7396D1}" dt="2019-02-26T21:11:26.163" v="3962" actId="478"/>
          <ac:spMkLst>
            <pc:docMk/>
            <pc:sldMk cId="556052904" sldId="426"/>
            <ac:spMk id="7" creationId="{95B63923-22C1-4B7E-8BA4-40A1B7110A0C}"/>
          </ac:spMkLst>
        </pc:spChg>
      </pc:sldChg>
      <pc:sldChg chg="add">
        <pc:chgData name="Michael Brent" userId="efbb700b7c4874dd" providerId="LiveId" clId="{431EA7ED-1578-4C15-85C3-29830A7396D1}" dt="2019-02-26T19:09:17.654" v="1779"/>
        <pc:sldMkLst>
          <pc:docMk/>
          <pc:sldMk cId="3357904899" sldId="427"/>
        </pc:sldMkLst>
      </pc:sldChg>
      <pc:sldChg chg="addSp delSp modSp add">
        <pc:chgData name="Michael Brent" userId="efbb700b7c4874dd" providerId="LiveId" clId="{431EA7ED-1578-4C15-85C3-29830A7396D1}" dt="2019-02-26T19:20:48.055" v="2910" actId="3064"/>
        <pc:sldMkLst>
          <pc:docMk/>
          <pc:sldMk cId="2880100694" sldId="428"/>
        </pc:sldMkLst>
        <pc:spChg chg="add mod">
          <ac:chgData name="Michael Brent" userId="efbb700b7c4874dd" providerId="LiveId" clId="{431EA7ED-1578-4C15-85C3-29830A7396D1}" dt="2019-02-26T18:57:06.728" v="1564" actId="2711"/>
          <ac:spMkLst>
            <pc:docMk/>
            <pc:sldMk cId="2880100694" sldId="428"/>
            <ac:spMk id="6" creationId="{9FADA619-B1C2-4C35-AB7D-5BB38AD91F44}"/>
          </ac:spMkLst>
        </pc:spChg>
        <pc:spChg chg="add mod">
          <ac:chgData name="Michael Brent" userId="efbb700b7c4874dd" providerId="LiveId" clId="{431EA7ED-1578-4C15-85C3-29830A7396D1}" dt="2019-02-26T18:57:06.728" v="1564" actId="2711"/>
          <ac:spMkLst>
            <pc:docMk/>
            <pc:sldMk cId="2880100694" sldId="428"/>
            <ac:spMk id="7" creationId="{7D109A89-1731-4FB3-83B4-2FD7CD2D7132}"/>
          </ac:spMkLst>
        </pc:spChg>
        <pc:spChg chg="add mod">
          <ac:chgData name="Michael Brent" userId="efbb700b7c4874dd" providerId="LiveId" clId="{431EA7ED-1578-4C15-85C3-29830A7396D1}" dt="2019-02-26T18:57:06.728" v="1564" actId="2711"/>
          <ac:spMkLst>
            <pc:docMk/>
            <pc:sldMk cId="2880100694" sldId="428"/>
            <ac:spMk id="8" creationId="{EC31790D-8CA7-425E-9F36-61082950F1FB}"/>
          </ac:spMkLst>
        </pc:spChg>
        <pc:spChg chg="add mod">
          <ac:chgData name="Michael Brent" userId="efbb700b7c4874dd" providerId="LiveId" clId="{431EA7ED-1578-4C15-85C3-29830A7396D1}" dt="2019-02-26T18:57:06.728" v="1564" actId="2711"/>
          <ac:spMkLst>
            <pc:docMk/>
            <pc:sldMk cId="2880100694" sldId="428"/>
            <ac:spMk id="9" creationId="{1709BD0C-3C24-4854-B9D7-EB47026B4978}"/>
          </ac:spMkLst>
        </pc:spChg>
        <pc:spChg chg="add mod">
          <ac:chgData name="Michael Brent" userId="efbb700b7c4874dd" providerId="LiveId" clId="{431EA7ED-1578-4C15-85C3-29830A7396D1}" dt="2019-02-26T18:57:06.728" v="1564" actId="2711"/>
          <ac:spMkLst>
            <pc:docMk/>
            <pc:sldMk cId="2880100694" sldId="428"/>
            <ac:spMk id="10" creationId="{BB282F2F-A44F-4504-96D4-412A96F4838E}"/>
          </ac:spMkLst>
        </pc:spChg>
        <pc:spChg chg="add mod">
          <ac:chgData name="Michael Brent" userId="efbb700b7c4874dd" providerId="LiveId" clId="{431EA7ED-1578-4C15-85C3-29830A7396D1}" dt="2019-02-26T18:57:06.728" v="1564" actId="2711"/>
          <ac:spMkLst>
            <pc:docMk/>
            <pc:sldMk cId="2880100694" sldId="428"/>
            <ac:spMk id="11" creationId="{3BD29AD1-0982-495E-9ACB-7AC567595D6C}"/>
          </ac:spMkLst>
        </pc:spChg>
        <pc:spChg chg="add del mod">
          <ac:chgData name="Michael Brent" userId="efbb700b7c4874dd" providerId="LiveId" clId="{431EA7ED-1578-4C15-85C3-29830A7396D1}" dt="2019-02-26T19:08:16.436" v="1773" actId="478"/>
          <ac:spMkLst>
            <pc:docMk/>
            <pc:sldMk cId="2880100694" sldId="428"/>
            <ac:spMk id="15" creationId="{7CA7E3CA-35EC-4ACE-B8BB-78E7BE12A489}"/>
          </ac:spMkLst>
        </pc:spChg>
        <pc:spChg chg="add">
          <ac:chgData name="Michael Brent" userId="efbb700b7c4874dd" providerId="LiveId" clId="{431EA7ED-1578-4C15-85C3-29830A7396D1}" dt="2019-02-26T19:08:17.504" v="1774"/>
          <ac:spMkLst>
            <pc:docMk/>
            <pc:sldMk cId="2880100694" sldId="428"/>
            <ac:spMk id="16" creationId="{3D9A753B-5561-4C71-BA7A-64D0A5631F10}"/>
          </ac:spMkLst>
        </pc:spChg>
        <pc:spChg chg="add">
          <ac:chgData name="Michael Brent" userId="efbb700b7c4874dd" providerId="LiveId" clId="{431EA7ED-1578-4C15-85C3-29830A7396D1}" dt="2019-02-26T19:08:17.504" v="1774"/>
          <ac:spMkLst>
            <pc:docMk/>
            <pc:sldMk cId="2880100694" sldId="428"/>
            <ac:spMk id="17" creationId="{23B9EE7B-F6E8-4E65-8034-5F6EDD2E8470}"/>
          </ac:spMkLst>
        </pc:spChg>
        <pc:spChg chg="add mod">
          <ac:chgData name="Michael Brent" userId="efbb700b7c4874dd" providerId="LiveId" clId="{431EA7ED-1578-4C15-85C3-29830A7396D1}" dt="2019-02-26T19:20:48.055" v="2910" actId="3064"/>
          <ac:spMkLst>
            <pc:docMk/>
            <pc:sldMk cId="2880100694" sldId="428"/>
            <ac:spMk id="18" creationId="{780A7F5E-488E-4831-9CFF-02C9AE09ACFC}"/>
          </ac:spMkLst>
        </pc:spChg>
        <pc:spChg chg="add">
          <ac:chgData name="Michael Brent" userId="efbb700b7c4874dd" providerId="LiveId" clId="{431EA7ED-1578-4C15-85C3-29830A7396D1}" dt="2019-02-26T19:08:17.504" v="1774"/>
          <ac:spMkLst>
            <pc:docMk/>
            <pc:sldMk cId="2880100694" sldId="428"/>
            <ac:spMk id="19" creationId="{6CE3910D-941D-45DE-B90D-4FD26EAF497A}"/>
          </ac:spMkLst>
        </pc:spChg>
        <pc:spChg chg="add">
          <ac:chgData name="Michael Brent" userId="efbb700b7c4874dd" providerId="LiveId" clId="{431EA7ED-1578-4C15-85C3-29830A7396D1}" dt="2019-02-26T19:08:17.504" v="1774"/>
          <ac:spMkLst>
            <pc:docMk/>
            <pc:sldMk cId="2880100694" sldId="428"/>
            <ac:spMk id="20" creationId="{98C2CF03-6452-431D-B49C-57217FBEEE13}"/>
          </ac:spMkLst>
        </pc:spChg>
        <pc:spChg chg="add">
          <ac:chgData name="Michael Brent" userId="efbb700b7c4874dd" providerId="LiveId" clId="{431EA7ED-1578-4C15-85C3-29830A7396D1}" dt="2019-02-26T19:08:17.504" v="1774"/>
          <ac:spMkLst>
            <pc:docMk/>
            <pc:sldMk cId="2880100694" sldId="428"/>
            <ac:spMk id="21" creationId="{F4EF7949-F044-4610-8DA8-9D9FD1148821}"/>
          </ac:spMkLst>
        </pc:spChg>
        <pc:spChg chg="add">
          <ac:chgData name="Michael Brent" userId="efbb700b7c4874dd" providerId="LiveId" clId="{431EA7ED-1578-4C15-85C3-29830A7396D1}" dt="2019-02-26T19:08:25.866" v="1775"/>
          <ac:spMkLst>
            <pc:docMk/>
            <pc:sldMk cId="2880100694" sldId="428"/>
            <ac:spMk id="22" creationId="{3B96E15D-1FF9-4AA6-99F2-B444E8EDF945}"/>
          </ac:spMkLst>
        </pc:spChg>
        <pc:grpChg chg="add del mod">
          <ac:chgData name="Michael Brent" userId="efbb700b7c4874dd" providerId="LiveId" clId="{431EA7ED-1578-4C15-85C3-29830A7396D1}" dt="2019-02-26T19:08:13.310" v="1772" actId="478"/>
          <ac:grpSpMkLst>
            <pc:docMk/>
            <pc:sldMk cId="2880100694" sldId="428"/>
            <ac:grpSpMk id="12" creationId="{AEF82B0F-99B6-497E-9FD2-C9E59008C0D3}"/>
          </ac:grpSpMkLst>
        </pc:grpChg>
        <pc:grpChg chg="add del mod">
          <ac:chgData name="Michael Brent" userId="efbb700b7c4874dd" providerId="LiveId" clId="{431EA7ED-1578-4C15-85C3-29830A7396D1}" dt="2019-02-26T19:08:13.310" v="1772" actId="478"/>
          <ac:grpSpMkLst>
            <pc:docMk/>
            <pc:sldMk cId="2880100694" sldId="428"/>
            <ac:grpSpMk id="13" creationId="{5E4BFB5C-2A28-48CF-B064-7E89020ED943}"/>
          </ac:grpSpMkLst>
        </pc:grpChg>
        <pc:grpChg chg="add del mod">
          <ac:chgData name="Michael Brent" userId="efbb700b7c4874dd" providerId="LiveId" clId="{431EA7ED-1578-4C15-85C3-29830A7396D1}" dt="2019-02-26T19:08:13.310" v="1772" actId="478"/>
          <ac:grpSpMkLst>
            <pc:docMk/>
            <pc:sldMk cId="2880100694" sldId="428"/>
            <ac:grpSpMk id="14" creationId="{8CDA55FB-2DD1-4993-B9AE-0D5DDDBEA5B9}"/>
          </ac:grpSpMkLst>
        </pc:grpChg>
        <pc:picChg chg="add del">
          <ac:chgData name="Michael Brent" userId="efbb700b7c4874dd" providerId="LiveId" clId="{431EA7ED-1578-4C15-85C3-29830A7396D1}" dt="2019-02-26T18:40:10.828" v="1299" actId="478"/>
          <ac:picMkLst>
            <pc:docMk/>
            <pc:sldMk cId="2880100694" sldId="428"/>
            <ac:picMk id="2" creationId="{E829084D-D220-44BD-84D6-C5121B852C71}"/>
          </ac:picMkLst>
        </pc:picChg>
        <pc:picChg chg="add del">
          <ac:chgData name="Michael Brent" userId="efbb700b7c4874dd" providerId="LiveId" clId="{431EA7ED-1578-4C15-85C3-29830A7396D1}" dt="2019-02-26T18:43:00.153" v="1306" actId="478"/>
          <ac:picMkLst>
            <pc:docMk/>
            <pc:sldMk cId="2880100694" sldId="428"/>
            <ac:picMk id="3" creationId="{CC8A1BB5-8522-49F7-9627-0A026F207B2E}"/>
          </ac:picMkLst>
        </pc:picChg>
        <pc:picChg chg="add mod modCrop">
          <ac:chgData name="Michael Brent" userId="efbb700b7c4874dd" providerId="LiveId" clId="{431EA7ED-1578-4C15-85C3-29830A7396D1}" dt="2019-02-26T18:44:17.950" v="1313" actId="14100"/>
          <ac:picMkLst>
            <pc:docMk/>
            <pc:sldMk cId="2880100694" sldId="428"/>
            <ac:picMk id="4" creationId="{718EA538-FE7D-4306-A32B-3135242BA7C9}"/>
          </ac:picMkLst>
        </pc:picChg>
        <pc:picChg chg="add">
          <ac:chgData name="Michael Brent" userId="efbb700b7c4874dd" providerId="LiveId" clId="{431EA7ED-1578-4C15-85C3-29830A7396D1}" dt="2019-02-26T18:45:02.415" v="1316"/>
          <ac:picMkLst>
            <pc:docMk/>
            <pc:sldMk cId="2880100694" sldId="428"/>
            <ac:picMk id="5" creationId="{7B5EC0B8-AD62-47B0-A607-221BBFEBFCDB}"/>
          </ac:picMkLst>
        </pc:picChg>
      </pc:sldChg>
      <pc:sldChg chg="delSp modSp add">
        <pc:chgData name="Michael Brent" userId="efbb700b7c4874dd" providerId="LiveId" clId="{431EA7ED-1578-4C15-85C3-29830A7396D1}" dt="2019-02-26T19:07:59.210" v="1771" actId="1076"/>
        <pc:sldMkLst>
          <pc:docMk/>
          <pc:sldMk cId="1776676143" sldId="429"/>
        </pc:sldMkLst>
        <pc:spChg chg="mod topLvl">
          <ac:chgData name="Michael Brent" userId="efbb700b7c4874dd" providerId="LiveId" clId="{431EA7ED-1578-4C15-85C3-29830A7396D1}" dt="2019-02-26T19:07:59.210" v="1771" actId="1076"/>
          <ac:spMkLst>
            <pc:docMk/>
            <pc:sldMk cId="1776676143" sldId="429"/>
            <ac:spMk id="6" creationId="{9FADA619-B1C2-4C35-AB7D-5BB38AD91F44}"/>
          </ac:spMkLst>
        </pc:spChg>
        <pc:spChg chg="mod topLvl">
          <ac:chgData name="Michael Brent" userId="efbb700b7c4874dd" providerId="LiveId" clId="{431EA7ED-1578-4C15-85C3-29830A7396D1}" dt="2019-02-26T19:07:21.078" v="1769" actId="20577"/>
          <ac:spMkLst>
            <pc:docMk/>
            <pc:sldMk cId="1776676143" sldId="429"/>
            <ac:spMk id="7" creationId="{7D109A89-1731-4FB3-83B4-2FD7CD2D7132}"/>
          </ac:spMkLst>
        </pc:spChg>
        <pc:spChg chg="mod topLvl">
          <ac:chgData name="Michael Brent" userId="efbb700b7c4874dd" providerId="LiveId" clId="{431EA7ED-1578-4C15-85C3-29830A7396D1}" dt="2019-02-26T19:07:46.466" v="1770" actId="1076"/>
          <ac:spMkLst>
            <pc:docMk/>
            <pc:sldMk cId="1776676143" sldId="429"/>
            <ac:spMk id="8" creationId="{EC31790D-8CA7-425E-9F36-61082950F1FB}"/>
          </ac:spMkLst>
        </pc:spChg>
        <pc:spChg chg="mod topLvl">
          <ac:chgData name="Michael Brent" userId="efbb700b7c4874dd" providerId="LiveId" clId="{431EA7ED-1578-4C15-85C3-29830A7396D1}" dt="2019-02-26T19:07:59.210" v="1771" actId="1076"/>
          <ac:spMkLst>
            <pc:docMk/>
            <pc:sldMk cId="1776676143" sldId="429"/>
            <ac:spMk id="9" creationId="{1709BD0C-3C24-4854-B9D7-EB47026B4978}"/>
          </ac:spMkLst>
        </pc:spChg>
        <pc:spChg chg="mod topLvl">
          <ac:chgData name="Michael Brent" userId="efbb700b7c4874dd" providerId="LiveId" clId="{431EA7ED-1578-4C15-85C3-29830A7396D1}" dt="2019-02-26T19:06:55.689" v="1765" actId="1076"/>
          <ac:spMkLst>
            <pc:docMk/>
            <pc:sldMk cId="1776676143" sldId="429"/>
            <ac:spMk id="10" creationId="{BB282F2F-A44F-4504-96D4-412A96F4838E}"/>
          </ac:spMkLst>
        </pc:spChg>
        <pc:spChg chg="mod topLvl">
          <ac:chgData name="Michael Brent" userId="efbb700b7c4874dd" providerId="LiveId" clId="{431EA7ED-1578-4C15-85C3-29830A7396D1}" dt="2019-02-26T19:07:46.466" v="1770" actId="1076"/>
          <ac:spMkLst>
            <pc:docMk/>
            <pc:sldMk cId="1776676143" sldId="429"/>
            <ac:spMk id="11" creationId="{3BD29AD1-0982-495E-9ACB-7AC567595D6C}"/>
          </ac:spMkLst>
        </pc:spChg>
        <pc:spChg chg="mod">
          <ac:chgData name="Michael Brent" userId="efbb700b7c4874dd" providerId="LiveId" clId="{431EA7ED-1578-4C15-85C3-29830A7396D1}" dt="2019-02-26T19:04:32.337" v="1718" actId="948"/>
          <ac:spMkLst>
            <pc:docMk/>
            <pc:sldMk cId="1776676143" sldId="429"/>
            <ac:spMk id="15" creationId="{7CA7E3CA-35EC-4ACE-B8BB-78E7BE12A489}"/>
          </ac:spMkLst>
        </pc:spChg>
        <pc:grpChg chg="del mod">
          <ac:chgData name="Michael Brent" userId="efbb700b7c4874dd" providerId="LiveId" clId="{431EA7ED-1578-4C15-85C3-29830A7396D1}" dt="2019-02-26T19:05:42.733" v="1730" actId="165"/>
          <ac:grpSpMkLst>
            <pc:docMk/>
            <pc:sldMk cId="1776676143" sldId="429"/>
            <ac:grpSpMk id="12" creationId="{AEF82B0F-99B6-497E-9FD2-C9E59008C0D3}"/>
          </ac:grpSpMkLst>
        </pc:grpChg>
        <pc:grpChg chg="del mod">
          <ac:chgData name="Michael Brent" userId="efbb700b7c4874dd" providerId="LiveId" clId="{431EA7ED-1578-4C15-85C3-29830A7396D1}" dt="2019-02-26T19:05:42.733" v="1730" actId="165"/>
          <ac:grpSpMkLst>
            <pc:docMk/>
            <pc:sldMk cId="1776676143" sldId="429"/>
            <ac:grpSpMk id="13" creationId="{5E4BFB5C-2A28-48CF-B064-7E89020ED943}"/>
          </ac:grpSpMkLst>
        </pc:grpChg>
        <pc:grpChg chg="del mod">
          <ac:chgData name="Michael Brent" userId="efbb700b7c4874dd" providerId="LiveId" clId="{431EA7ED-1578-4C15-85C3-29830A7396D1}" dt="2019-02-26T19:05:42.733" v="1730" actId="165"/>
          <ac:grpSpMkLst>
            <pc:docMk/>
            <pc:sldMk cId="1776676143" sldId="429"/>
            <ac:grpSpMk id="14" creationId="{8CDA55FB-2DD1-4993-B9AE-0D5DDDBEA5B9}"/>
          </ac:grpSpMkLst>
        </pc:grpChg>
      </pc:sldChg>
      <pc:sldChg chg="addSp delSp modSp add modNotesTx">
        <pc:chgData name="Michael Brent" userId="efbb700b7c4874dd" providerId="LiveId" clId="{431EA7ED-1578-4C15-85C3-29830A7396D1}" dt="2019-02-26T19:37:36.388" v="3957" actId="20577"/>
        <pc:sldMkLst>
          <pc:docMk/>
          <pc:sldMk cId="4278588076" sldId="430"/>
        </pc:sldMkLst>
        <pc:spChg chg="del">
          <ac:chgData name="Michael Brent" userId="efbb700b7c4874dd" providerId="LiveId" clId="{431EA7ED-1578-4C15-85C3-29830A7396D1}" dt="2019-02-26T19:09:53.694" v="1782"/>
          <ac:spMkLst>
            <pc:docMk/>
            <pc:sldMk cId="4278588076" sldId="430"/>
            <ac:spMk id="2" creationId="{502EC3FA-98B2-4930-AAB3-701B82B81306}"/>
          </ac:spMkLst>
        </pc:spChg>
        <pc:spChg chg="add mod">
          <ac:chgData name="Michael Brent" userId="efbb700b7c4874dd" providerId="LiveId" clId="{431EA7ED-1578-4C15-85C3-29830A7396D1}" dt="2019-02-26T19:23:19.810" v="3017" actId="20577"/>
          <ac:spMkLst>
            <pc:docMk/>
            <pc:sldMk cId="4278588076" sldId="430"/>
            <ac:spMk id="3" creationId="{2FCB2D56-E31C-4601-B413-6F8FC85EF681}"/>
          </ac:spMkLst>
        </pc:spChg>
        <pc:graphicFrameChg chg="add mod">
          <ac:chgData name="Michael Brent" userId="efbb700b7c4874dd" providerId="LiveId" clId="{431EA7ED-1578-4C15-85C3-29830A7396D1}" dt="2019-02-26T19:12:10.204" v="1922" actId="12100"/>
          <ac:graphicFrameMkLst>
            <pc:docMk/>
            <pc:sldMk cId="4278588076" sldId="430"/>
            <ac:graphicFrameMk id="4" creationId="{18C44283-5735-4769-B8D8-2CFB968B3FA0}"/>
          </ac:graphicFrameMkLst>
        </pc:graphicFrameChg>
      </pc:sldChg>
      <pc:sldChg chg="addSp delSp modSp add del ord modNotesTx">
        <pc:chgData name="Michael Brent" userId="efbb700b7c4874dd" providerId="LiveId" clId="{431EA7ED-1578-4C15-85C3-29830A7396D1}" dt="2019-02-28T16:57:53.735" v="3965" actId="2696"/>
        <pc:sldMkLst>
          <pc:docMk/>
          <pc:sldMk cId="838427758" sldId="431"/>
        </pc:sldMkLst>
        <pc:spChg chg="add del mod">
          <ac:chgData name="Michael Brent" userId="efbb700b7c4874dd" providerId="LiveId" clId="{431EA7ED-1578-4C15-85C3-29830A7396D1}" dt="2019-02-26T19:25:12.562" v="3111" actId="478"/>
          <ac:spMkLst>
            <pc:docMk/>
            <pc:sldMk cId="838427758" sldId="431"/>
            <ac:spMk id="3" creationId="{9F1370C4-5892-45CF-AFCF-CBEDE3F916FC}"/>
          </ac:spMkLst>
        </pc:spChg>
        <pc:spChg chg="del mod">
          <ac:chgData name="Michael Brent" userId="efbb700b7c4874dd" providerId="LiveId" clId="{431EA7ED-1578-4C15-85C3-29830A7396D1}" dt="2019-02-26T19:25:08.145" v="3110" actId="478"/>
          <ac:spMkLst>
            <pc:docMk/>
            <pc:sldMk cId="838427758" sldId="431"/>
            <ac:spMk id="4" creationId="{51572F42-8B74-4416-8FEF-C2635C317679}"/>
          </ac:spMkLst>
        </pc:spChg>
        <pc:spChg chg="add mod">
          <ac:chgData name="Michael Brent" userId="efbb700b7c4874dd" providerId="LiveId" clId="{431EA7ED-1578-4C15-85C3-29830A7396D1}" dt="2019-02-26T19:33:01.085" v="3756" actId="20577"/>
          <ac:spMkLst>
            <pc:docMk/>
            <pc:sldMk cId="838427758" sldId="431"/>
            <ac:spMk id="5" creationId="{880103F0-17AB-4F81-8035-37AA673C8269}"/>
          </ac:spMkLst>
        </pc:spChg>
        <pc:spChg chg="add mod">
          <ac:chgData name="Michael Brent" userId="efbb700b7c4874dd" providerId="LiveId" clId="{431EA7ED-1578-4C15-85C3-29830A7396D1}" dt="2019-02-26T19:33:04.841" v="3757" actId="20577"/>
          <ac:spMkLst>
            <pc:docMk/>
            <pc:sldMk cId="838427758" sldId="431"/>
            <ac:spMk id="7" creationId="{817A797A-F4A7-4483-9F7D-203BEB020C34}"/>
          </ac:spMkLst>
        </pc:spChg>
        <pc:graphicFrameChg chg="add del mod">
          <ac:chgData name="Michael Brent" userId="efbb700b7c4874dd" providerId="LiveId" clId="{431EA7ED-1578-4C15-85C3-29830A7396D1}" dt="2019-02-26T19:27:19.921" v="3332"/>
          <ac:graphicFrameMkLst>
            <pc:docMk/>
            <pc:sldMk cId="838427758" sldId="431"/>
            <ac:graphicFrameMk id="6" creationId="{F6FE43CB-FE1D-4A32-A221-63F028F0ACF4}"/>
          </ac:graphicFrameMkLst>
        </pc:graphicFrameChg>
      </pc:sldChg>
      <pc:sldChg chg="add del ord">
        <pc:chgData name="Michael Brent" userId="efbb700b7c4874dd" providerId="LiveId" clId="{431EA7ED-1578-4C15-85C3-29830A7396D1}" dt="2019-02-28T16:57:53.730" v="3964" actId="2696"/>
        <pc:sldMkLst>
          <pc:docMk/>
          <pc:sldMk cId="4019002716" sldId="432"/>
        </pc:sldMkLst>
      </pc:sldChg>
      <pc:sldChg chg="modSp add del">
        <pc:chgData name="Michael Brent" userId="efbb700b7c4874dd" providerId="LiveId" clId="{431EA7ED-1578-4C15-85C3-29830A7396D1}" dt="2019-02-28T16:57:53.741" v="3966" actId="2696"/>
        <pc:sldMkLst>
          <pc:docMk/>
          <pc:sldMk cId="2718816897" sldId="433"/>
        </pc:sldMkLst>
        <pc:spChg chg="mod">
          <ac:chgData name="Michael Brent" userId="efbb700b7c4874dd" providerId="LiveId" clId="{431EA7ED-1578-4C15-85C3-29830A7396D1}" dt="2019-02-26T19:33:09.968" v="3758" actId="20577"/>
          <ac:spMkLst>
            <pc:docMk/>
            <pc:sldMk cId="2718816897" sldId="433"/>
            <ac:spMk id="5" creationId="{880103F0-17AB-4F81-8035-37AA673C8269}"/>
          </ac:spMkLst>
        </pc:spChg>
        <pc:spChg chg="mod">
          <ac:chgData name="Michael Brent" userId="efbb700b7c4874dd" providerId="LiveId" clId="{431EA7ED-1578-4C15-85C3-29830A7396D1}" dt="2019-02-26T19:33:13.644" v="3759" actId="20577"/>
          <ac:spMkLst>
            <pc:docMk/>
            <pc:sldMk cId="2718816897" sldId="433"/>
            <ac:spMk id="7" creationId="{817A797A-F4A7-4483-9F7D-203BEB020C34}"/>
          </ac:spMkLst>
        </pc:spChg>
      </pc:sldChg>
      <pc:sldChg chg="modSp add del">
        <pc:chgData name="Michael Brent" userId="efbb700b7c4874dd" providerId="LiveId" clId="{431EA7ED-1578-4C15-85C3-29830A7396D1}" dt="2019-02-28T16:57:53.747" v="3967" actId="2696"/>
        <pc:sldMkLst>
          <pc:docMk/>
          <pc:sldMk cId="3097170394" sldId="434"/>
        </pc:sldMkLst>
        <pc:spChg chg="mod">
          <ac:chgData name="Michael Brent" userId="efbb700b7c4874dd" providerId="LiveId" clId="{431EA7ED-1578-4C15-85C3-29830A7396D1}" dt="2019-02-26T19:33:18.251" v="3760" actId="6549"/>
          <ac:spMkLst>
            <pc:docMk/>
            <pc:sldMk cId="3097170394" sldId="434"/>
            <ac:spMk id="5" creationId="{880103F0-17AB-4F81-8035-37AA673C8269}"/>
          </ac:spMkLst>
        </pc:spChg>
        <pc:spChg chg="mod">
          <ac:chgData name="Michael Brent" userId="efbb700b7c4874dd" providerId="LiveId" clId="{431EA7ED-1578-4C15-85C3-29830A7396D1}" dt="2019-02-26T19:33:20.455" v="3761" actId="6549"/>
          <ac:spMkLst>
            <pc:docMk/>
            <pc:sldMk cId="3097170394" sldId="434"/>
            <ac:spMk id="7" creationId="{817A797A-F4A7-4483-9F7D-203BEB020C34}"/>
          </ac:spMkLst>
        </pc:spChg>
      </pc:sldChg>
      <pc:sldChg chg="add del">
        <pc:chgData name="Michael Brent" userId="efbb700b7c4874dd" providerId="LiveId" clId="{431EA7ED-1578-4C15-85C3-29830A7396D1}" dt="2019-02-28T16:57:53.613" v="3963" actId="2696"/>
        <pc:sldMkLst>
          <pc:docMk/>
          <pc:sldMk cId="2007841468" sldId="435"/>
        </pc:sldMkLst>
      </pc:sldChg>
      <pc:sldChg chg="delSp add modNotesTx">
        <pc:chgData name="Michael Brent" userId="efbb700b7c4874dd" providerId="LiveId" clId="{431EA7ED-1578-4C15-85C3-29830A7396D1}" dt="2019-02-28T17:02:01.431" v="4431" actId="20577"/>
        <pc:sldMkLst>
          <pc:docMk/>
          <pc:sldMk cId="379835040" sldId="436"/>
        </pc:sldMkLst>
        <pc:spChg chg="del">
          <ac:chgData name="Michael Brent" userId="efbb700b7c4874dd" providerId="LiveId" clId="{431EA7ED-1578-4C15-85C3-29830A7396D1}" dt="2019-02-26T19:35:01.202" v="3764"/>
          <ac:spMkLst>
            <pc:docMk/>
            <pc:sldMk cId="379835040" sldId="436"/>
            <ac:spMk id="2" creationId="{ACD6C079-6221-4E1C-A04A-16DD0875985F}"/>
          </ac:spMkLst>
        </pc:spChg>
      </pc:sldChg>
      <pc:sldChg chg="addSp modSp add modNotesTx">
        <pc:chgData name="Michael Brent" userId="efbb700b7c4874dd" providerId="LiveId" clId="{431EA7ED-1578-4C15-85C3-29830A7396D1}" dt="2019-02-28T17:00:20.867" v="4427" actId="20577"/>
        <pc:sldMkLst>
          <pc:docMk/>
          <pc:sldMk cId="3833240851" sldId="437"/>
        </pc:sldMkLst>
        <pc:spChg chg="add mod">
          <ac:chgData name="Michael Brent" userId="efbb700b7c4874dd" providerId="LiveId" clId="{431EA7ED-1578-4C15-85C3-29830A7396D1}" dt="2019-02-28T16:58:41.379" v="3979" actId="20577"/>
          <ac:spMkLst>
            <pc:docMk/>
            <pc:sldMk cId="3833240851" sldId="437"/>
            <ac:spMk id="3" creationId="{27ED77E7-9C01-46AD-A1DC-AA9E2DE62195}"/>
          </ac:spMkLst>
        </pc:spChg>
      </pc:sldChg>
    </pc:docChg>
  </pc:docChgLst>
  <pc:docChgLst>
    <pc:chgData name="Michael Brent" userId="efbb700b7c4874dd" providerId="LiveId" clId="{5282F1A8-8A79-43A3-B16C-964E9836CE55}"/>
    <pc:docChg chg="custSel modMainMaster">
      <pc:chgData name="Michael Brent" userId="efbb700b7c4874dd" providerId="LiveId" clId="{5282F1A8-8A79-43A3-B16C-964E9836CE55}" dt="2019-02-25T11:35:15.548" v="293"/>
      <pc:docMkLst>
        <pc:docMk/>
      </pc:docMkLst>
      <pc:sldMasterChg chg="modSldLayout">
        <pc:chgData name="Michael Brent" userId="efbb700b7c4874dd" providerId="LiveId" clId="{5282F1A8-8A79-43A3-B16C-964E9836CE55}" dt="2019-02-25T11:35:15.548" v="293"/>
        <pc:sldMasterMkLst>
          <pc:docMk/>
          <pc:sldMasterMk cId="1306333361" sldId="2147483732"/>
        </pc:sldMasterMkLst>
        <pc:sldLayoutChg chg="addSp delSp modSp">
          <pc:chgData name="Michael Brent" userId="efbb700b7c4874dd" providerId="LiveId" clId="{5282F1A8-8A79-43A3-B16C-964E9836CE55}" dt="2019-02-25T11:12:52.113" v="143"/>
          <pc:sldLayoutMkLst>
            <pc:docMk/>
            <pc:sldMasterMk cId="1306333361" sldId="2147483732"/>
            <pc:sldLayoutMk cId="802505651" sldId="2147483735"/>
          </pc:sldLayoutMkLst>
          <pc:spChg chg="add del mod">
            <ac:chgData name="Michael Brent" userId="efbb700b7c4874dd" providerId="LiveId" clId="{5282F1A8-8A79-43A3-B16C-964E9836CE55}" dt="2019-02-25T11:12:34.103" v="139"/>
            <ac:spMkLst>
              <pc:docMk/>
              <pc:sldMasterMk cId="1306333361" sldId="2147483732"/>
              <pc:sldLayoutMk cId="802505651" sldId="2147483735"/>
              <ac:spMk id="334" creationId="{E9D774FB-4D29-467E-9670-19FF8B9D55D9}"/>
            </ac:spMkLst>
          </pc:spChg>
          <pc:spChg chg="add del">
            <ac:chgData name="Michael Brent" userId="efbb700b7c4874dd" providerId="LiveId" clId="{5282F1A8-8A79-43A3-B16C-964E9836CE55}" dt="2019-02-25T11:12:52.113" v="143"/>
            <ac:spMkLst>
              <pc:docMk/>
              <pc:sldMasterMk cId="1306333361" sldId="2147483732"/>
              <pc:sldLayoutMk cId="802505651" sldId="2147483735"/>
              <ac:spMk id="335" creationId="{780BC5C1-0A31-43BC-9136-1CCADCE3EDBA}"/>
            </ac:spMkLst>
          </pc:spChg>
          <pc:grpChg chg="mod">
            <ac:chgData name="Michael Brent" userId="efbb700b7c4874dd" providerId="LiveId" clId="{5282F1A8-8A79-43A3-B16C-964E9836CE55}" dt="2019-02-25T11:12:21.047" v="138" actId="1037"/>
            <ac:grpSpMkLst>
              <pc:docMk/>
              <pc:sldMasterMk cId="1306333361" sldId="2147483732"/>
              <pc:sldLayoutMk cId="802505651" sldId="2147483735"/>
              <ac:grpSpMk id="5" creationId="{90E9A730-4B09-4458-9CE6-9BEAA3E05122}"/>
            </ac:grpSpMkLst>
          </pc:grpChg>
          <pc:grpChg chg="mod">
            <ac:chgData name="Michael Brent" userId="efbb700b7c4874dd" providerId="LiveId" clId="{5282F1A8-8A79-43A3-B16C-964E9836CE55}" dt="2019-02-25T11:12:10.821" v="137" actId="1037"/>
            <ac:grpSpMkLst>
              <pc:docMk/>
              <pc:sldMasterMk cId="1306333361" sldId="2147483732"/>
              <pc:sldLayoutMk cId="802505651" sldId="2147483735"/>
              <ac:grpSpMk id="116" creationId="{B2129683-0A70-4C90-9998-4B0E031A0703}"/>
            </ac:grpSpMkLst>
          </pc:grpChg>
          <pc:grpChg chg="del">
            <ac:chgData name="Michael Brent" userId="efbb700b7c4874dd" providerId="LiveId" clId="{5282F1A8-8A79-43A3-B16C-964E9836CE55}" dt="2019-02-25T11:05:18.130" v="6" actId="478"/>
            <ac:grpSpMkLst>
              <pc:docMk/>
              <pc:sldMasterMk cId="1306333361" sldId="2147483732"/>
              <pc:sldLayoutMk cId="802505651" sldId="2147483735"/>
              <ac:grpSpMk id="134" creationId="{A0862408-F742-4855-B51C-8EEB014E08F3}"/>
            </ac:grpSpMkLst>
          </pc:grpChg>
          <pc:grpChg chg="mod ord">
            <ac:chgData name="Michael Brent" userId="efbb700b7c4874dd" providerId="LiveId" clId="{5282F1A8-8A79-43A3-B16C-964E9836CE55}" dt="2019-02-25T11:11:57.124" v="135" actId="1037"/>
            <ac:grpSpMkLst>
              <pc:docMk/>
              <pc:sldMasterMk cId="1306333361" sldId="2147483732"/>
              <pc:sldLayoutMk cId="802505651" sldId="2147483735"/>
              <ac:grpSpMk id="154" creationId="{79689591-CB93-4378-8A54-24851F0C28C2}"/>
            </ac:grpSpMkLst>
          </pc:grpChg>
          <pc:grpChg chg="add mod ord">
            <ac:chgData name="Michael Brent" userId="efbb700b7c4874dd" providerId="LiveId" clId="{5282F1A8-8A79-43A3-B16C-964E9836CE55}" dt="2019-02-25T11:04:54.832" v="3" actId="167"/>
            <ac:grpSpMkLst>
              <pc:docMk/>
              <pc:sldMasterMk cId="1306333361" sldId="2147483732"/>
              <pc:sldLayoutMk cId="802505651" sldId="2147483735"/>
              <ac:grpSpMk id="313" creationId="{146DB9C3-8721-47C2-BE54-695EB3AA04B9}"/>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5" creationId="{FE393F6B-6C47-4737-8CD0-69F3480ABFC0}"/>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6" creationId="{5048DEC8-D2CC-4139-B3E8-B94FFE6E2951}"/>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7" creationId="{EE0CB182-F74F-4D98-ADC1-C16299A70E64}"/>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0" creationId="{E334EE6F-F77C-4BAE-984F-8BF22DAAF167}"/>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1" creationId="{72C34246-A3D0-4612-8EBE-C2B54F03641C}"/>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2" creationId="{66E1E240-40E6-49DB-8E12-721C3FFB0DC4}"/>
            </ac:grpSpMkLst>
          </pc:grpChg>
          <pc:cxnChg chg="add del mod">
            <ac:chgData name="Michael Brent" userId="efbb700b7c4874dd" providerId="LiveId" clId="{5282F1A8-8A79-43A3-B16C-964E9836CE55}" dt="2019-02-25T11:10:40.131" v="111" actId="478"/>
            <ac:cxnSpMkLst>
              <pc:docMk/>
              <pc:sldMasterMk cId="1306333361" sldId="2147483732"/>
              <pc:sldLayoutMk cId="802505651" sldId="2147483735"/>
              <ac:cxnSpMk id="333" creationId="{2BEE611B-5F40-4C95-92AA-1642293E0D61}"/>
            </ac:cxnSpMkLst>
          </pc:cxnChg>
        </pc:sldLayoutChg>
        <pc:sldLayoutChg chg="addSp delSp modSp">
          <pc:chgData name="Michael Brent" userId="efbb700b7c4874dd" providerId="LiveId" clId="{5282F1A8-8A79-43A3-B16C-964E9836CE55}" dt="2019-02-25T11:12:43.322" v="141"/>
          <pc:sldLayoutMkLst>
            <pc:docMk/>
            <pc:sldMasterMk cId="1306333361" sldId="2147483732"/>
            <pc:sldLayoutMk cId="2857589904" sldId="2147483750"/>
          </pc:sldLayoutMkLst>
          <pc:spChg chg="add del">
            <ac:chgData name="Michael Brent" userId="efbb700b7c4874dd" providerId="LiveId" clId="{5282F1A8-8A79-43A3-B16C-964E9836CE55}" dt="2019-02-25T11:12:43.322" v="141"/>
            <ac:spMkLst>
              <pc:docMk/>
              <pc:sldMasterMk cId="1306333361" sldId="2147483732"/>
              <pc:sldLayoutMk cId="2857589904" sldId="2147483750"/>
              <ac:spMk id="353" creationId="{791F7C04-B3A4-4061-B522-AD87F130E874}"/>
            </ac:spMkLst>
          </pc:spChg>
          <pc:grpChg chg="mod">
            <ac:chgData name="Michael Brent" userId="efbb700b7c4874dd" providerId="LiveId" clId="{5282F1A8-8A79-43A3-B16C-964E9836CE55}" dt="2019-02-25T11:06:16.430" v="17" actId="1076"/>
            <ac:grpSpMkLst>
              <pc:docMk/>
              <pc:sldMasterMk cId="1306333361" sldId="2147483732"/>
              <pc:sldLayoutMk cId="2857589904" sldId="2147483750"/>
              <ac:grpSpMk id="154" creationId="{79689591-CB93-4378-8A54-24851F0C28C2}"/>
            </ac:grpSpMkLst>
          </pc:grpChg>
          <pc:grpChg chg="del">
            <ac:chgData name="Michael Brent" userId="efbb700b7c4874dd" providerId="LiveId" clId="{5282F1A8-8A79-43A3-B16C-964E9836CE55}" dt="2019-02-25T11:06:18.921" v="18" actId="478"/>
            <ac:grpSpMkLst>
              <pc:docMk/>
              <pc:sldMasterMk cId="1306333361" sldId="2147483732"/>
              <pc:sldLayoutMk cId="2857589904" sldId="2147483750"/>
              <ac:grpSpMk id="313" creationId="{CDD1E17B-BC06-417B-BFFC-73E152941A08}"/>
            </ac:grpSpMkLst>
          </pc:grpChg>
          <pc:grpChg chg="add mod ord">
            <ac:chgData name="Michael Brent" userId="efbb700b7c4874dd" providerId="LiveId" clId="{5282F1A8-8A79-43A3-B16C-964E9836CE55}" dt="2019-02-25T11:06:08.553" v="16" actId="167"/>
            <ac:grpSpMkLst>
              <pc:docMk/>
              <pc:sldMasterMk cId="1306333361" sldId="2147483732"/>
              <pc:sldLayoutMk cId="2857589904" sldId="2147483750"/>
              <ac:grpSpMk id="333" creationId="{60D2129B-8C55-4166-BC3F-5B57324FD0B6}"/>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5" creationId="{B9161680-4EC1-41A9-A5C9-852F4818565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6" creationId="{E0D770F3-1E52-4F5B-AF47-027FECE5CD70}"/>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7" creationId="{D938B3F0-6510-4B13-A314-ADC1BB57E46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0" creationId="{EC9393AF-96E6-4425-83F4-1B06864F101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1" creationId="{8FD602AC-F223-43B8-B7B2-BF1F460C166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2" creationId="{56BADA19-04A4-43B7-A643-AF90BAE2FBB9}"/>
            </ac:grpSpMkLst>
          </pc:grpChg>
        </pc:sldLayoutChg>
        <pc:sldLayoutChg chg="addSp delSp modSp">
          <pc:chgData name="Michael Brent" userId="efbb700b7c4874dd" providerId="LiveId" clId="{5282F1A8-8A79-43A3-B16C-964E9836CE55}" dt="2019-02-25T11:12:58.762" v="145"/>
          <pc:sldLayoutMkLst>
            <pc:docMk/>
            <pc:sldMasterMk cId="1306333361" sldId="2147483732"/>
            <pc:sldLayoutMk cId="1719240907" sldId="2147483751"/>
          </pc:sldLayoutMkLst>
          <pc:spChg chg="add del">
            <ac:chgData name="Michael Brent" userId="efbb700b7c4874dd" providerId="LiveId" clId="{5282F1A8-8A79-43A3-B16C-964E9836CE55}" dt="2019-02-25T11:12:58.762" v="145"/>
            <ac:spMkLst>
              <pc:docMk/>
              <pc:sldMasterMk cId="1306333361" sldId="2147483732"/>
              <pc:sldLayoutMk cId="1719240907" sldId="2147483751"/>
              <ac:spMk id="372" creationId="{F29354A5-DCDB-45E2-AEC9-5F48379DAD41}"/>
            </ac:spMkLst>
          </pc:spChg>
          <pc:grpChg chg="del">
            <ac:chgData name="Michael Brent" userId="efbb700b7c4874dd" providerId="LiveId" clId="{5282F1A8-8A79-43A3-B16C-964E9836CE55}" dt="2019-02-25T11:07:08.915" v="24" actId="478"/>
            <ac:grpSpMkLst>
              <pc:docMk/>
              <pc:sldMasterMk cId="1306333361" sldId="2147483732"/>
              <pc:sldLayoutMk cId="1719240907" sldId="2147483751"/>
              <ac:grpSpMk id="313" creationId="{CDD1E17B-BC06-417B-BFFC-73E152941A08}"/>
            </ac:grpSpMkLst>
          </pc:grpChg>
          <pc:grpChg chg="mod ord">
            <ac:chgData name="Michael Brent" userId="efbb700b7c4874dd" providerId="LiveId" clId="{5282F1A8-8A79-43A3-B16C-964E9836CE55}" dt="2019-02-25T11:07:04.956" v="23" actId="167"/>
            <ac:grpSpMkLst>
              <pc:docMk/>
              <pc:sldMasterMk cId="1306333361" sldId="2147483732"/>
              <pc:sldLayoutMk cId="1719240907" sldId="2147483751"/>
              <ac:grpSpMk id="333" creationId="{16301029-6CBA-43B8-8BA7-BCB5FED0BE9C}"/>
            </ac:grpSpMkLst>
          </pc:grpChg>
          <pc:grpChg chg="add mod ord">
            <ac:chgData name="Michael Brent" userId="efbb700b7c4874dd" providerId="LiveId" clId="{5282F1A8-8A79-43A3-B16C-964E9836CE55}" dt="2019-02-25T11:06:43.092" v="21" actId="167"/>
            <ac:grpSpMkLst>
              <pc:docMk/>
              <pc:sldMasterMk cId="1306333361" sldId="2147483732"/>
              <pc:sldLayoutMk cId="1719240907" sldId="2147483751"/>
              <ac:grpSpMk id="352" creationId="{B002FA35-05C0-4AFF-B680-FAE304EB6A57}"/>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4" creationId="{21CD5A28-F37F-4FF1-B402-00ECE53B0272}"/>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5" creationId="{DB29E617-117C-4430-970B-012D61517243}"/>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6" creationId="{E535F5DC-25E3-4651-A64D-DE6D6143DCCC}"/>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9" creationId="{B4B2AF75-EE57-4FE5-8986-A40B37CB740E}"/>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0" creationId="{F576A217-CA99-4B63-9BFC-7DEBDAF70240}"/>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1" creationId="{D6A80A29-82B4-4A64-92D3-0F813984BEBF}"/>
            </ac:grpSpMkLst>
          </pc:grpChg>
        </pc:sldLayoutChg>
        <pc:sldLayoutChg chg="addSp delSp modSp">
          <pc:chgData name="Michael Brent" userId="efbb700b7c4874dd" providerId="LiveId" clId="{5282F1A8-8A79-43A3-B16C-964E9836CE55}" dt="2019-02-25T11:13:07.223" v="147"/>
          <pc:sldLayoutMkLst>
            <pc:docMk/>
            <pc:sldMasterMk cId="1306333361" sldId="2147483732"/>
            <pc:sldLayoutMk cId="1177446462" sldId="2147483752"/>
          </pc:sldLayoutMkLst>
          <pc:spChg chg="add del">
            <ac:chgData name="Michael Brent" userId="efbb700b7c4874dd" providerId="LiveId" clId="{5282F1A8-8A79-43A3-B16C-964E9836CE55}" dt="2019-02-25T11:13:07.223" v="147"/>
            <ac:spMkLst>
              <pc:docMk/>
              <pc:sldMasterMk cId="1306333361" sldId="2147483732"/>
              <pc:sldLayoutMk cId="1177446462" sldId="2147483752"/>
              <ac:spMk id="390" creationId="{66AA21FA-2295-40BD-947F-C9290DC1BDF8}"/>
            </ac:spMkLst>
          </pc:spChg>
          <pc:grpChg chg="del">
            <ac:chgData name="Michael Brent" userId="efbb700b7c4874dd" providerId="LiveId" clId="{5282F1A8-8A79-43A3-B16C-964E9836CE55}" dt="2019-02-25T11:08:06.546" v="47" actId="478"/>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282F1A8-8A79-43A3-B16C-964E9836CE55}" dt="2019-02-25T11:08:11.239" v="62" actId="1035"/>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282F1A8-8A79-43A3-B16C-964E9836CE55}" dt="2019-02-25T11:07:35.915" v="27" actId="167"/>
            <ac:grpSpMkLst>
              <pc:docMk/>
              <pc:sldMasterMk cId="1306333361" sldId="2147483732"/>
              <pc:sldLayoutMk cId="1177446462" sldId="2147483752"/>
              <ac:grpSpMk id="370" creationId="{E769AC3A-D9C4-4CB9-93D2-47352F673F2E}"/>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2" creationId="{50867107-8CC7-4B43-AA8C-2C39D66EAB76}"/>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3" creationId="{DAB63230-0280-437C-9AA8-EDAEF8A1287C}"/>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4" creationId="{3B55AB99-B2CC-417A-B69F-185A019186D7}"/>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7" creationId="{D4A757F1-26B8-40E7-9329-B11F1F548099}"/>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8" creationId="{3EF675EB-AE36-4EE9-BFF6-3EC5B685271F}"/>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9" creationId="{4161FB87-0EBF-464A-8973-B1F1612EDA02}"/>
            </ac:grpSpMkLst>
          </pc:grpChg>
        </pc:sldLayoutChg>
        <pc:sldLayoutChg chg="addSp delSp modSp">
          <pc:chgData name="Michael Brent" userId="efbb700b7c4874dd" providerId="LiveId" clId="{5282F1A8-8A79-43A3-B16C-964E9836CE55}" dt="2019-02-25T11:13:23.833" v="150" actId="478"/>
          <pc:sldLayoutMkLst>
            <pc:docMk/>
            <pc:sldMasterMk cId="1306333361" sldId="2147483732"/>
            <pc:sldLayoutMk cId="2052627855" sldId="2147483753"/>
          </pc:sldLayoutMkLst>
          <pc:spChg chg="add del">
            <ac:chgData name="Michael Brent" userId="efbb700b7c4874dd" providerId="LiveId" clId="{5282F1A8-8A79-43A3-B16C-964E9836CE55}" dt="2019-02-25T11:13:23.833" v="150" actId="478"/>
            <ac:spMkLst>
              <pc:docMk/>
              <pc:sldMasterMk cId="1306333361" sldId="2147483732"/>
              <pc:sldLayoutMk cId="2052627855" sldId="2147483753"/>
              <ac:spMk id="500" creationId="{513280C6-5F9D-46A5-ADA6-A7A5A2367B51}"/>
            </ac:spMkLst>
          </pc:spChg>
          <pc:grpChg chg="del">
            <ac:chgData name="Michael Brent" userId="efbb700b7c4874dd" providerId="LiveId" clId="{5282F1A8-8A79-43A3-B16C-964E9836CE55}" dt="2019-02-25T11:09:05.484" v="100" actId="478"/>
            <ac:grpSpMkLst>
              <pc:docMk/>
              <pc:sldMasterMk cId="1306333361" sldId="2147483732"/>
              <pc:sldLayoutMk cId="2052627855" sldId="2147483753"/>
              <ac:grpSpMk id="313" creationId="{CDD1E17B-BC06-417B-BFFC-73E152941A08}"/>
            </ac:grpSpMkLst>
          </pc:grpChg>
          <pc:grpChg chg="mod">
            <ac:chgData name="Michael Brent" userId="efbb700b7c4874dd" providerId="LiveId" clId="{5282F1A8-8A79-43A3-B16C-964E9836CE55}" dt="2019-02-25T11:09:02.912" v="99" actId="1036"/>
            <ac:grpSpMkLst>
              <pc:docMk/>
              <pc:sldMasterMk cId="1306333361" sldId="2147483732"/>
              <pc:sldLayoutMk cId="2052627855" sldId="2147483753"/>
              <ac:grpSpMk id="333" creationId="{16301029-6CBA-43B8-8BA7-BCB5FED0BE9C}"/>
            </ac:grpSpMkLst>
          </pc:grpChg>
          <pc:grpChg chg="mod">
            <ac:chgData name="Michael Brent" userId="efbb700b7c4874dd" providerId="LiveId" clId="{5282F1A8-8A79-43A3-B16C-964E9836CE55}" dt="2019-02-25T11:13:19.386" v="149" actId="1037"/>
            <ac:grpSpMkLst>
              <pc:docMk/>
              <pc:sldMasterMk cId="1306333361" sldId="2147483732"/>
              <pc:sldLayoutMk cId="2052627855" sldId="2147483753"/>
              <ac:grpSpMk id="370" creationId="{521586F0-D6A4-4AC0-9543-11EFB1368826}"/>
            </ac:grpSpMkLst>
          </pc:grpChg>
          <pc:grpChg chg="add mod">
            <ac:chgData name="Michael Brent" userId="efbb700b7c4874dd" providerId="LiveId" clId="{5282F1A8-8A79-43A3-B16C-964E9836CE55}" dt="2019-02-25T11:09:18.064" v="101" actId="1076"/>
            <ac:grpSpMkLst>
              <pc:docMk/>
              <pc:sldMasterMk cId="1306333361" sldId="2147483732"/>
              <pc:sldLayoutMk cId="2052627855" sldId="2147483753"/>
              <ac:grpSpMk id="480" creationId="{0B0F5219-EEA4-4A20-9DB0-02DE307793B5}"/>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2" creationId="{BEEEAB07-131E-456F-8ED0-CD981D85D32E}"/>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3" creationId="{54A51577-2FF2-4241-B273-7C16E6942F98}"/>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4" creationId="{EC15246B-705D-4577-BF16-83A9646396AD}"/>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7" creationId="{43CF4600-4BBF-4C6D-AAFF-65F80F3B5046}"/>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8" creationId="{A157D829-B126-4521-9496-76F035036053}"/>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9" creationId="{83005DCB-01BD-480A-AD2C-000182DA9D0A}"/>
            </ac:grpSpMkLst>
          </pc:grpChg>
        </pc:sldLayoutChg>
        <pc:sldLayoutChg chg="addSp modSp">
          <pc:chgData name="Michael Brent" userId="efbb700b7c4874dd" providerId="LiveId" clId="{5282F1A8-8A79-43A3-B16C-964E9836CE55}" dt="2019-02-25T11:34:18.648" v="285" actId="207"/>
          <pc:sldLayoutMkLst>
            <pc:docMk/>
            <pc:sldMasterMk cId="1306333361" sldId="2147483732"/>
            <pc:sldLayoutMk cId="4181775822" sldId="2147483757"/>
          </pc:sldLayoutMkLst>
          <pc:spChg chg="mod">
            <ac:chgData name="Michael Brent" userId="efbb700b7c4874dd" providerId="LiveId" clId="{5282F1A8-8A79-43A3-B16C-964E9836CE55}" dt="2019-02-25T11:33:46.256" v="281" actId="14100"/>
            <ac:spMkLst>
              <pc:docMk/>
              <pc:sldMasterMk cId="1306333361" sldId="2147483732"/>
              <pc:sldLayoutMk cId="4181775822" sldId="2147483757"/>
              <ac:spMk id="2" creationId="{00000000-0000-0000-0000-000000000000}"/>
            </ac:spMkLst>
          </pc:spChg>
          <pc:spChg chg="add mod">
            <ac:chgData name="Michael Brent" userId="efbb700b7c4874dd" providerId="LiveId" clId="{5282F1A8-8A79-43A3-B16C-964E9836CE55}" dt="2019-02-25T11:33:19.836" v="276" actId="6549"/>
            <ac:spMkLst>
              <pc:docMk/>
              <pc:sldMasterMk cId="1306333361" sldId="2147483732"/>
              <pc:sldLayoutMk cId="4181775822" sldId="2147483757"/>
              <ac:spMk id="333" creationId="{338C505A-F48F-46AE-8E84-55E4BB1840C5}"/>
            </ac:spMkLst>
          </pc:spChg>
          <pc:spChg chg="add mod">
            <ac:chgData name="Michael Brent" userId="efbb700b7c4874dd" providerId="LiveId" clId="{5282F1A8-8A79-43A3-B16C-964E9836CE55}" dt="2019-02-25T11:34:18.648" v="285" actId="207"/>
            <ac:spMkLst>
              <pc:docMk/>
              <pc:sldMasterMk cId="1306333361" sldId="2147483732"/>
              <pc:sldLayoutMk cId="4181775822" sldId="2147483757"/>
              <ac:spMk id="334" creationId="{16DEDEB7-E3B2-438C-AD07-01EC407C46BB}"/>
            </ac:spMkLst>
          </pc:spChg>
        </pc:sldLayoutChg>
        <pc:sldLayoutChg chg="addSp delSp">
          <pc:chgData name="Michael Brent" userId="efbb700b7c4874dd" providerId="LiveId" clId="{5282F1A8-8A79-43A3-B16C-964E9836CE55}" dt="2019-02-25T11:35:09.973" v="290"/>
          <pc:sldLayoutMkLst>
            <pc:docMk/>
            <pc:sldMasterMk cId="1306333361" sldId="2147483732"/>
            <pc:sldLayoutMk cId="900739591" sldId="2147483758"/>
          </pc:sldLayoutMkLst>
          <pc:spChg chg="del">
            <ac:chgData name="Michael Brent" userId="efbb700b7c4874dd" providerId="LiveId" clId="{5282F1A8-8A79-43A3-B16C-964E9836CE55}" dt="2019-02-25T11:34:47.729" v="286" actId="478"/>
            <ac:spMkLst>
              <pc:docMk/>
              <pc:sldMasterMk cId="1306333361" sldId="2147483732"/>
              <pc:sldLayoutMk cId="900739591" sldId="2147483758"/>
              <ac:spMk id="2" creationId="{00000000-0000-0000-0000-000000000000}"/>
            </ac:spMkLst>
          </pc:spChg>
          <pc:spChg chg="del">
            <ac:chgData name="Michael Brent" userId="efbb700b7c4874dd" providerId="LiveId" clId="{5282F1A8-8A79-43A3-B16C-964E9836CE55}" dt="2019-02-25T11:34:47.729" v="286" actId="478"/>
            <ac:spMkLst>
              <pc:docMk/>
              <pc:sldMasterMk cId="1306333361" sldId="2147483732"/>
              <pc:sldLayoutMk cId="900739591" sldId="2147483758"/>
              <ac:spMk id="3" creationId="{00000000-0000-0000-0000-000000000000}"/>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3" creationId="{2E8AED37-0083-43D0-A4B0-887846EA43B7}"/>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4" creationId="{42A7BCBA-1713-45A7-ADD2-92783F3221AC}"/>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5" creationId="{FBAD94ED-B53E-4961-A9F0-57B50AA38376}"/>
            </ac:spMkLst>
          </pc:spChg>
        </pc:sldLayoutChg>
        <pc:sldLayoutChg chg="addSp delSp">
          <pc:chgData name="Michael Brent" userId="efbb700b7c4874dd" providerId="LiveId" clId="{5282F1A8-8A79-43A3-B16C-964E9836CE55}" dt="2019-02-25T11:35:11.688" v="291"/>
          <pc:sldLayoutMkLst>
            <pc:docMk/>
            <pc:sldMasterMk cId="1306333361" sldId="2147483732"/>
            <pc:sldLayoutMk cId="3376818931" sldId="2147483759"/>
          </pc:sldLayoutMkLst>
          <pc:spChg chg="del">
            <ac:chgData name="Michael Brent" userId="efbb700b7c4874dd" providerId="LiveId" clId="{5282F1A8-8A79-43A3-B16C-964E9836CE55}" dt="2019-02-25T11:34:52.398" v="287" actId="478"/>
            <ac:spMkLst>
              <pc:docMk/>
              <pc:sldMasterMk cId="1306333361" sldId="2147483732"/>
              <pc:sldLayoutMk cId="3376818931" sldId="2147483759"/>
              <ac:spMk id="2" creationId="{00000000-0000-0000-0000-000000000000}"/>
            </ac:spMkLst>
          </pc:spChg>
          <pc:spChg chg="del">
            <ac:chgData name="Michael Brent" userId="efbb700b7c4874dd" providerId="LiveId" clId="{5282F1A8-8A79-43A3-B16C-964E9836CE55}" dt="2019-02-25T11:34:52.398" v="287" actId="478"/>
            <ac:spMkLst>
              <pc:docMk/>
              <pc:sldMasterMk cId="1306333361" sldId="2147483732"/>
              <pc:sldLayoutMk cId="3376818931" sldId="2147483759"/>
              <ac:spMk id="3" creationId="{00000000-0000-0000-0000-000000000000}"/>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3" creationId="{0E3B46DB-1113-435F-B8D0-E67A907BACCB}"/>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4" creationId="{218CF4CE-5658-4FC6-BE80-DC7DAEBE4B93}"/>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5" creationId="{6268C033-432E-4ECC-86B5-B5A30A276D4D}"/>
            </ac:spMkLst>
          </pc:spChg>
        </pc:sldLayoutChg>
        <pc:sldLayoutChg chg="addSp delSp">
          <pc:chgData name="Michael Brent" userId="efbb700b7c4874dd" providerId="LiveId" clId="{5282F1A8-8A79-43A3-B16C-964E9836CE55}" dt="2019-02-25T11:35:13.697" v="292"/>
          <pc:sldLayoutMkLst>
            <pc:docMk/>
            <pc:sldMasterMk cId="1306333361" sldId="2147483732"/>
            <pc:sldLayoutMk cId="1356426242" sldId="2147483760"/>
          </pc:sldLayoutMkLst>
          <pc:spChg chg="del">
            <ac:chgData name="Michael Brent" userId="efbb700b7c4874dd" providerId="LiveId" clId="{5282F1A8-8A79-43A3-B16C-964E9836CE55}" dt="2019-02-25T11:34:56.621" v="288" actId="478"/>
            <ac:spMkLst>
              <pc:docMk/>
              <pc:sldMasterMk cId="1306333361" sldId="2147483732"/>
              <pc:sldLayoutMk cId="1356426242" sldId="2147483760"/>
              <ac:spMk id="2" creationId="{00000000-0000-0000-0000-000000000000}"/>
            </ac:spMkLst>
          </pc:spChg>
          <pc:spChg chg="del">
            <ac:chgData name="Michael Brent" userId="efbb700b7c4874dd" providerId="LiveId" clId="{5282F1A8-8A79-43A3-B16C-964E9836CE55}" dt="2019-02-25T11:34:56.621" v="288" actId="478"/>
            <ac:spMkLst>
              <pc:docMk/>
              <pc:sldMasterMk cId="1306333361" sldId="2147483732"/>
              <pc:sldLayoutMk cId="1356426242" sldId="2147483760"/>
              <ac:spMk id="3" creationId="{00000000-0000-0000-0000-000000000000}"/>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3" creationId="{23B51EB3-8FBF-46EE-B122-6F53D6E43C71}"/>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4" creationId="{EC2F5ED0-8648-4762-BF9A-37DE4635FB85}"/>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5" creationId="{465C538B-2666-4455-9D2E-BF414FC50FF7}"/>
            </ac:spMkLst>
          </pc:spChg>
        </pc:sldLayoutChg>
        <pc:sldLayoutChg chg="addSp delSp">
          <pc:chgData name="Michael Brent" userId="efbb700b7c4874dd" providerId="LiveId" clId="{5282F1A8-8A79-43A3-B16C-964E9836CE55}" dt="2019-02-25T11:35:15.548" v="293"/>
          <pc:sldLayoutMkLst>
            <pc:docMk/>
            <pc:sldMasterMk cId="1306333361" sldId="2147483732"/>
            <pc:sldLayoutMk cId="3201582239" sldId="2147483761"/>
          </pc:sldLayoutMkLst>
          <pc:spChg chg="del">
            <ac:chgData name="Michael Brent" userId="efbb700b7c4874dd" providerId="LiveId" clId="{5282F1A8-8A79-43A3-B16C-964E9836CE55}" dt="2019-02-25T11:35:00.562" v="289" actId="478"/>
            <ac:spMkLst>
              <pc:docMk/>
              <pc:sldMasterMk cId="1306333361" sldId="2147483732"/>
              <pc:sldLayoutMk cId="3201582239" sldId="2147483761"/>
              <ac:spMk id="2" creationId="{00000000-0000-0000-0000-000000000000}"/>
            </ac:spMkLst>
          </pc:spChg>
          <pc:spChg chg="del">
            <ac:chgData name="Michael Brent" userId="efbb700b7c4874dd" providerId="LiveId" clId="{5282F1A8-8A79-43A3-B16C-964E9836CE55}" dt="2019-02-25T11:35:00.562" v="289" actId="478"/>
            <ac:spMkLst>
              <pc:docMk/>
              <pc:sldMasterMk cId="1306333361" sldId="2147483732"/>
              <pc:sldLayoutMk cId="3201582239" sldId="2147483761"/>
              <ac:spMk id="3" creationId="{00000000-0000-0000-0000-000000000000}"/>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3" creationId="{3F4AEB4A-60AA-4196-A93A-1AB0B89557E2}"/>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4" creationId="{3B6366BD-DD29-46A4-8854-9B42EE9DEE63}"/>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5" creationId="{3E27F718-86A9-4EC4-9A3C-DC575B4233D5}"/>
            </ac:spMkLst>
          </pc:spChg>
        </pc:sldLayoutChg>
      </pc:sldMasterChg>
    </pc:docChg>
  </pc:docChgLst>
</pc:chgInfo>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5085B27-53C5-4732-8BAF-F483F7F8D44C}" type="doc">
      <dgm:prSet loTypeId="urn:microsoft.com/office/officeart/2005/8/layout/venn1" loCatId="relationship" qsTypeId="urn:microsoft.com/office/officeart/2005/8/quickstyle/simple1" qsCatId="simple" csTypeId="urn:microsoft.com/office/officeart/2005/8/colors/colorful1" csCatId="colorful" phldr="1"/>
      <dgm:spPr/>
    </dgm:pt>
    <dgm:pt modelId="{7229CFD9-4387-4D1C-A4EE-FE33034D605D}">
      <dgm:prSet phldrT="[Text]"/>
      <dgm:spPr/>
      <dgm:t>
        <a:bodyPr/>
        <a:lstStyle/>
        <a:p>
          <a:r>
            <a:rPr lang="en-US" dirty="0"/>
            <a:t>Moral</a:t>
          </a:r>
        </a:p>
      </dgm:t>
    </dgm:pt>
    <dgm:pt modelId="{E9E2062E-02FD-4260-ACA7-89F360A99E56}" type="parTrans" cxnId="{35E038DB-68FD-4B6A-AE88-24F9A05E2C1D}">
      <dgm:prSet/>
      <dgm:spPr/>
      <dgm:t>
        <a:bodyPr/>
        <a:lstStyle/>
        <a:p>
          <a:endParaRPr lang="en-US"/>
        </a:p>
      </dgm:t>
    </dgm:pt>
    <dgm:pt modelId="{88BA57CD-ECA2-4CBB-9EA9-94120BAC4587}" type="sibTrans" cxnId="{35E038DB-68FD-4B6A-AE88-24F9A05E2C1D}">
      <dgm:prSet/>
      <dgm:spPr/>
      <dgm:t>
        <a:bodyPr/>
        <a:lstStyle/>
        <a:p>
          <a:endParaRPr lang="en-US"/>
        </a:p>
      </dgm:t>
    </dgm:pt>
    <dgm:pt modelId="{ABBE0DC5-EF0B-4A1F-B44F-8C9C968468A6}">
      <dgm:prSet phldrT="[Text]"/>
      <dgm:spPr/>
      <dgm:t>
        <a:bodyPr/>
        <a:lstStyle/>
        <a:p>
          <a:r>
            <a:rPr lang="en-US" dirty="0"/>
            <a:t>Civil</a:t>
          </a:r>
        </a:p>
      </dgm:t>
    </dgm:pt>
    <dgm:pt modelId="{42B97BCF-627B-4822-B8FC-21D4CE905AD5}" type="parTrans" cxnId="{CE4EB041-4683-4721-B9A7-B0FB12378142}">
      <dgm:prSet/>
      <dgm:spPr/>
      <dgm:t>
        <a:bodyPr/>
        <a:lstStyle/>
        <a:p>
          <a:endParaRPr lang="en-US"/>
        </a:p>
      </dgm:t>
    </dgm:pt>
    <dgm:pt modelId="{94C3AF9F-E8F6-49E3-9D32-E4D1C05DDCEA}" type="sibTrans" cxnId="{CE4EB041-4683-4721-B9A7-B0FB12378142}">
      <dgm:prSet/>
      <dgm:spPr/>
      <dgm:t>
        <a:bodyPr/>
        <a:lstStyle/>
        <a:p>
          <a:endParaRPr lang="en-US"/>
        </a:p>
      </dgm:t>
    </dgm:pt>
    <dgm:pt modelId="{7FCE22E7-0739-4237-A51B-689F63102CFD}">
      <dgm:prSet phldrT="[Text]"/>
      <dgm:spPr/>
      <dgm:t>
        <a:bodyPr/>
        <a:lstStyle/>
        <a:p>
          <a:r>
            <a:rPr lang="en-US" dirty="0"/>
            <a:t>Ceremonial</a:t>
          </a:r>
        </a:p>
      </dgm:t>
    </dgm:pt>
    <dgm:pt modelId="{711FB1CB-D04D-4079-98BF-2553C687EA83}" type="parTrans" cxnId="{D19B5369-5FFC-4B76-88D5-1BF17DB34D59}">
      <dgm:prSet/>
      <dgm:spPr/>
      <dgm:t>
        <a:bodyPr/>
        <a:lstStyle/>
        <a:p>
          <a:endParaRPr lang="en-US"/>
        </a:p>
      </dgm:t>
    </dgm:pt>
    <dgm:pt modelId="{C85AD480-8E1B-4CBE-BF3B-FC7650B3A6C1}" type="sibTrans" cxnId="{D19B5369-5FFC-4B76-88D5-1BF17DB34D59}">
      <dgm:prSet/>
      <dgm:spPr/>
      <dgm:t>
        <a:bodyPr/>
        <a:lstStyle/>
        <a:p>
          <a:endParaRPr lang="en-US"/>
        </a:p>
      </dgm:t>
    </dgm:pt>
    <dgm:pt modelId="{735990D0-B048-41D9-90CE-B4D831BFE2FE}" type="pres">
      <dgm:prSet presAssocID="{45085B27-53C5-4732-8BAF-F483F7F8D44C}" presName="compositeShape" presStyleCnt="0">
        <dgm:presLayoutVars>
          <dgm:chMax val="7"/>
          <dgm:dir/>
          <dgm:resizeHandles val="exact"/>
        </dgm:presLayoutVars>
      </dgm:prSet>
      <dgm:spPr/>
    </dgm:pt>
    <dgm:pt modelId="{20AEB71C-79D7-4B86-A7BE-3DB1FFCCDD27}" type="pres">
      <dgm:prSet presAssocID="{7229CFD9-4387-4D1C-A4EE-FE33034D605D}" presName="circ1" presStyleLbl="vennNode1" presStyleIdx="0" presStyleCnt="3"/>
      <dgm:spPr/>
    </dgm:pt>
    <dgm:pt modelId="{1231021D-DCF9-4FA7-8D69-AAEA6CE61EBA}" type="pres">
      <dgm:prSet presAssocID="{7229CFD9-4387-4D1C-A4EE-FE33034D605D}" presName="circ1Tx" presStyleLbl="revTx" presStyleIdx="0" presStyleCnt="0">
        <dgm:presLayoutVars>
          <dgm:chMax val="0"/>
          <dgm:chPref val="0"/>
          <dgm:bulletEnabled val="1"/>
        </dgm:presLayoutVars>
      </dgm:prSet>
      <dgm:spPr/>
    </dgm:pt>
    <dgm:pt modelId="{8CA4B606-F220-4926-B51C-19627D3E5AC1}" type="pres">
      <dgm:prSet presAssocID="{ABBE0DC5-EF0B-4A1F-B44F-8C9C968468A6}" presName="circ2" presStyleLbl="vennNode1" presStyleIdx="1" presStyleCnt="3"/>
      <dgm:spPr/>
    </dgm:pt>
    <dgm:pt modelId="{A295CECF-B45C-48E5-A9F9-E88969971027}" type="pres">
      <dgm:prSet presAssocID="{ABBE0DC5-EF0B-4A1F-B44F-8C9C968468A6}" presName="circ2Tx" presStyleLbl="revTx" presStyleIdx="0" presStyleCnt="0">
        <dgm:presLayoutVars>
          <dgm:chMax val="0"/>
          <dgm:chPref val="0"/>
          <dgm:bulletEnabled val="1"/>
        </dgm:presLayoutVars>
      </dgm:prSet>
      <dgm:spPr/>
    </dgm:pt>
    <dgm:pt modelId="{1324B941-FBBE-4032-8CD5-1AFACF8E0ACD}" type="pres">
      <dgm:prSet presAssocID="{7FCE22E7-0739-4237-A51B-689F63102CFD}" presName="circ3" presStyleLbl="vennNode1" presStyleIdx="2" presStyleCnt="3"/>
      <dgm:spPr/>
    </dgm:pt>
    <dgm:pt modelId="{65686ED0-27E3-4A36-A988-31CB358D2563}" type="pres">
      <dgm:prSet presAssocID="{7FCE22E7-0739-4237-A51B-689F63102CFD}" presName="circ3Tx" presStyleLbl="revTx" presStyleIdx="0" presStyleCnt="0">
        <dgm:presLayoutVars>
          <dgm:chMax val="0"/>
          <dgm:chPref val="0"/>
          <dgm:bulletEnabled val="1"/>
        </dgm:presLayoutVars>
      </dgm:prSet>
      <dgm:spPr/>
    </dgm:pt>
  </dgm:ptLst>
  <dgm:cxnLst>
    <dgm:cxn modelId="{3EA5A428-7B8E-4889-9351-B800993BE8E2}" type="presOf" srcId="{7229CFD9-4387-4D1C-A4EE-FE33034D605D}" destId="{20AEB71C-79D7-4B86-A7BE-3DB1FFCCDD27}" srcOrd="0" destOrd="0" presId="urn:microsoft.com/office/officeart/2005/8/layout/venn1"/>
    <dgm:cxn modelId="{9A51D438-5F86-4734-8385-131540B32E1D}" type="presOf" srcId="{ABBE0DC5-EF0B-4A1F-B44F-8C9C968468A6}" destId="{8CA4B606-F220-4926-B51C-19627D3E5AC1}" srcOrd="0" destOrd="0" presId="urn:microsoft.com/office/officeart/2005/8/layout/venn1"/>
    <dgm:cxn modelId="{CE4EB041-4683-4721-B9A7-B0FB12378142}" srcId="{45085B27-53C5-4732-8BAF-F483F7F8D44C}" destId="{ABBE0DC5-EF0B-4A1F-B44F-8C9C968468A6}" srcOrd="1" destOrd="0" parTransId="{42B97BCF-627B-4822-B8FC-21D4CE905AD5}" sibTransId="{94C3AF9F-E8F6-49E3-9D32-E4D1C05DDCEA}"/>
    <dgm:cxn modelId="{C7D5F566-8A59-4179-9CF3-2072E2FE6F88}" type="presOf" srcId="{ABBE0DC5-EF0B-4A1F-B44F-8C9C968468A6}" destId="{A295CECF-B45C-48E5-A9F9-E88969971027}" srcOrd="1" destOrd="0" presId="urn:microsoft.com/office/officeart/2005/8/layout/venn1"/>
    <dgm:cxn modelId="{D19B5369-5FFC-4B76-88D5-1BF17DB34D59}" srcId="{45085B27-53C5-4732-8BAF-F483F7F8D44C}" destId="{7FCE22E7-0739-4237-A51B-689F63102CFD}" srcOrd="2" destOrd="0" parTransId="{711FB1CB-D04D-4079-98BF-2553C687EA83}" sibTransId="{C85AD480-8E1B-4CBE-BF3B-FC7650B3A6C1}"/>
    <dgm:cxn modelId="{53B6396F-A201-4C19-862D-C332F3E8DC8C}" type="presOf" srcId="{7FCE22E7-0739-4237-A51B-689F63102CFD}" destId="{65686ED0-27E3-4A36-A988-31CB358D2563}" srcOrd="1" destOrd="0" presId="urn:microsoft.com/office/officeart/2005/8/layout/venn1"/>
    <dgm:cxn modelId="{7A32C37E-F669-4C41-8848-028002DC2387}" type="presOf" srcId="{45085B27-53C5-4732-8BAF-F483F7F8D44C}" destId="{735990D0-B048-41D9-90CE-B4D831BFE2FE}" srcOrd="0" destOrd="0" presId="urn:microsoft.com/office/officeart/2005/8/layout/venn1"/>
    <dgm:cxn modelId="{97418ABE-2A83-44B5-9601-2F27EF8AD4ED}" type="presOf" srcId="{7229CFD9-4387-4D1C-A4EE-FE33034D605D}" destId="{1231021D-DCF9-4FA7-8D69-AAEA6CE61EBA}" srcOrd="1" destOrd="0" presId="urn:microsoft.com/office/officeart/2005/8/layout/venn1"/>
    <dgm:cxn modelId="{35E038DB-68FD-4B6A-AE88-24F9A05E2C1D}" srcId="{45085B27-53C5-4732-8BAF-F483F7F8D44C}" destId="{7229CFD9-4387-4D1C-A4EE-FE33034D605D}" srcOrd="0" destOrd="0" parTransId="{E9E2062E-02FD-4260-ACA7-89F360A99E56}" sibTransId="{88BA57CD-ECA2-4CBB-9EA9-94120BAC4587}"/>
    <dgm:cxn modelId="{0E01F7F8-BA22-438B-B378-D886CFD3BE49}" type="presOf" srcId="{7FCE22E7-0739-4237-A51B-689F63102CFD}" destId="{1324B941-FBBE-4032-8CD5-1AFACF8E0ACD}" srcOrd="0" destOrd="0" presId="urn:microsoft.com/office/officeart/2005/8/layout/venn1"/>
    <dgm:cxn modelId="{3C495198-A5AF-4CF2-98BB-FA46A1592DC6}" type="presParOf" srcId="{735990D0-B048-41D9-90CE-B4D831BFE2FE}" destId="{20AEB71C-79D7-4B86-A7BE-3DB1FFCCDD27}" srcOrd="0" destOrd="0" presId="urn:microsoft.com/office/officeart/2005/8/layout/venn1"/>
    <dgm:cxn modelId="{EC3AE8B3-5E3C-4DAC-BA37-150B0FE95F31}" type="presParOf" srcId="{735990D0-B048-41D9-90CE-B4D831BFE2FE}" destId="{1231021D-DCF9-4FA7-8D69-AAEA6CE61EBA}" srcOrd="1" destOrd="0" presId="urn:microsoft.com/office/officeart/2005/8/layout/venn1"/>
    <dgm:cxn modelId="{DDE2789E-AD05-451E-9B00-0D8210D03E2C}" type="presParOf" srcId="{735990D0-B048-41D9-90CE-B4D831BFE2FE}" destId="{8CA4B606-F220-4926-B51C-19627D3E5AC1}" srcOrd="2" destOrd="0" presId="urn:microsoft.com/office/officeart/2005/8/layout/venn1"/>
    <dgm:cxn modelId="{1D92FB4D-751E-40D2-867B-5FEA9FA35312}" type="presParOf" srcId="{735990D0-B048-41D9-90CE-B4D831BFE2FE}" destId="{A295CECF-B45C-48E5-A9F9-E88969971027}" srcOrd="3" destOrd="0" presId="urn:microsoft.com/office/officeart/2005/8/layout/venn1"/>
    <dgm:cxn modelId="{509DF33C-551A-4A50-9033-0103640ACE76}" type="presParOf" srcId="{735990D0-B048-41D9-90CE-B4D831BFE2FE}" destId="{1324B941-FBBE-4032-8CD5-1AFACF8E0ACD}" srcOrd="4" destOrd="0" presId="urn:microsoft.com/office/officeart/2005/8/layout/venn1"/>
    <dgm:cxn modelId="{9EF7EAB9-751F-41B5-9A24-188EE0D70A65}" type="presParOf" srcId="{735990D0-B048-41D9-90CE-B4D831BFE2FE}" destId="{65686ED0-27E3-4A36-A988-31CB358D2563}"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AEB71C-79D7-4B86-A7BE-3DB1FFCCDD27}">
      <dsp:nvSpPr>
        <dsp:cNvPr id="0" name=""/>
        <dsp:cNvSpPr/>
      </dsp:nvSpPr>
      <dsp:spPr>
        <a:xfrm>
          <a:off x="2134711" y="52704"/>
          <a:ext cx="2529840" cy="2529840"/>
        </a:xfrm>
        <a:prstGeom prst="ellipse">
          <a:avLst/>
        </a:prstGeom>
        <a:solidFill>
          <a:schemeClr val="accent2">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111250">
            <a:lnSpc>
              <a:spcPct val="90000"/>
            </a:lnSpc>
            <a:spcBef>
              <a:spcPct val="0"/>
            </a:spcBef>
            <a:spcAft>
              <a:spcPct val="35000"/>
            </a:spcAft>
            <a:buNone/>
          </a:pPr>
          <a:r>
            <a:rPr lang="en-US" sz="2500" kern="1200" dirty="0"/>
            <a:t>Moral</a:t>
          </a:r>
        </a:p>
      </dsp:txBody>
      <dsp:txXfrm>
        <a:off x="2472023" y="495426"/>
        <a:ext cx="1855216" cy="1138428"/>
      </dsp:txXfrm>
    </dsp:sp>
    <dsp:sp modelId="{8CA4B606-F220-4926-B51C-19627D3E5AC1}">
      <dsp:nvSpPr>
        <dsp:cNvPr id="0" name=""/>
        <dsp:cNvSpPr/>
      </dsp:nvSpPr>
      <dsp:spPr>
        <a:xfrm>
          <a:off x="3047561" y="1633855"/>
          <a:ext cx="2529840" cy="2529840"/>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111250">
            <a:lnSpc>
              <a:spcPct val="90000"/>
            </a:lnSpc>
            <a:spcBef>
              <a:spcPct val="0"/>
            </a:spcBef>
            <a:spcAft>
              <a:spcPct val="35000"/>
            </a:spcAft>
            <a:buNone/>
          </a:pPr>
          <a:r>
            <a:rPr lang="en-US" sz="2500" kern="1200" dirty="0"/>
            <a:t>Civil</a:t>
          </a:r>
        </a:p>
      </dsp:txBody>
      <dsp:txXfrm>
        <a:off x="3821271" y="2287396"/>
        <a:ext cx="1517904" cy="1391412"/>
      </dsp:txXfrm>
    </dsp:sp>
    <dsp:sp modelId="{1324B941-FBBE-4032-8CD5-1AFACF8E0ACD}">
      <dsp:nvSpPr>
        <dsp:cNvPr id="0" name=""/>
        <dsp:cNvSpPr/>
      </dsp:nvSpPr>
      <dsp:spPr>
        <a:xfrm>
          <a:off x="1221860" y="1633855"/>
          <a:ext cx="2529840" cy="2529840"/>
        </a:xfrm>
        <a:prstGeom prst="ellipse">
          <a:avLst/>
        </a:prstGeom>
        <a:solidFill>
          <a:schemeClr val="accent4">
            <a:alpha val="50000"/>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111250">
            <a:lnSpc>
              <a:spcPct val="90000"/>
            </a:lnSpc>
            <a:spcBef>
              <a:spcPct val="0"/>
            </a:spcBef>
            <a:spcAft>
              <a:spcPct val="35000"/>
            </a:spcAft>
            <a:buNone/>
          </a:pPr>
          <a:r>
            <a:rPr lang="en-US" sz="2500" kern="1200" dirty="0"/>
            <a:t>Ceremonial</a:t>
          </a:r>
        </a:p>
      </dsp:txBody>
      <dsp:txXfrm>
        <a:off x="1460087" y="2287396"/>
        <a:ext cx="1517904" cy="1391412"/>
      </dsp:txXfrm>
    </dsp:sp>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2/28/2019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can you say the Old Testament is all about grace. I can’t. There is a lot of law. A lot of expectation from God.</a:t>
            </a:r>
          </a:p>
          <a:p>
            <a:r>
              <a:rPr lang="en-US" dirty="0"/>
              <a:t>But it is also not all about law. Covenant Law rests on a foundation of Grace.</a:t>
            </a:r>
          </a:p>
          <a:p>
            <a:r>
              <a:rPr lang="en-US" dirty="0"/>
              <a:t>We saw it with the covenant cut with Abraham.</a:t>
            </a:r>
          </a:p>
          <a:p>
            <a:r>
              <a:rPr lang="en-US" dirty="0"/>
              <a:t>We saw it in the covenant restoration after the Golden calf rebellion, based on the character of the name of God.</a:t>
            </a:r>
          </a:p>
          <a:p>
            <a:r>
              <a:rPr lang="en-US" dirty="0"/>
              <a:t>We also see it in the holiness code of Leviticus. The sacrificial system assumes that Israelites cannot faithfully stick to the covenant. This is highlighted at the center of the code with the Day of Atonement.</a:t>
            </a:r>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5187045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20</a:t>
            </a:fld>
            <a:endParaRPr lang="en-US"/>
          </a:p>
        </p:txBody>
      </p:sp>
    </p:spTree>
    <p:extLst>
      <p:ext uri="{BB962C8B-B14F-4D97-AF65-F5344CB8AC3E}">
        <p14:creationId xmlns:p14="http://schemas.microsoft.com/office/powerpoint/2010/main" val="33484018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21</a:t>
            </a:fld>
            <a:endParaRPr lang="en-US"/>
          </a:p>
        </p:txBody>
      </p:sp>
    </p:spTree>
    <p:extLst>
      <p:ext uri="{BB962C8B-B14F-4D97-AF65-F5344CB8AC3E}">
        <p14:creationId xmlns:p14="http://schemas.microsoft.com/office/powerpoint/2010/main" val="14294636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10</a:t>
            </a:fld>
            <a:endParaRPr lang="en-US"/>
          </a:p>
        </p:txBody>
      </p:sp>
    </p:spTree>
    <p:extLst>
      <p:ext uri="{BB962C8B-B14F-4D97-AF65-F5344CB8AC3E}">
        <p14:creationId xmlns:p14="http://schemas.microsoft.com/office/powerpoint/2010/main" val="29036171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11</a:t>
            </a:fld>
            <a:endParaRPr lang="en-US"/>
          </a:p>
        </p:txBody>
      </p:sp>
    </p:spTree>
    <p:extLst>
      <p:ext uri="{BB962C8B-B14F-4D97-AF65-F5344CB8AC3E}">
        <p14:creationId xmlns:p14="http://schemas.microsoft.com/office/powerpoint/2010/main" val="364156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12</a:t>
            </a:fld>
            <a:endParaRPr lang="en-US"/>
          </a:p>
        </p:txBody>
      </p:sp>
    </p:spTree>
    <p:extLst>
      <p:ext uri="{BB962C8B-B14F-4D97-AF65-F5344CB8AC3E}">
        <p14:creationId xmlns:p14="http://schemas.microsoft.com/office/powerpoint/2010/main" val="24304905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dirty="0"/>
              <a:t>“There is now no condemnation for those who are in Christ Jesus.” Rom. 8:1	</a:t>
            </a:r>
          </a:p>
          <a:p>
            <a:r>
              <a:rPr lang="en-US" sz="1200" dirty="0"/>
              <a:t>	</a:t>
            </a:r>
          </a:p>
          <a:p>
            <a:r>
              <a:rPr lang="en-US" sz="1200" dirty="0"/>
              <a:t>“Nothing shall be able to separate us from the love of God which is in Christ Jesus our Lord.”    Rom. 8:39</a:t>
            </a:r>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13</a:t>
            </a:fld>
            <a:endParaRPr lang="en-US"/>
          </a:p>
        </p:txBody>
      </p:sp>
    </p:spTree>
    <p:extLst>
      <p:ext uri="{BB962C8B-B14F-4D97-AF65-F5344CB8AC3E}">
        <p14:creationId xmlns:p14="http://schemas.microsoft.com/office/powerpoint/2010/main" val="20139893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is doing the law not legalism?</a:t>
            </a:r>
          </a:p>
          <a:p>
            <a:r>
              <a:rPr lang="en-US" dirty="0"/>
              <a:t>When we are doing it because it is the right response to our God! Ideally this is a response from the heart. Are heart is not always in the right place. So, then it can still be a response of faith. I am responding to the truth about my relationship with God. </a:t>
            </a:r>
          </a:p>
          <a:p>
            <a:r>
              <a:rPr lang="en-US" dirty="0"/>
              <a:t>I am not seeking to earn position or status or acceptance with God. I am not trying to establish relationship. </a:t>
            </a:r>
          </a:p>
          <a:p>
            <a:r>
              <a:rPr lang="en-US" dirty="0"/>
              <a:t>I am acting from a place of security. </a:t>
            </a:r>
          </a:p>
        </p:txBody>
      </p:sp>
      <p:sp>
        <p:nvSpPr>
          <p:cNvPr id="4" name="Slide Number Placeholder 3"/>
          <p:cNvSpPr>
            <a:spLocks noGrp="1"/>
          </p:cNvSpPr>
          <p:nvPr>
            <p:ph type="sldNum" sz="quarter" idx="5"/>
          </p:nvPr>
        </p:nvSpPr>
        <p:spPr/>
        <p:txBody>
          <a:bodyPr/>
          <a:lstStyle/>
          <a:p>
            <a:fld id="{AFEDD683-D9E4-4E6B-8A2F-7E14A43DE7CA}" type="slidenum">
              <a:rPr lang="en-US" smtClean="0"/>
              <a:t>14</a:t>
            </a:fld>
            <a:endParaRPr lang="en-US"/>
          </a:p>
        </p:txBody>
      </p:sp>
    </p:spTree>
    <p:extLst>
      <p:ext uri="{BB962C8B-B14F-4D97-AF65-F5344CB8AC3E}">
        <p14:creationId xmlns:p14="http://schemas.microsoft.com/office/powerpoint/2010/main" val="30733667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percentages do not work the best with this question, so I go with the relational answer. 50% to 50% is not good because two parties never think the other is giving their part. We are to give all of ourselves. God gives 100% of what we need from us, even 110%. He gives overabundantly. We never succeed at 100% but it is our aim. We strive to give all we are. It is more an attitude of the heart.</a:t>
            </a:r>
          </a:p>
        </p:txBody>
      </p:sp>
      <p:sp>
        <p:nvSpPr>
          <p:cNvPr id="4" name="Slide Number Placeholder 3"/>
          <p:cNvSpPr>
            <a:spLocks noGrp="1"/>
          </p:cNvSpPr>
          <p:nvPr>
            <p:ph type="sldNum" sz="quarter" idx="5"/>
          </p:nvPr>
        </p:nvSpPr>
        <p:spPr/>
        <p:txBody>
          <a:bodyPr/>
          <a:lstStyle/>
          <a:p>
            <a:fld id="{AFEDD683-D9E4-4E6B-8A2F-7E14A43DE7CA}" type="slidenum">
              <a:rPr lang="en-US" smtClean="0"/>
              <a:t>16</a:t>
            </a:fld>
            <a:endParaRPr lang="en-US"/>
          </a:p>
        </p:txBody>
      </p:sp>
    </p:spTree>
    <p:extLst>
      <p:ext uri="{BB962C8B-B14F-4D97-AF65-F5344CB8AC3E}">
        <p14:creationId xmlns:p14="http://schemas.microsoft.com/office/powerpoint/2010/main" val="5210990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Law to govern a society. </a:t>
            </a:r>
          </a:p>
          <a:p>
            <a:r>
              <a:rPr lang="en-US" dirty="0"/>
              <a:t>There is an expectation of heart response. David in Psalm 19 your commands are sweeter than honey, more precious than gold. There were those who wanted to have relationship with God who wanted to know his will.</a:t>
            </a:r>
          </a:p>
          <a:p>
            <a:endParaRPr lang="en-US" dirty="0"/>
          </a:p>
          <a:p>
            <a:r>
              <a:rPr lang="en-US" dirty="0"/>
              <a:t>This is not our covenant. This is their covenant.</a:t>
            </a:r>
          </a:p>
          <a:p>
            <a:r>
              <a:rPr lang="en-US" dirty="0"/>
              <a:t>The moral law comes out of the very nature of God. Human stories teach us about ourselves and about what God desires for us. The Old Covenant speaks to us as New Covenant believers. Not because it is our covenant. It is not. But because it still reveals the moral will of God. It still reveals what it truly means to be human as God created us to be human.</a:t>
            </a:r>
          </a:p>
          <a:p>
            <a:r>
              <a:rPr lang="en-US" dirty="0"/>
              <a:t>Let me show you one piece of that law.</a:t>
            </a:r>
          </a:p>
          <a:p>
            <a:r>
              <a:rPr lang="en-US" dirty="0"/>
              <a:t>This is where our covenants overlap.</a:t>
            </a:r>
          </a:p>
        </p:txBody>
      </p:sp>
      <p:sp>
        <p:nvSpPr>
          <p:cNvPr id="4" name="Slide Number Placeholder 3"/>
          <p:cNvSpPr>
            <a:spLocks noGrp="1"/>
          </p:cNvSpPr>
          <p:nvPr>
            <p:ph type="sldNum" sz="quarter" idx="5"/>
          </p:nvPr>
        </p:nvSpPr>
        <p:spPr/>
        <p:txBody>
          <a:bodyPr/>
          <a:lstStyle/>
          <a:p>
            <a:fld id="{AFEDD683-D9E4-4E6B-8A2F-7E14A43DE7CA}" type="slidenum">
              <a:rPr lang="en-US" smtClean="0"/>
              <a:t>17</a:t>
            </a:fld>
            <a:endParaRPr lang="en-US"/>
          </a:p>
        </p:txBody>
      </p:sp>
    </p:spTree>
    <p:extLst>
      <p:ext uri="{BB962C8B-B14F-4D97-AF65-F5344CB8AC3E}">
        <p14:creationId xmlns:p14="http://schemas.microsoft.com/office/powerpoint/2010/main" val="42578928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19</a:t>
            </a:fld>
            <a:endParaRPr lang="en-US"/>
          </a:p>
        </p:txBody>
      </p:sp>
    </p:spTree>
    <p:extLst>
      <p:ext uri="{BB962C8B-B14F-4D97-AF65-F5344CB8AC3E}">
        <p14:creationId xmlns:p14="http://schemas.microsoft.com/office/powerpoint/2010/main" val="66795859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55" r:id="rId20"/>
    <p:sldLayoutId id="2147483733" r:id="rId21"/>
    <p:sldLayoutId id="2147483745" r:id="rId22"/>
    <p:sldLayoutId id="2147483746" r:id="rId23"/>
    <p:sldLayoutId id="2147483747" r:id="rId24"/>
    <p:sldLayoutId id="2147483748" r:id="rId25"/>
    <p:sldLayoutId id="2147483749" r:id="rId26"/>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xml"/><Relationship Id="rId1" Type="http://schemas.openxmlformats.org/officeDocument/2006/relationships/slideLayout" Target="../slideLayouts/slideLayout1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17.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17.xml"/><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a:t>Grace in the Law</a:t>
            </a:r>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en-US" dirty="0"/>
              <a:t>The Two Questions of Covenant</a:t>
            </a:r>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80571"/>
            <a:ext cx="6277896" cy="45504000"/>
          </a:xfrm>
        </p:spPr>
        <p:txBody>
          <a:bodyPr anchor="t" anchorCtr="0">
            <a:noAutofit/>
          </a:bodyPr>
          <a:lstStyle/>
          <a:p>
            <a:r>
              <a:rPr lang="en-US" sz="2400" cap="none" dirty="0">
                <a:latin typeface="Times New Roman" panose="02020603050405020304" pitchFamily="18" charset="0"/>
                <a:cs typeface="Times New Roman" panose="02020603050405020304" pitchFamily="18" charset="0"/>
              </a:rPr>
              <a:t>“There is no fear of God before their eyes.” </a:t>
            </a:r>
            <a:br>
              <a:rPr lang="en-US" sz="2400" cap="none" dirty="0">
                <a:latin typeface="Times New Roman" panose="02020603050405020304" pitchFamily="18" charset="0"/>
                <a:cs typeface="Times New Roman" panose="02020603050405020304" pitchFamily="18" charset="0"/>
              </a:rPr>
            </a:br>
            <a:r>
              <a:rPr lang="en-US" sz="2400" cap="none" dirty="0">
                <a:latin typeface="Times New Roman" panose="02020603050405020304" pitchFamily="18" charset="0"/>
                <a:cs typeface="Times New Roman" panose="02020603050405020304" pitchFamily="18" charset="0"/>
              </a:rPr>
              <a:t> </a:t>
            </a:r>
            <a:r>
              <a:rPr lang="en-US" sz="2400" cap="none" baseline="30000" dirty="0">
                <a:latin typeface="Times New Roman" panose="02020603050405020304" pitchFamily="18" charset="0"/>
                <a:cs typeface="Times New Roman" panose="02020603050405020304" pitchFamily="18" charset="0"/>
              </a:rPr>
              <a:t>19</a:t>
            </a:r>
            <a:r>
              <a:rPr lang="en-US" sz="2400" cap="none" dirty="0">
                <a:latin typeface="Times New Roman" panose="02020603050405020304" pitchFamily="18" charset="0"/>
                <a:cs typeface="Times New Roman" panose="02020603050405020304" pitchFamily="18" charset="0"/>
              </a:rPr>
              <a:t> Now we know that whatever the Law says, it speaks to those who are under the Law, so that every mouth may be closed and all the world may become accountable to God; </a:t>
            </a:r>
            <a:r>
              <a:rPr lang="en-US" sz="2400" cap="none" baseline="30000" dirty="0">
                <a:latin typeface="Times New Roman" panose="02020603050405020304" pitchFamily="18" charset="0"/>
                <a:cs typeface="Times New Roman" panose="02020603050405020304" pitchFamily="18" charset="0"/>
              </a:rPr>
              <a:t>20</a:t>
            </a:r>
            <a:r>
              <a:rPr lang="en-US" sz="2400" cap="none" dirty="0">
                <a:latin typeface="Times New Roman" panose="02020603050405020304" pitchFamily="18" charset="0"/>
                <a:cs typeface="Times New Roman" panose="02020603050405020304" pitchFamily="18" charset="0"/>
              </a:rPr>
              <a:t> because by the works of the Law no flesh will be justified in His sight; for through the Law </a:t>
            </a:r>
            <a:r>
              <a:rPr lang="en-US" sz="2400" i="1" cap="none" dirty="0">
                <a:latin typeface="Times New Roman" panose="02020603050405020304" pitchFamily="18" charset="0"/>
                <a:cs typeface="Times New Roman" panose="02020603050405020304" pitchFamily="18" charset="0"/>
              </a:rPr>
              <a:t>comes</a:t>
            </a:r>
            <a:r>
              <a:rPr lang="en-US" sz="2400" cap="none" dirty="0">
                <a:latin typeface="Times New Roman" panose="02020603050405020304" pitchFamily="18" charset="0"/>
                <a:cs typeface="Times New Roman" panose="02020603050405020304" pitchFamily="18" charset="0"/>
              </a:rPr>
              <a:t> the knowledge of sin. </a:t>
            </a:r>
            <a:br>
              <a:rPr lang="en-US" sz="2400"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21</a:t>
            </a:r>
            <a:r>
              <a:rPr lang="en-US" sz="2400" cap="none" dirty="0">
                <a:latin typeface="Times New Roman" panose="02020603050405020304" pitchFamily="18" charset="0"/>
                <a:cs typeface="Times New Roman" panose="02020603050405020304" pitchFamily="18" charset="0"/>
              </a:rPr>
              <a:t> But now apart from the Law </a:t>
            </a:r>
            <a:r>
              <a:rPr lang="en-US" sz="2400" i="1" cap="none" dirty="0">
                <a:latin typeface="Times New Roman" panose="02020603050405020304" pitchFamily="18" charset="0"/>
                <a:cs typeface="Times New Roman" panose="02020603050405020304" pitchFamily="18" charset="0"/>
              </a:rPr>
              <a:t>the</a:t>
            </a:r>
            <a:r>
              <a:rPr lang="en-US" sz="2400" cap="none" dirty="0">
                <a:latin typeface="Times New Roman" panose="02020603050405020304" pitchFamily="18" charset="0"/>
                <a:cs typeface="Times New Roman" panose="02020603050405020304" pitchFamily="18" charset="0"/>
              </a:rPr>
              <a:t> righteousness of God has been manifested, being witnessed by the Law and the Prophets, </a:t>
            </a:r>
            <a:r>
              <a:rPr lang="en-US" sz="2400" cap="none" baseline="30000" dirty="0">
                <a:latin typeface="Times New Roman" panose="02020603050405020304" pitchFamily="18" charset="0"/>
                <a:cs typeface="Times New Roman" panose="02020603050405020304" pitchFamily="18" charset="0"/>
              </a:rPr>
              <a:t>22</a:t>
            </a:r>
            <a:r>
              <a:rPr lang="en-US" sz="2400" cap="none" dirty="0">
                <a:latin typeface="Times New Roman" panose="02020603050405020304" pitchFamily="18" charset="0"/>
                <a:cs typeface="Times New Roman" panose="02020603050405020304" pitchFamily="18" charset="0"/>
              </a:rPr>
              <a:t> even </a:t>
            </a:r>
            <a:r>
              <a:rPr lang="en-US" sz="2400" i="1" cap="none" dirty="0">
                <a:latin typeface="Times New Roman" panose="02020603050405020304" pitchFamily="18" charset="0"/>
                <a:cs typeface="Times New Roman" panose="02020603050405020304" pitchFamily="18" charset="0"/>
              </a:rPr>
              <a:t>the</a:t>
            </a:r>
            <a:r>
              <a:rPr lang="en-US" sz="2400" cap="none" dirty="0">
                <a:latin typeface="Times New Roman" panose="02020603050405020304" pitchFamily="18" charset="0"/>
                <a:cs typeface="Times New Roman" panose="02020603050405020304" pitchFamily="18" charset="0"/>
              </a:rPr>
              <a:t> righteousness of God through faith in Jesus Christ for all those who believe; for there is no distinction; </a:t>
            </a:r>
            <a:br>
              <a:rPr lang="en-US" sz="2400"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23</a:t>
            </a:r>
            <a:r>
              <a:rPr lang="en-US" sz="2400" cap="none" dirty="0">
                <a:latin typeface="Times New Roman" panose="02020603050405020304" pitchFamily="18" charset="0"/>
                <a:cs typeface="Times New Roman" panose="02020603050405020304" pitchFamily="18" charset="0"/>
              </a:rPr>
              <a:t> for all have sinned and fall short of the glory of God, </a:t>
            </a:r>
            <a:r>
              <a:rPr lang="en-US" sz="2400" cap="none" baseline="30000" dirty="0">
                <a:latin typeface="Times New Roman" panose="02020603050405020304" pitchFamily="18" charset="0"/>
                <a:cs typeface="Times New Roman" panose="02020603050405020304" pitchFamily="18" charset="0"/>
              </a:rPr>
              <a:t>24</a:t>
            </a:r>
            <a:r>
              <a:rPr lang="en-US" sz="2400" cap="none" dirty="0">
                <a:latin typeface="Times New Roman" panose="02020603050405020304" pitchFamily="18" charset="0"/>
                <a:cs typeface="Times New Roman" panose="02020603050405020304" pitchFamily="18" charset="0"/>
              </a:rPr>
              <a:t> being justified as a gift by His grace through the redemption which is in Christ Jesus; </a:t>
            </a:r>
            <a:r>
              <a:rPr lang="en-US" sz="2400" cap="none" baseline="30000" dirty="0">
                <a:latin typeface="Times New Roman" panose="02020603050405020304" pitchFamily="18" charset="0"/>
                <a:cs typeface="Times New Roman" panose="02020603050405020304" pitchFamily="18" charset="0"/>
              </a:rPr>
              <a:t>25</a:t>
            </a:r>
            <a:r>
              <a:rPr lang="en-US" sz="2400" cap="none" dirty="0">
                <a:latin typeface="Times New Roman" panose="02020603050405020304" pitchFamily="18" charset="0"/>
                <a:cs typeface="Times New Roman" panose="02020603050405020304" pitchFamily="18" charset="0"/>
              </a:rPr>
              <a:t> whom God displayed publicly as a propitiation in His blood through faith. </a:t>
            </a:r>
            <a:br>
              <a:rPr lang="en-US" sz="2400" cap="none" dirty="0">
                <a:latin typeface="Times New Roman" panose="02020603050405020304" pitchFamily="18" charset="0"/>
                <a:cs typeface="Times New Roman" panose="02020603050405020304" pitchFamily="18" charset="0"/>
              </a:rPr>
            </a:br>
            <a:r>
              <a:rPr lang="en-US" sz="2400" i="1" cap="none" dirty="0">
                <a:latin typeface="Times New Roman" panose="02020603050405020304" pitchFamily="18" charset="0"/>
                <a:cs typeface="Times New Roman" panose="02020603050405020304" pitchFamily="18" charset="0"/>
              </a:rPr>
              <a:t>This was</a:t>
            </a:r>
            <a:r>
              <a:rPr lang="en-US" sz="2400" cap="none" dirty="0">
                <a:latin typeface="Times New Roman" panose="02020603050405020304" pitchFamily="18" charset="0"/>
                <a:cs typeface="Times New Roman" panose="02020603050405020304" pitchFamily="18" charset="0"/>
              </a:rPr>
              <a:t> to demonstrate His righteousness, because in the forbearance of God He passed over the sins previously committed; </a:t>
            </a:r>
            <a:r>
              <a:rPr lang="en-US" sz="2400" cap="none" baseline="30000" dirty="0">
                <a:latin typeface="Times New Roman" panose="02020603050405020304" pitchFamily="18" charset="0"/>
                <a:cs typeface="Times New Roman" panose="02020603050405020304" pitchFamily="18" charset="0"/>
              </a:rPr>
              <a:t>26</a:t>
            </a:r>
            <a:r>
              <a:rPr lang="en-US" sz="2400" cap="none" dirty="0">
                <a:latin typeface="Times New Roman" panose="02020603050405020304" pitchFamily="18" charset="0"/>
                <a:cs typeface="Times New Roman" panose="02020603050405020304" pitchFamily="18" charset="0"/>
              </a:rPr>
              <a:t> for the demonstration, </a:t>
            </a:r>
            <a:r>
              <a:rPr lang="en-US" sz="2400" i="1" cap="none" dirty="0">
                <a:latin typeface="Times New Roman" panose="02020603050405020304" pitchFamily="18" charset="0"/>
                <a:cs typeface="Times New Roman" panose="02020603050405020304" pitchFamily="18" charset="0"/>
              </a:rPr>
              <a:t>I say,</a:t>
            </a:r>
            <a:r>
              <a:rPr lang="en-US" sz="2400" cap="none" dirty="0">
                <a:latin typeface="Times New Roman" panose="02020603050405020304" pitchFamily="18" charset="0"/>
                <a:cs typeface="Times New Roman" panose="02020603050405020304" pitchFamily="18" charset="0"/>
              </a:rPr>
              <a:t> of His righteousness at the present time, so that He would be just and the justifier of the one who has faith in Jesus. </a:t>
            </a:r>
            <a:r>
              <a:rPr lang="en-US" sz="2400" cap="none" baseline="30000" dirty="0">
                <a:latin typeface="Times New Roman" panose="02020603050405020304" pitchFamily="18" charset="0"/>
                <a:cs typeface="Times New Roman" panose="02020603050405020304" pitchFamily="18" charset="0"/>
              </a:rPr>
              <a:t>27</a:t>
            </a:r>
            <a:r>
              <a:rPr lang="en-US" sz="2400" cap="none" dirty="0">
                <a:latin typeface="Times New Roman" panose="02020603050405020304" pitchFamily="18" charset="0"/>
                <a:cs typeface="Times New Roman" panose="02020603050405020304" pitchFamily="18" charset="0"/>
              </a:rPr>
              <a:t> Where then is boasting? It is excluded. By what kind of law? Of works? No, but by a law of faith. </a:t>
            </a:r>
            <a:r>
              <a:rPr lang="en-US" sz="2400" cap="none" baseline="30000" dirty="0">
                <a:latin typeface="Times New Roman" panose="02020603050405020304" pitchFamily="18" charset="0"/>
                <a:cs typeface="Times New Roman" panose="02020603050405020304" pitchFamily="18" charset="0"/>
              </a:rPr>
              <a:t>28</a:t>
            </a:r>
            <a:r>
              <a:rPr lang="en-US" sz="2400" cap="none" dirty="0">
                <a:latin typeface="Times New Roman" panose="02020603050405020304" pitchFamily="18" charset="0"/>
                <a:cs typeface="Times New Roman" panose="02020603050405020304" pitchFamily="18" charset="0"/>
              </a:rPr>
              <a:t> For we maintain that a man is justified by faith apart from works of the Law. </a:t>
            </a:r>
            <a:r>
              <a:rPr lang="en-US" sz="2400" cap="none" baseline="30000" dirty="0">
                <a:latin typeface="Times New Roman" panose="02020603050405020304" pitchFamily="18" charset="0"/>
                <a:cs typeface="Times New Roman" panose="02020603050405020304" pitchFamily="18" charset="0"/>
              </a:rPr>
              <a:t>29</a:t>
            </a:r>
            <a:r>
              <a:rPr lang="en-US" sz="2400" cap="none" dirty="0">
                <a:latin typeface="Times New Roman" panose="02020603050405020304" pitchFamily="18" charset="0"/>
                <a:cs typeface="Times New Roman" panose="02020603050405020304" pitchFamily="18" charset="0"/>
              </a:rPr>
              <a:t> Or is God </a:t>
            </a:r>
            <a:r>
              <a:rPr lang="en-US" sz="2400" i="1" cap="none" dirty="0">
                <a:latin typeface="Times New Roman" panose="02020603050405020304" pitchFamily="18" charset="0"/>
                <a:cs typeface="Times New Roman" panose="02020603050405020304" pitchFamily="18" charset="0"/>
              </a:rPr>
              <a:t>the God</a:t>
            </a:r>
            <a:r>
              <a:rPr lang="en-US" sz="2400" cap="none" dirty="0">
                <a:latin typeface="Times New Roman" panose="02020603050405020304" pitchFamily="18" charset="0"/>
                <a:cs typeface="Times New Roman" panose="02020603050405020304" pitchFamily="18" charset="0"/>
              </a:rPr>
              <a:t> of Jews only? Is He not </a:t>
            </a:r>
            <a:r>
              <a:rPr lang="en-US" sz="2400" i="1" cap="none" dirty="0">
                <a:latin typeface="Times New Roman" panose="02020603050405020304" pitchFamily="18" charset="0"/>
                <a:cs typeface="Times New Roman" panose="02020603050405020304" pitchFamily="18" charset="0"/>
              </a:rPr>
              <a:t>the God</a:t>
            </a:r>
            <a:r>
              <a:rPr lang="en-US" sz="2400" cap="none" dirty="0">
                <a:latin typeface="Times New Roman" panose="02020603050405020304" pitchFamily="18" charset="0"/>
                <a:cs typeface="Times New Roman" panose="02020603050405020304" pitchFamily="18" charset="0"/>
              </a:rPr>
              <a:t> of Gentiles also? Yes, of Gentiles also, </a:t>
            </a:r>
            <a:r>
              <a:rPr lang="en-US" sz="2400" cap="none" baseline="30000" dirty="0">
                <a:latin typeface="Times New Roman" panose="02020603050405020304" pitchFamily="18" charset="0"/>
                <a:cs typeface="Times New Roman" panose="02020603050405020304" pitchFamily="18" charset="0"/>
              </a:rPr>
              <a:t>30</a:t>
            </a:r>
            <a:r>
              <a:rPr lang="en-US" sz="2400" cap="none" dirty="0">
                <a:latin typeface="Times New Roman" panose="02020603050405020304" pitchFamily="18" charset="0"/>
                <a:cs typeface="Times New Roman" panose="02020603050405020304" pitchFamily="18" charset="0"/>
              </a:rPr>
              <a:t> since indeed God who will justify the circumcised by faith and the uncircumcised through faith is one. </a:t>
            </a: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4992"/>
            <a:ext cx="9144000" cy="2765687"/>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4225809"/>
            <a:ext cx="9144000" cy="448199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8C30E76C-0F49-462D-A813-280162EA8BD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29422964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42515CC-FD5F-4D33-8999-47334CFC2FA2}"/>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p:txBody>
      </p:sp>
      <p:sp>
        <p:nvSpPr>
          <p:cNvPr id="9" name="Title 5">
            <a:extLst>
              <a:ext uri="{FF2B5EF4-FFF2-40B4-BE49-F238E27FC236}">
                <a16:creationId xmlns:a16="http://schemas.microsoft.com/office/drawing/2014/main" id="{8FFC7E6F-1084-4BD7-AE74-77F2F62BCB39}"/>
              </a:ext>
            </a:extLst>
          </p:cNvPr>
          <p:cNvSpPr>
            <a:spLocks noGrp="1"/>
          </p:cNvSpPr>
          <p:nvPr>
            <p:ph type="title"/>
          </p:nvPr>
        </p:nvSpPr>
        <p:spPr>
          <a:xfrm>
            <a:off x="685800" y="284163"/>
            <a:ext cx="7772400" cy="1508125"/>
          </a:xfrm>
        </p:spPr>
        <p:txBody>
          <a:bodyPr/>
          <a:lstStyle/>
          <a:p>
            <a:r>
              <a:rPr lang="en-US" dirty="0"/>
              <a:t>The 1</a:t>
            </a:r>
            <a:r>
              <a:rPr lang="en-US" baseline="30000" dirty="0"/>
              <a:t>st</a:t>
            </a:r>
            <a:r>
              <a:rPr lang="en-US" dirty="0"/>
              <a:t> Question of Covenant</a:t>
            </a:r>
          </a:p>
        </p:txBody>
      </p:sp>
    </p:spTree>
    <p:extLst>
      <p:ext uri="{BB962C8B-B14F-4D97-AF65-F5344CB8AC3E}">
        <p14:creationId xmlns:p14="http://schemas.microsoft.com/office/powerpoint/2010/main" val="1281413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en-US" dirty="0"/>
              <a:t>The 1</a:t>
            </a:r>
            <a:r>
              <a:rPr lang="en-US" baseline="30000" dirty="0"/>
              <a:t>st</a:t>
            </a:r>
            <a:r>
              <a:rPr lang="en-US" dirty="0"/>
              <a:t> Question of Covenant</a:t>
            </a:r>
          </a:p>
        </p:txBody>
      </p:sp>
      <p:sp>
        <p:nvSpPr>
          <p:cNvPr id="6" name="TextBox 5">
            <a:extLst>
              <a:ext uri="{FF2B5EF4-FFF2-40B4-BE49-F238E27FC236}">
                <a16:creationId xmlns:a16="http://schemas.microsoft.com/office/drawing/2014/main" id="{A14E2BC2-F20B-40A4-9985-C9D59AB64698}"/>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899658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a:p>
            <a:pPr>
              <a:spcBef>
                <a:spcPts val="1200"/>
              </a:spcBef>
              <a:tabLst>
                <a:tab pos="712788" algn="l"/>
                <a:tab pos="4754563" algn="l"/>
              </a:tabLst>
            </a:pPr>
            <a:r>
              <a:rPr lang="en-US" sz="6000" dirty="0">
                <a:latin typeface="Freestyle Script" panose="030804020302050B0404" pitchFamily="66" charset="0"/>
              </a:rPr>
              <a:t>	</a:t>
            </a:r>
            <a:endParaRPr lang="en-US" sz="6000" b="1" i="1" dirty="0">
              <a:solidFill>
                <a:schemeClr val="accent1"/>
              </a:solidFill>
              <a:latin typeface="Times New Roman" panose="02020603050405020304" pitchFamily="18" charset="0"/>
              <a:cs typeface="Times New Roman" panose="02020603050405020304" pitchFamily="18" charset="0"/>
            </a:endParaRP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en-US" dirty="0"/>
              <a:t>The 1</a:t>
            </a:r>
            <a:r>
              <a:rPr lang="en-US" baseline="30000" dirty="0"/>
              <a:t>st</a:t>
            </a:r>
            <a:r>
              <a:rPr lang="en-US" dirty="0"/>
              <a:t> Question of Covenant</a:t>
            </a:r>
          </a:p>
        </p:txBody>
      </p:sp>
      <p:sp>
        <p:nvSpPr>
          <p:cNvPr id="2" name="TextBox 1">
            <a:extLst>
              <a:ext uri="{FF2B5EF4-FFF2-40B4-BE49-F238E27FC236}">
                <a16:creationId xmlns:a16="http://schemas.microsoft.com/office/drawing/2014/main" id="{94B63E37-0664-4850-B1C0-03600AC9558F}"/>
              </a:ext>
            </a:extLst>
          </p:cNvPr>
          <p:cNvSpPr txBox="1"/>
          <p:nvPr/>
        </p:nvSpPr>
        <p:spPr>
          <a:xfrm>
            <a:off x="345362" y="4559461"/>
            <a:ext cx="8798638" cy="1200329"/>
          </a:xfrm>
          <a:prstGeom prst="rect">
            <a:avLst/>
          </a:prstGeom>
          <a:noFill/>
        </p:spPr>
        <p:txBody>
          <a:bodyPr wrap="square" rtlCol="0">
            <a:spAutoFit/>
          </a:bodyPr>
          <a:lstStyle/>
          <a:p>
            <a:pPr marL="457200" indent="-457200">
              <a:buAutoNum type="arabicPeriod"/>
            </a:pPr>
            <a:r>
              <a:rPr lang="en-US" sz="2400" dirty="0"/>
              <a:t>Your penalty is paid in full (Romans 8:1).</a:t>
            </a:r>
          </a:p>
          <a:p>
            <a:r>
              <a:rPr lang="en-US" sz="2400" dirty="0"/>
              <a:t>	</a:t>
            </a:r>
          </a:p>
          <a:p>
            <a:pPr marL="457200" indent="-457200">
              <a:buAutoNum type="arabicPeriod" startAt="2"/>
            </a:pPr>
            <a:r>
              <a:rPr lang="en-US" sz="2400" dirty="0"/>
              <a:t>You are secure in your relationship with God (Romans 8:39).</a:t>
            </a:r>
          </a:p>
        </p:txBody>
      </p:sp>
      <p:cxnSp>
        <p:nvCxnSpPr>
          <p:cNvPr id="10" name="Straight Connector 9">
            <a:extLst>
              <a:ext uri="{FF2B5EF4-FFF2-40B4-BE49-F238E27FC236}">
                <a16:creationId xmlns:a16="http://schemas.microsoft.com/office/drawing/2014/main" id="{1AD6F37E-2D31-47DC-9AED-D834F23B6507}"/>
              </a:ext>
            </a:extLst>
          </p:cNvPr>
          <p:cNvCxnSpPr/>
          <p:nvPr/>
        </p:nvCxnSpPr>
        <p:spPr>
          <a:xfrm>
            <a:off x="244549" y="4486940"/>
            <a:ext cx="8676167" cy="0"/>
          </a:xfrm>
          <a:prstGeom prst="line">
            <a:avLst/>
          </a:prstGeom>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28737119-EE96-4FDE-ACA7-079D012F18B5}"/>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651009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a:xfrm>
            <a:off x="1176338" y="3206751"/>
            <a:ext cx="6799262" cy="493380"/>
          </a:xfrm>
        </p:spPr>
        <p:txBody>
          <a:bodyPr>
            <a:normAutofit/>
          </a:bodyPr>
          <a:lstStyle/>
          <a:p>
            <a:r>
              <a:rPr lang="en-US" dirty="0"/>
              <a:t>How do I serve my king?</a:t>
            </a:r>
          </a:p>
        </p:txBody>
      </p: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1168400" y="3700131"/>
            <a:ext cx="6799262"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en-US" dirty="0"/>
              <a:t>How do I love my heavenly father?</a:t>
            </a:r>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1176338" y="4193511"/>
            <a:ext cx="6799262"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en-US" dirty="0"/>
              <a:t>How do I worship my God?</a:t>
            </a:r>
          </a:p>
        </p:txBody>
      </p:sp>
    </p:spTree>
    <p:extLst>
      <p:ext uri="{BB962C8B-B14F-4D97-AF65-F5344CB8AC3E}">
        <p14:creationId xmlns:p14="http://schemas.microsoft.com/office/powerpoint/2010/main" val="55605290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p:txBody>
          <a:bodyPr/>
          <a:lstStyle/>
          <a:p>
            <a:r>
              <a:rPr lang="en-US" dirty="0"/>
              <a:t>% Grace (God’s gift)	% Law (my effort)</a:t>
            </a:r>
          </a:p>
        </p:txBody>
      </p:sp>
    </p:spTree>
    <p:extLst>
      <p:ext uri="{BB962C8B-B14F-4D97-AF65-F5344CB8AC3E}">
        <p14:creationId xmlns:p14="http://schemas.microsoft.com/office/powerpoint/2010/main" val="33579048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p:txBody>
          <a:bodyPr/>
          <a:lstStyle/>
          <a:p>
            <a:r>
              <a:rPr lang="en-US" dirty="0"/>
              <a:t>% Grace (God’s gift)	% Law (my effort)</a:t>
            </a:r>
          </a:p>
        </p:txBody>
      </p:sp>
      <p:sp>
        <p:nvSpPr>
          <p:cNvPr id="3" name="TextBox 2">
            <a:extLst>
              <a:ext uri="{FF2B5EF4-FFF2-40B4-BE49-F238E27FC236}">
                <a16:creationId xmlns:a16="http://schemas.microsoft.com/office/drawing/2014/main" id="{27ED77E7-9C01-46AD-A1DC-AA9E2DE62195}"/>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100%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32408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FCB2D56-E31C-4601-B413-6F8FC85EF681}"/>
              </a:ext>
            </a:extLst>
          </p:cNvPr>
          <p:cNvSpPr>
            <a:spLocks noGrp="1"/>
          </p:cNvSpPr>
          <p:nvPr>
            <p:ph type="title"/>
          </p:nvPr>
        </p:nvSpPr>
        <p:spPr/>
        <p:txBody>
          <a:bodyPr/>
          <a:lstStyle/>
          <a:p>
            <a:r>
              <a:rPr lang="en-US" dirty="0"/>
              <a:t>How Do I live out My Relationship with God?</a:t>
            </a:r>
          </a:p>
        </p:txBody>
      </p:sp>
      <p:graphicFrame>
        <p:nvGraphicFramePr>
          <p:cNvPr id="4" name="Content Placeholder 1">
            <a:extLst>
              <a:ext uri="{FF2B5EF4-FFF2-40B4-BE49-F238E27FC236}">
                <a16:creationId xmlns:a16="http://schemas.microsoft.com/office/drawing/2014/main" id="{18C44283-5735-4769-B8D8-2CFB968B3FA0}"/>
              </a:ext>
            </a:extLst>
          </p:cNvPr>
          <p:cNvGraphicFramePr>
            <a:graphicFrameLocks/>
          </p:cNvGraphicFramePr>
          <p:nvPr>
            <p:extLst>
              <p:ext uri="{D42A27DB-BD31-4B8C-83A1-F6EECF244321}">
                <p14:modId xmlns:p14="http://schemas.microsoft.com/office/powerpoint/2010/main" val="3437126035"/>
              </p:ext>
            </p:extLst>
          </p:nvPr>
        </p:nvGraphicFramePr>
        <p:xfrm>
          <a:off x="1171588" y="1574800"/>
          <a:ext cx="6799262" cy="4216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2785880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B0CE726-2E89-41B5-94EF-7D523D1500C5}"/>
              </a:ext>
            </a:extLst>
          </p:cNvPr>
          <p:cNvPicPr>
            <a:picLocks noChangeAspect="1"/>
          </p:cNvPicPr>
          <p:nvPr/>
        </p:nvPicPr>
        <p:blipFill rotWithShape="1">
          <a:blip r:embed="rId2"/>
          <a:srcRect l="1912" t="3714" r="1862" b="3714"/>
          <a:stretch/>
        </p:blipFill>
        <p:spPr>
          <a:xfrm>
            <a:off x="10215" y="1048294"/>
            <a:ext cx="9129121" cy="4940130"/>
          </a:xfrm>
          <a:prstGeom prst="rect">
            <a:avLst/>
          </a:prstGeom>
        </p:spPr>
      </p:pic>
    </p:spTree>
    <p:extLst>
      <p:ext uri="{BB962C8B-B14F-4D97-AF65-F5344CB8AC3E}">
        <p14:creationId xmlns:p14="http://schemas.microsoft.com/office/powerpoint/2010/main" val="17280154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18EA538-FE7D-4306-A32B-3135242BA7C9}"/>
              </a:ext>
            </a:extLst>
          </p:cNvPr>
          <p:cNvPicPr>
            <a:picLocks noChangeAspect="1"/>
          </p:cNvPicPr>
          <p:nvPr/>
        </p:nvPicPr>
        <p:blipFill rotWithShape="1">
          <a:blip r:embed="rId3"/>
          <a:srcRect l="1765" t="3726" r="1815" b="3551"/>
          <a:stretch/>
        </p:blipFill>
        <p:spPr>
          <a:xfrm>
            <a:off x="-4246" y="1048870"/>
            <a:ext cx="9148246" cy="4948518"/>
          </a:xfrm>
          <a:prstGeom prst="rect">
            <a:avLst/>
          </a:prstGeom>
        </p:spPr>
      </p:pic>
      <p:pic>
        <p:nvPicPr>
          <p:cNvPr id="5" name="Picture 4">
            <a:extLst>
              <a:ext uri="{FF2B5EF4-FFF2-40B4-BE49-F238E27FC236}">
                <a16:creationId xmlns:a16="http://schemas.microsoft.com/office/drawing/2014/main" id="{7B5EC0B8-AD62-47B0-A607-221BBFEBFCDB}"/>
              </a:ext>
            </a:extLst>
          </p:cNvPr>
          <p:cNvPicPr>
            <a:picLocks noChangeAspect="1"/>
          </p:cNvPicPr>
          <p:nvPr/>
        </p:nvPicPr>
        <p:blipFill rotWithShape="1">
          <a:blip r:embed="rId4"/>
          <a:srcRect l="1814" t="3725" r="1814" b="75279"/>
          <a:stretch/>
        </p:blipFill>
        <p:spPr>
          <a:xfrm>
            <a:off x="0" y="1048871"/>
            <a:ext cx="9144000" cy="1120588"/>
          </a:xfrm>
          <a:prstGeom prst="rect">
            <a:avLst/>
          </a:prstGeom>
        </p:spPr>
      </p:pic>
      <p:sp>
        <p:nvSpPr>
          <p:cNvPr id="16" name="Rectangle 15">
            <a:extLst>
              <a:ext uri="{FF2B5EF4-FFF2-40B4-BE49-F238E27FC236}">
                <a16:creationId xmlns:a16="http://schemas.microsoft.com/office/drawing/2014/main" id="{3D9A753B-5561-4C71-BA7A-64D0A5631F10}"/>
              </a:ext>
            </a:extLst>
          </p:cNvPr>
          <p:cNvSpPr/>
          <p:nvPr/>
        </p:nvSpPr>
        <p:spPr>
          <a:xfrm>
            <a:off x="2285718" y="2324705"/>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Times New Roman" panose="02020603050405020304" pitchFamily="18" charset="0"/>
                <a:cs typeface="Times New Roman" panose="02020603050405020304" pitchFamily="18" charset="0"/>
              </a:rPr>
              <a:t>Idolatry</a:t>
            </a:r>
          </a:p>
          <a:p>
            <a:pPr algn="ctr"/>
            <a:r>
              <a:rPr lang="en-US" sz="2800" dirty="0">
                <a:latin typeface="Times New Roman" panose="02020603050405020304" pitchFamily="18" charset="0"/>
                <a:cs typeface="Times New Roman" panose="02020603050405020304" pitchFamily="18" charset="0"/>
              </a:rPr>
              <a:t>and</a:t>
            </a:r>
          </a:p>
          <a:p>
            <a:pPr algn="ctr"/>
            <a:r>
              <a:rPr lang="en-US" sz="2800" dirty="0">
                <a:latin typeface="Times New Roman" panose="02020603050405020304" pitchFamily="18" charset="0"/>
                <a:cs typeface="Times New Roman" panose="02020603050405020304" pitchFamily="18" charset="0"/>
              </a:rPr>
              <a:t>sexuality</a:t>
            </a:r>
          </a:p>
        </p:txBody>
      </p:sp>
      <p:sp>
        <p:nvSpPr>
          <p:cNvPr id="17" name="TextBox 16">
            <a:extLst>
              <a:ext uri="{FF2B5EF4-FFF2-40B4-BE49-F238E27FC236}">
                <a16:creationId xmlns:a16="http://schemas.microsoft.com/office/drawing/2014/main" id="{23B9EE7B-F6E8-4E65-8034-5F6EDD2E8470}"/>
              </a:ext>
            </a:extLst>
          </p:cNvPr>
          <p:cNvSpPr txBox="1"/>
          <p:nvPr/>
        </p:nvSpPr>
        <p:spPr>
          <a:xfrm>
            <a:off x="2285964" y="2324704"/>
            <a:ext cx="1799507"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18</a:t>
            </a:r>
          </a:p>
        </p:txBody>
      </p:sp>
      <p:sp>
        <p:nvSpPr>
          <p:cNvPr id="18" name="Rectangle 17">
            <a:extLst>
              <a:ext uri="{FF2B5EF4-FFF2-40B4-BE49-F238E27FC236}">
                <a16:creationId xmlns:a16="http://schemas.microsoft.com/office/drawing/2014/main" id="{780A7F5E-488E-4831-9CFF-02C9AE09ACFC}"/>
              </a:ext>
            </a:extLst>
          </p:cNvPr>
          <p:cNvSpPr/>
          <p:nvPr/>
        </p:nvSpPr>
        <p:spPr>
          <a:xfrm>
            <a:off x="4176967" y="2812076"/>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tIns="0" bIns="108000" rtlCol="0" anchor="ctr" anchorCtr="0"/>
          <a:lstStyle/>
          <a:p>
            <a:pPr algn="ctr"/>
            <a:r>
              <a:rPr lang="en-US" sz="2800" dirty="0">
                <a:latin typeface="Times New Roman" panose="02020603050405020304" pitchFamily="18" charset="0"/>
                <a:cs typeface="Times New Roman" panose="02020603050405020304" pitchFamily="18" charset="0"/>
              </a:rPr>
              <a:t>Various commands</a:t>
            </a:r>
          </a:p>
        </p:txBody>
      </p:sp>
      <p:sp>
        <p:nvSpPr>
          <p:cNvPr id="19" name="TextBox 18">
            <a:extLst>
              <a:ext uri="{FF2B5EF4-FFF2-40B4-BE49-F238E27FC236}">
                <a16:creationId xmlns:a16="http://schemas.microsoft.com/office/drawing/2014/main" id="{6CE3910D-941D-45DE-B90D-4FD26EAF497A}"/>
              </a:ext>
            </a:extLst>
          </p:cNvPr>
          <p:cNvSpPr txBox="1"/>
          <p:nvPr/>
        </p:nvSpPr>
        <p:spPr>
          <a:xfrm>
            <a:off x="4176967" y="2785377"/>
            <a:ext cx="1800000"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19</a:t>
            </a:r>
          </a:p>
        </p:txBody>
      </p:sp>
      <p:sp>
        <p:nvSpPr>
          <p:cNvPr id="20" name="Rectangle 19">
            <a:extLst>
              <a:ext uri="{FF2B5EF4-FFF2-40B4-BE49-F238E27FC236}">
                <a16:creationId xmlns:a16="http://schemas.microsoft.com/office/drawing/2014/main" id="{98C2CF03-6452-431D-B49C-57217FBEEE13}"/>
              </a:ext>
            </a:extLst>
          </p:cNvPr>
          <p:cNvSpPr/>
          <p:nvPr/>
        </p:nvSpPr>
        <p:spPr>
          <a:xfrm>
            <a:off x="6068463" y="2324705"/>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US" sz="2800" dirty="0">
                <a:latin typeface="Times New Roman" panose="02020603050405020304" pitchFamily="18" charset="0"/>
                <a:cs typeface="Times New Roman" panose="02020603050405020304" pitchFamily="18" charset="0"/>
              </a:rPr>
              <a:t>Idolatry</a:t>
            </a:r>
          </a:p>
          <a:p>
            <a:pPr algn="ctr"/>
            <a:r>
              <a:rPr lang="en-US" sz="2800" dirty="0">
                <a:latin typeface="Times New Roman" panose="02020603050405020304" pitchFamily="18" charset="0"/>
                <a:cs typeface="Times New Roman" panose="02020603050405020304" pitchFamily="18" charset="0"/>
              </a:rPr>
              <a:t>and </a:t>
            </a:r>
          </a:p>
          <a:p>
            <a:pPr algn="ctr"/>
            <a:r>
              <a:rPr lang="en-US" sz="2800" dirty="0">
                <a:latin typeface="Times New Roman" panose="02020603050405020304" pitchFamily="18" charset="0"/>
                <a:cs typeface="Times New Roman" panose="02020603050405020304" pitchFamily="18" charset="0"/>
              </a:rPr>
              <a:t>sexuality</a:t>
            </a:r>
          </a:p>
        </p:txBody>
      </p:sp>
      <p:sp>
        <p:nvSpPr>
          <p:cNvPr id="21" name="TextBox 20">
            <a:extLst>
              <a:ext uri="{FF2B5EF4-FFF2-40B4-BE49-F238E27FC236}">
                <a16:creationId xmlns:a16="http://schemas.microsoft.com/office/drawing/2014/main" id="{F4EF7949-F044-4610-8DA8-9D9FD1148821}"/>
              </a:ext>
            </a:extLst>
          </p:cNvPr>
          <p:cNvSpPr txBox="1"/>
          <p:nvPr/>
        </p:nvSpPr>
        <p:spPr>
          <a:xfrm>
            <a:off x="6068463" y="2324704"/>
            <a:ext cx="1800000"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20</a:t>
            </a:r>
          </a:p>
        </p:txBody>
      </p:sp>
      <p:sp>
        <p:nvSpPr>
          <p:cNvPr id="22" name="TextBox 21">
            <a:extLst>
              <a:ext uri="{FF2B5EF4-FFF2-40B4-BE49-F238E27FC236}">
                <a16:creationId xmlns:a16="http://schemas.microsoft.com/office/drawing/2014/main" id="{3B96E15D-1FF9-4AA6-99F2-B444E8EDF945}"/>
              </a:ext>
            </a:extLst>
          </p:cNvPr>
          <p:cNvSpPr txBox="1"/>
          <p:nvPr/>
        </p:nvSpPr>
        <p:spPr>
          <a:xfrm>
            <a:off x="4191026" y="1782216"/>
            <a:ext cx="1877437" cy="1089529"/>
          </a:xfrm>
          <a:prstGeom prst="rect">
            <a:avLst/>
          </a:prstGeom>
          <a:noFill/>
        </p:spPr>
        <p:txBody>
          <a:bodyPr wrap="none" rtlCol="0">
            <a:spAutoFit/>
          </a:bodyPr>
          <a:lstStyle/>
          <a:p>
            <a:pPr algn="ctr">
              <a:lnSpc>
                <a:spcPct val="80000"/>
              </a:lnSpc>
            </a:pPr>
            <a:r>
              <a:rPr lang="en-US" sz="4000" cap="all" dirty="0">
                <a:solidFill>
                  <a:srgbClr val="194949"/>
                </a:solidFill>
                <a:latin typeface="+mj-lt"/>
              </a:rPr>
              <a:t>Moral</a:t>
            </a:r>
          </a:p>
          <a:p>
            <a:pPr algn="ctr">
              <a:lnSpc>
                <a:spcPct val="80000"/>
              </a:lnSpc>
            </a:pPr>
            <a:r>
              <a:rPr lang="en-US" sz="4000" cap="all" dirty="0">
                <a:solidFill>
                  <a:srgbClr val="194949"/>
                </a:solidFill>
                <a:latin typeface="+mj-lt"/>
              </a:rPr>
              <a:t>Purity</a:t>
            </a:r>
          </a:p>
        </p:txBody>
      </p:sp>
    </p:spTree>
    <p:extLst>
      <p:ext uri="{BB962C8B-B14F-4D97-AF65-F5344CB8AC3E}">
        <p14:creationId xmlns:p14="http://schemas.microsoft.com/office/powerpoint/2010/main" val="28801006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endParaRPr lang="en-US" dirty="0"/>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lstStyle/>
          <a:p>
            <a:endParaRPr lang="en-US"/>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12380038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18EA538-FE7D-4306-A32B-3135242BA7C9}"/>
              </a:ext>
            </a:extLst>
          </p:cNvPr>
          <p:cNvPicPr>
            <a:picLocks noChangeAspect="1"/>
          </p:cNvPicPr>
          <p:nvPr/>
        </p:nvPicPr>
        <p:blipFill rotWithShape="1">
          <a:blip r:embed="rId3"/>
          <a:srcRect l="1765" t="3726" r="1815" b="3551"/>
          <a:stretch/>
        </p:blipFill>
        <p:spPr>
          <a:xfrm>
            <a:off x="-4246" y="1048870"/>
            <a:ext cx="9148246" cy="4948518"/>
          </a:xfrm>
          <a:prstGeom prst="rect">
            <a:avLst/>
          </a:prstGeom>
        </p:spPr>
      </p:pic>
      <p:pic>
        <p:nvPicPr>
          <p:cNvPr id="5" name="Picture 4">
            <a:extLst>
              <a:ext uri="{FF2B5EF4-FFF2-40B4-BE49-F238E27FC236}">
                <a16:creationId xmlns:a16="http://schemas.microsoft.com/office/drawing/2014/main" id="{7B5EC0B8-AD62-47B0-A607-221BBFEBFCDB}"/>
              </a:ext>
            </a:extLst>
          </p:cNvPr>
          <p:cNvPicPr>
            <a:picLocks noChangeAspect="1"/>
          </p:cNvPicPr>
          <p:nvPr/>
        </p:nvPicPr>
        <p:blipFill rotWithShape="1">
          <a:blip r:embed="rId4"/>
          <a:srcRect l="1814" t="3725" r="1814" b="75279"/>
          <a:stretch/>
        </p:blipFill>
        <p:spPr>
          <a:xfrm>
            <a:off x="0" y="1048871"/>
            <a:ext cx="9144000" cy="1120588"/>
          </a:xfrm>
          <a:prstGeom prst="rect">
            <a:avLst/>
          </a:prstGeom>
        </p:spPr>
      </p:pic>
      <p:sp>
        <p:nvSpPr>
          <p:cNvPr id="6" name="Rectangle 5">
            <a:extLst>
              <a:ext uri="{FF2B5EF4-FFF2-40B4-BE49-F238E27FC236}">
                <a16:creationId xmlns:a16="http://schemas.microsoft.com/office/drawing/2014/main" id="{9FADA619-B1C2-4C35-AB7D-5BB38AD91F44}"/>
              </a:ext>
            </a:extLst>
          </p:cNvPr>
          <p:cNvSpPr/>
          <p:nvPr/>
        </p:nvSpPr>
        <p:spPr>
          <a:xfrm>
            <a:off x="2285718" y="2324705"/>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latin typeface="Times New Roman" panose="02020603050405020304" pitchFamily="18" charset="0"/>
                <a:cs typeface="Times New Roman" panose="02020603050405020304" pitchFamily="18" charset="0"/>
              </a:rPr>
              <a:t>Idolatry</a:t>
            </a:r>
          </a:p>
          <a:p>
            <a:pPr algn="ctr"/>
            <a:r>
              <a:rPr lang="en-US" sz="2800" dirty="0">
                <a:latin typeface="Times New Roman" panose="02020603050405020304" pitchFamily="18" charset="0"/>
                <a:cs typeface="Times New Roman" panose="02020603050405020304" pitchFamily="18" charset="0"/>
              </a:rPr>
              <a:t>and</a:t>
            </a:r>
          </a:p>
          <a:p>
            <a:pPr algn="ctr"/>
            <a:r>
              <a:rPr lang="en-US" sz="2800" dirty="0">
                <a:latin typeface="Times New Roman" panose="02020603050405020304" pitchFamily="18" charset="0"/>
                <a:cs typeface="Times New Roman" panose="02020603050405020304" pitchFamily="18" charset="0"/>
              </a:rPr>
              <a:t>sexuality</a:t>
            </a:r>
          </a:p>
        </p:txBody>
      </p:sp>
      <p:sp>
        <p:nvSpPr>
          <p:cNvPr id="9" name="TextBox 8">
            <a:extLst>
              <a:ext uri="{FF2B5EF4-FFF2-40B4-BE49-F238E27FC236}">
                <a16:creationId xmlns:a16="http://schemas.microsoft.com/office/drawing/2014/main" id="{1709BD0C-3C24-4854-B9D7-EB47026B4978}"/>
              </a:ext>
            </a:extLst>
          </p:cNvPr>
          <p:cNvSpPr txBox="1"/>
          <p:nvPr/>
        </p:nvSpPr>
        <p:spPr>
          <a:xfrm>
            <a:off x="2285964" y="2324704"/>
            <a:ext cx="1799507"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18</a:t>
            </a:r>
          </a:p>
        </p:txBody>
      </p:sp>
      <p:sp>
        <p:nvSpPr>
          <p:cNvPr id="7" name="Rectangle 6">
            <a:extLst>
              <a:ext uri="{FF2B5EF4-FFF2-40B4-BE49-F238E27FC236}">
                <a16:creationId xmlns:a16="http://schemas.microsoft.com/office/drawing/2014/main" id="{7D109A89-1731-4FB3-83B4-2FD7CD2D7132}"/>
              </a:ext>
            </a:extLst>
          </p:cNvPr>
          <p:cNvSpPr/>
          <p:nvPr/>
        </p:nvSpPr>
        <p:spPr>
          <a:xfrm>
            <a:off x="4176967" y="2812076"/>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tIns="0" bIns="108000" rtlCol="0" anchor="b" anchorCtr="0"/>
          <a:lstStyle/>
          <a:p>
            <a:pPr algn="ctr"/>
            <a:r>
              <a:rPr lang="en-US" sz="2800" dirty="0">
                <a:latin typeface="Times New Roman" panose="02020603050405020304" pitchFamily="18" charset="0"/>
                <a:cs typeface="Times New Roman" panose="02020603050405020304" pitchFamily="18" charset="0"/>
              </a:rPr>
              <a:t>You shall be holy, for I the Lord your God am Holy...</a:t>
            </a:r>
          </a:p>
        </p:txBody>
      </p:sp>
      <p:sp>
        <p:nvSpPr>
          <p:cNvPr id="10" name="TextBox 9">
            <a:extLst>
              <a:ext uri="{FF2B5EF4-FFF2-40B4-BE49-F238E27FC236}">
                <a16:creationId xmlns:a16="http://schemas.microsoft.com/office/drawing/2014/main" id="{BB282F2F-A44F-4504-96D4-412A96F4838E}"/>
              </a:ext>
            </a:extLst>
          </p:cNvPr>
          <p:cNvSpPr txBox="1"/>
          <p:nvPr/>
        </p:nvSpPr>
        <p:spPr>
          <a:xfrm>
            <a:off x="4176967" y="2785377"/>
            <a:ext cx="1800000"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19</a:t>
            </a:r>
          </a:p>
        </p:txBody>
      </p:sp>
      <p:sp>
        <p:nvSpPr>
          <p:cNvPr id="8" name="Rectangle 7">
            <a:extLst>
              <a:ext uri="{FF2B5EF4-FFF2-40B4-BE49-F238E27FC236}">
                <a16:creationId xmlns:a16="http://schemas.microsoft.com/office/drawing/2014/main" id="{EC31790D-8CA7-425E-9F36-61082950F1FB}"/>
              </a:ext>
            </a:extLst>
          </p:cNvPr>
          <p:cNvSpPr/>
          <p:nvPr/>
        </p:nvSpPr>
        <p:spPr>
          <a:xfrm>
            <a:off x="6068463" y="2324705"/>
            <a:ext cx="1800000" cy="309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US" sz="2800" dirty="0">
                <a:latin typeface="Times New Roman" panose="02020603050405020304" pitchFamily="18" charset="0"/>
                <a:cs typeface="Times New Roman" panose="02020603050405020304" pitchFamily="18" charset="0"/>
              </a:rPr>
              <a:t>Idolatry</a:t>
            </a:r>
          </a:p>
          <a:p>
            <a:pPr algn="ctr"/>
            <a:r>
              <a:rPr lang="en-US" sz="2800" dirty="0">
                <a:latin typeface="Times New Roman" panose="02020603050405020304" pitchFamily="18" charset="0"/>
                <a:cs typeface="Times New Roman" panose="02020603050405020304" pitchFamily="18" charset="0"/>
              </a:rPr>
              <a:t>and </a:t>
            </a:r>
          </a:p>
          <a:p>
            <a:pPr algn="ctr"/>
            <a:r>
              <a:rPr lang="en-US" sz="2800" dirty="0">
                <a:latin typeface="Times New Roman" panose="02020603050405020304" pitchFamily="18" charset="0"/>
                <a:cs typeface="Times New Roman" panose="02020603050405020304" pitchFamily="18" charset="0"/>
              </a:rPr>
              <a:t>sexuality</a:t>
            </a:r>
          </a:p>
        </p:txBody>
      </p:sp>
      <p:sp>
        <p:nvSpPr>
          <p:cNvPr id="11" name="TextBox 10">
            <a:extLst>
              <a:ext uri="{FF2B5EF4-FFF2-40B4-BE49-F238E27FC236}">
                <a16:creationId xmlns:a16="http://schemas.microsoft.com/office/drawing/2014/main" id="{3BD29AD1-0982-495E-9ACB-7AC567595D6C}"/>
              </a:ext>
            </a:extLst>
          </p:cNvPr>
          <p:cNvSpPr txBox="1"/>
          <p:nvPr/>
        </p:nvSpPr>
        <p:spPr>
          <a:xfrm>
            <a:off x="6068463" y="2324704"/>
            <a:ext cx="1800000" cy="517206"/>
          </a:xfrm>
          <a:prstGeom prst="rect">
            <a:avLst/>
          </a:prstGeom>
          <a:noFill/>
        </p:spPr>
        <p:txBody>
          <a:bodyPr wrap="square" rtlCol="0">
            <a:spAutoFit/>
          </a:bodyPr>
          <a:lstStyle/>
          <a:p>
            <a:pPr algn="ctr"/>
            <a:r>
              <a:rPr lang="en-US" sz="2800" dirty="0">
                <a:solidFill>
                  <a:schemeClr val="bg1"/>
                </a:solidFill>
                <a:latin typeface="Times New Roman" panose="02020603050405020304" pitchFamily="18" charset="0"/>
                <a:cs typeface="Times New Roman" panose="02020603050405020304" pitchFamily="18" charset="0"/>
              </a:rPr>
              <a:t>20</a:t>
            </a:r>
          </a:p>
        </p:txBody>
      </p:sp>
      <p:sp>
        <p:nvSpPr>
          <p:cNvPr id="15" name="TextBox 14">
            <a:extLst>
              <a:ext uri="{FF2B5EF4-FFF2-40B4-BE49-F238E27FC236}">
                <a16:creationId xmlns:a16="http://schemas.microsoft.com/office/drawing/2014/main" id="{7CA7E3CA-35EC-4ACE-B8BB-78E7BE12A489}"/>
              </a:ext>
            </a:extLst>
          </p:cNvPr>
          <p:cNvSpPr txBox="1"/>
          <p:nvPr/>
        </p:nvSpPr>
        <p:spPr>
          <a:xfrm>
            <a:off x="4191026" y="1782216"/>
            <a:ext cx="1877437" cy="1089529"/>
          </a:xfrm>
          <a:prstGeom prst="rect">
            <a:avLst/>
          </a:prstGeom>
          <a:noFill/>
        </p:spPr>
        <p:txBody>
          <a:bodyPr wrap="none" rtlCol="0">
            <a:spAutoFit/>
          </a:bodyPr>
          <a:lstStyle/>
          <a:p>
            <a:pPr algn="ctr">
              <a:lnSpc>
                <a:spcPct val="80000"/>
              </a:lnSpc>
            </a:pPr>
            <a:r>
              <a:rPr lang="en-US" sz="4000" cap="all" dirty="0">
                <a:solidFill>
                  <a:srgbClr val="194949"/>
                </a:solidFill>
                <a:latin typeface="+mj-lt"/>
              </a:rPr>
              <a:t>Moral</a:t>
            </a:r>
          </a:p>
          <a:p>
            <a:pPr algn="ctr">
              <a:lnSpc>
                <a:spcPct val="80000"/>
              </a:lnSpc>
            </a:pPr>
            <a:r>
              <a:rPr lang="en-US" sz="4000" cap="all" dirty="0">
                <a:solidFill>
                  <a:srgbClr val="194949"/>
                </a:solidFill>
                <a:latin typeface="+mj-lt"/>
              </a:rPr>
              <a:t>Purity</a:t>
            </a:r>
          </a:p>
        </p:txBody>
      </p:sp>
    </p:spTree>
    <p:extLst>
      <p:ext uri="{BB962C8B-B14F-4D97-AF65-F5344CB8AC3E}">
        <p14:creationId xmlns:p14="http://schemas.microsoft.com/office/powerpoint/2010/main" val="17766761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8350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r>
              <a:rPr lang="en-US" dirty="0"/>
              <a:t>Covenant Promise</a:t>
            </a:r>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lstStyle/>
          <a:p>
            <a:r>
              <a:rPr lang="en-US" dirty="0"/>
              <a:t>God cuts covenant with Abraham.</a:t>
            </a:r>
          </a:p>
          <a:p>
            <a:r>
              <a:rPr lang="en-US" dirty="0"/>
              <a:t>Genesis 15; Romans 4</a:t>
            </a:r>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3625642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endParaRPr lang="en-US" sz="5400" dirty="0"/>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413040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dirty="0"/>
              <a:t>Covenant Name</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God’s name is revealed amidst the sin of Israel.</a:t>
            </a:r>
          </a:p>
          <a:p>
            <a:r>
              <a:rPr lang="en-US" dirty="0"/>
              <a:t>Exodus 34:6-7; John 1:14-18</a:t>
            </a:r>
          </a:p>
          <a:p>
            <a:endParaRPr lang="en-US" dirty="0"/>
          </a:p>
        </p:txBody>
      </p:sp>
      <p:sp>
        <p:nvSpPr>
          <p:cNvPr id="4" name="Text Placeholder 3">
            <a:extLst>
              <a:ext uri="{FF2B5EF4-FFF2-40B4-BE49-F238E27FC236}">
                <a16:creationId xmlns:a16="http://schemas.microsoft.com/office/drawing/2014/main" id="{D81FB73D-2CB7-4527-B6BF-AECD3EF18A41}"/>
              </a:ext>
            </a:extLst>
          </p:cNvPr>
          <p:cNvSpPr>
            <a:spLocks noGrp="1"/>
          </p:cNvSpPr>
          <p:nvPr>
            <p:ph type="body" idx="10"/>
          </p:nvPr>
        </p:nvSpPr>
        <p:spPr/>
        <p:txBody>
          <a:bodyPr/>
          <a:lstStyle/>
          <a:p>
            <a:r>
              <a:rPr lang="en-US" dirty="0"/>
              <a:t>Monument #2</a:t>
            </a:r>
          </a:p>
        </p:txBody>
      </p:sp>
    </p:spTree>
    <p:extLst>
      <p:ext uri="{BB962C8B-B14F-4D97-AF65-F5344CB8AC3E}">
        <p14:creationId xmlns:p14="http://schemas.microsoft.com/office/powerpoint/2010/main" val="9005935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C4EDD0-B72D-4D01-BFCE-77FA110C62F0}"/>
              </a:ext>
            </a:extLst>
          </p:cNvPr>
          <p:cNvSpPr>
            <a:spLocks noGrp="1"/>
          </p:cNvSpPr>
          <p:nvPr>
            <p:ph type="title"/>
          </p:nvPr>
        </p:nvSpPr>
        <p:spPr/>
        <p:txBody>
          <a:bodyPr/>
          <a:lstStyle/>
          <a:p>
            <a:r>
              <a:rPr lang="en-US" dirty="0"/>
              <a:t>Covenant Holiness</a:t>
            </a:r>
          </a:p>
        </p:txBody>
      </p:sp>
      <p:sp>
        <p:nvSpPr>
          <p:cNvPr id="5" name="Text Placeholder 4">
            <a:extLst>
              <a:ext uri="{FF2B5EF4-FFF2-40B4-BE49-F238E27FC236}">
                <a16:creationId xmlns:a16="http://schemas.microsoft.com/office/drawing/2014/main" id="{F0BC9AE4-0019-4D31-812D-9925CA0F7894}"/>
              </a:ext>
            </a:extLst>
          </p:cNvPr>
          <p:cNvSpPr>
            <a:spLocks noGrp="1"/>
          </p:cNvSpPr>
          <p:nvPr>
            <p:ph type="body" idx="1"/>
          </p:nvPr>
        </p:nvSpPr>
        <p:spPr/>
        <p:txBody>
          <a:bodyPr>
            <a:normAutofit/>
          </a:bodyPr>
          <a:lstStyle/>
          <a:p>
            <a:r>
              <a:rPr lang="en-US" dirty="0"/>
              <a:t>The 1</a:t>
            </a:r>
            <a:r>
              <a:rPr lang="en-US" baseline="30000" dirty="0"/>
              <a:t>st</a:t>
            </a:r>
            <a:r>
              <a:rPr lang="en-US" dirty="0"/>
              <a:t> and 2</a:t>
            </a:r>
            <a:r>
              <a:rPr lang="en-US" baseline="30000" dirty="0"/>
              <a:t>nd</a:t>
            </a:r>
            <a:r>
              <a:rPr lang="en-US" dirty="0"/>
              <a:t> Question of Covenant</a:t>
            </a:r>
          </a:p>
        </p:txBody>
      </p:sp>
      <p:sp>
        <p:nvSpPr>
          <p:cNvPr id="6" name="Text Placeholder 5">
            <a:extLst>
              <a:ext uri="{FF2B5EF4-FFF2-40B4-BE49-F238E27FC236}">
                <a16:creationId xmlns:a16="http://schemas.microsoft.com/office/drawing/2014/main" id="{533A574D-9CD6-4827-97E4-197F05C190F5}"/>
              </a:ext>
            </a:extLst>
          </p:cNvPr>
          <p:cNvSpPr>
            <a:spLocks noGrp="1"/>
          </p:cNvSpPr>
          <p:nvPr>
            <p:ph type="body" idx="10"/>
          </p:nvPr>
        </p:nvSpPr>
        <p:spPr/>
        <p:txBody>
          <a:bodyPr/>
          <a:lstStyle/>
          <a:p>
            <a:r>
              <a:rPr lang="en-US" dirty="0"/>
              <a:t>Monument #3</a:t>
            </a:r>
          </a:p>
        </p:txBody>
      </p:sp>
    </p:spTree>
    <p:extLst>
      <p:ext uri="{BB962C8B-B14F-4D97-AF65-F5344CB8AC3E}">
        <p14:creationId xmlns:p14="http://schemas.microsoft.com/office/powerpoint/2010/main" val="12747609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8028AC3-A344-4EC4-B20F-201DC4956307}"/>
              </a:ext>
            </a:extLst>
          </p:cNvPr>
          <p:cNvPicPr>
            <a:picLocks noChangeAspect="1"/>
          </p:cNvPicPr>
          <p:nvPr/>
        </p:nvPicPr>
        <p:blipFill rotWithShape="1">
          <a:blip r:embed="rId2"/>
          <a:srcRect l="1786" t="3715" r="1786" b="3524"/>
          <a:stretch/>
        </p:blipFill>
        <p:spPr>
          <a:xfrm>
            <a:off x="336" y="1048294"/>
            <a:ext cx="9143664" cy="4947739"/>
          </a:xfrm>
          <a:prstGeom prst="rect">
            <a:avLst/>
          </a:prstGeom>
        </p:spPr>
      </p:pic>
    </p:spTree>
    <p:extLst>
      <p:ext uri="{BB962C8B-B14F-4D97-AF65-F5344CB8AC3E}">
        <p14:creationId xmlns:p14="http://schemas.microsoft.com/office/powerpoint/2010/main" val="25089139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F28115-E533-4CCB-8FD7-3E955E8D0853}"/>
              </a:ext>
            </a:extLst>
          </p:cNvPr>
          <p:cNvPicPr>
            <a:picLocks noChangeAspect="1"/>
          </p:cNvPicPr>
          <p:nvPr/>
        </p:nvPicPr>
        <p:blipFill rotWithShape="1">
          <a:blip r:embed="rId2"/>
          <a:srcRect l="1789" t="3714" r="1785" b="3622"/>
          <a:stretch/>
        </p:blipFill>
        <p:spPr>
          <a:xfrm>
            <a:off x="3435" y="1048294"/>
            <a:ext cx="9140565" cy="4941026"/>
          </a:xfrm>
          <a:prstGeom prst="rect">
            <a:avLst/>
          </a:prstGeom>
        </p:spPr>
      </p:pic>
    </p:spTree>
    <p:extLst>
      <p:ext uri="{BB962C8B-B14F-4D97-AF65-F5344CB8AC3E}">
        <p14:creationId xmlns:p14="http://schemas.microsoft.com/office/powerpoint/2010/main" val="13735473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0A94CF-DCF2-472D-97E4-5A61B239578F}"/>
              </a:ext>
            </a:extLst>
          </p:cNvPr>
          <p:cNvPicPr>
            <a:picLocks noChangeAspect="1"/>
          </p:cNvPicPr>
          <p:nvPr/>
        </p:nvPicPr>
        <p:blipFill rotWithShape="1">
          <a:blip r:embed="rId2"/>
          <a:srcRect l="1789" t="3714" r="1785" b="3622"/>
          <a:stretch/>
        </p:blipFill>
        <p:spPr>
          <a:xfrm>
            <a:off x="3435" y="1048294"/>
            <a:ext cx="9140565" cy="4941026"/>
          </a:xfrm>
          <a:prstGeom prst="rect">
            <a:avLst/>
          </a:prstGeom>
        </p:spPr>
      </p:pic>
      <p:pic>
        <p:nvPicPr>
          <p:cNvPr id="2" name="Picture 1">
            <a:extLst>
              <a:ext uri="{FF2B5EF4-FFF2-40B4-BE49-F238E27FC236}">
                <a16:creationId xmlns:a16="http://schemas.microsoft.com/office/drawing/2014/main" id="{5C807827-E287-41C9-A172-B96267CC76B1}"/>
              </a:ext>
            </a:extLst>
          </p:cNvPr>
          <p:cNvPicPr>
            <a:picLocks noChangeAspect="1"/>
          </p:cNvPicPr>
          <p:nvPr/>
        </p:nvPicPr>
        <p:blipFill rotWithShape="1">
          <a:blip r:embed="rId3"/>
          <a:srcRect l="1789" t="26772" r="1785" b="3555"/>
          <a:stretch/>
        </p:blipFill>
        <p:spPr>
          <a:xfrm>
            <a:off x="-2483" y="2278505"/>
            <a:ext cx="9146051" cy="3717345"/>
          </a:xfrm>
          <a:prstGeom prst="rect">
            <a:avLst/>
          </a:prstGeom>
        </p:spPr>
      </p:pic>
    </p:spTree>
    <p:extLst>
      <p:ext uri="{BB962C8B-B14F-4D97-AF65-F5344CB8AC3E}">
        <p14:creationId xmlns:p14="http://schemas.microsoft.com/office/powerpoint/2010/main" val="3874369810"/>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3232</TotalTime>
  <Words>737</Words>
  <Application>Microsoft Office PowerPoint</Application>
  <PresentationFormat>On-screen Show (4:3)</PresentationFormat>
  <Paragraphs>95</Paragraphs>
  <Slides>21</Slides>
  <Notes>11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21</vt:i4>
      </vt:variant>
    </vt:vector>
  </HeadingPairs>
  <TitlesOfParts>
    <vt:vector size="27" baseType="lpstr">
      <vt:lpstr>Calibri</vt:lpstr>
      <vt:lpstr>Corbel</vt:lpstr>
      <vt:lpstr>Freestyle Script</vt:lpstr>
      <vt:lpstr>Times New Roman</vt:lpstr>
      <vt:lpstr>Wingdings</vt:lpstr>
      <vt:lpstr>Banded</vt:lpstr>
      <vt:lpstr>Grace in the Law</vt:lpstr>
      <vt:lpstr>PowerPoint Presentation</vt:lpstr>
      <vt:lpstr>Covenant Promise</vt:lpstr>
      <vt:lpstr>PowerPoint Presentation</vt:lpstr>
      <vt:lpstr>Covenant Name</vt:lpstr>
      <vt:lpstr>Covenant Holiness</vt:lpstr>
      <vt:lpstr>PowerPoint Presentation</vt:lpstr>
      <vt:lpstr>PowerPoint Presentation</vt:lpstr>
      <vt:lpstr>PowerPoint Presentation</vt:lpstr>
      <vt:lpstr>“There is no fear of God before their eyes.”   19 Now we know that whatever the Law says, it speaks to those who are under the Law, so that every mouth may be closed and all the world may become accountable to God; 20 because by the works of the Law no flesh will be justified in His sight; for through the Law comes the knowledge of sin.  21 But now apart from the Law the righteousness of God has been manifested, being witnessed by the Law and the Prophets, 22 even the righteousness of God through faith in Jesus Christ for all those who believe; for there is no distinction;  23 for all have sinned and fall short of the glory of God, 24 being justified as a gift by His grace through the redemption which is in Christ Jesus; 25 whom God displayed publicly as a propitiation in His blood through faith.  This was to demonstrate His righteousness, because in the forbearance of God He passed over the sins previously committed; 26 for the demonstration, I say, of His righteousness at the present time, so that He would be just and the justifier of the one who has faith in Jesus. 27 Where then is boasting? It is excluded. By what kind of law? Of works? No, but by a law of faith. 28 For we maintain that a man is justified by faith apart from works of the Law. 29 Or is God the God of Jews only? Is He not the God of Gentiles also? Yes, of Gentiles also, 30 since indeed God who will justify the circumcised by faith and the uncircumcised through faith is one. </vt:lpstr>
      <vt:lpstr>The 1st Question of Covenant</vt:lpstr>
      <vt:lpstr>The 1st Question of Covenant</vt:lpstr>
      <vt:lpstr>The 1st Question of Covenant</vt:lpstr>
      <vt:lpstr>PowerPoint Presentation</vt:lpstr>
      <vt:lpstr>PowerPoint Presentation</vt:lpstr>
      <vt:lpstr>PowerPoint Presentation</vt:lpstr>
      <vt:lpstr>How Do I live out My Relationship with God?</vt:lpstr>
      <vt:lpstr>PowerPoint Presentation</vt:lpstr>
      <vt:lpstr>PowerPoint Presentation</vt:lpstr>
      <vt:lpstr>PowerPoint Presentation</vt:lpstr>
      <vt:lpstr>PowerPoint Presentation</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19</cp:revision>
  <dcterms:created xsi:type="dcterms:W3CDTF">2019-02-20T16:36:24Z</dcterms:created>
  <dcterms:modified xsi:type="dcterms:W3CDTF">2019-02-28T17:02:08Z</dcterms:modified>
</cp:coreProperties>
</file>