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2" r:id="rId1"/>
  </p:sldMasterIdLst>
  <p:notesMasterIdLst>
    <p:notesMasterId r:id="rId15"/>
  </p:notesMasterIdLst>
  <p:sldIdLst>
    <p:sldId id="392" r:id="rId2"/>
    <p:sldId id="453" r:id="rId3"/>
    <p:sldId id="456" r:id="rId4"/>
    <p:sldId id="455" r:id="rId5"/>
    <p:sldId id="458" r:id="rId6"/>
    <p:sldId id="452" r:id="rId7"/>
    <p:sldId id="451" r:id="rId8"/>
    <p:sldId id="359" r:id="rId9"/>
    <p:sldId id="360" r:id="rId10"/>
    <p:sldId id="361" r:id="rId11"/>
    <p:sldId id="362" r:id="rId12"/>
    <p:sldId id="450" r:id="rId13"/>
    <p:sldId id="449" r:id="rId1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94949"/>
    <a:srgbClr val="164A4D"/>
    <a:srgbClr val="78AA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9DFC66D-5806-4BC8-BADB-EAC0EED819D2}" v="9" dt="2019-07-08T07:57:26.059"/>
  </p1510:revLst>
</p1510:revInfo>
</file>

<file path=ppt/tableStyles.xml><?xml version="1.0" encoding="utf-8"?>
<a:tblStyleLst xmlns:a="http://schemas.openxmlformats.org/drawingml/2006/main" def="{5C22544A-7EE6-4342-B048-85BDC9FD1C3A}">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59" autoAdjust="0"/>
    <p:restoredTop sz="90559" autoAdjust="0"/>
  </p:normalViewPr>
  <p:slideViewPr>
    <p:cSldViewPr snapToGrid="0">
      <p:cViewPr varScale="1">
        <p:scale>
          <a:sx n="75" d="100"/>
          <a:sy n="75" d="100"/>
        </p:scale>
        <p:origin x="1584" y="43"/>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theme" Target="theme/theme1.xml"/><Relationship Id="rId3" Type="http://schemas.openxmlformats.org/officeDocument/2006/relationships/slide" Target="slides/slide2.xml"/><Relationship Id="rId21" Type="http://schemas.microsoft.com/office/2015/10/relationships/revisionInfo" Target="revisionInfo.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presProps" Target="presProps.xml"/><Relationship Id="rId20"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Brent" userId="efbb700b7c4874dd" providerId="LiveId" clId="{69DFC66D-5806-4BC8-BADB-EAC0EED819D2}"/>
    <pc:docChg chg="custSel delSld modSld">
      <pc:chgData name="Michael Brent" userId="efbb700b7c4874dd" providerId="LiveId" clId="{69DFC66D-5806-4BC8-BADB-EAC0EED819D2}" dt="2019-07-08T07:59:33.493" v="76" actId="20577"/>
      <pc:docMkLst>
        <pc:docMk/>
      </pc:docMkLst>
      <pc:sldChg chg="addSp modSp">
        <pc:chgData name="Michael Brent" userId="efbb700b7c4874dd" providerId="LiveId" clId="{69DFC66D-5806-4BC8-BADB-EAC0EED819D2}" dt="2019-07-08T07:57:10.064" v="62" actId="20577"/>
        <pc:sldMkLst>
          <pc:docMk/>
          <pc:sldMk cId="211950750" sldId="359"/>
        </pc:sldMkLst>
        <pc:spChg chg="add mod">
          <ac:chgData name="Michael Brent" userId="efbb700b7c4874dd" providerId="LiveId" clId="{69DFC66D-5806-4BC8-BADB-EAC0EED819D2}" dt="2019-07-08T07:57:10.064" v="62" actId="20577"/>
          <ac:spMkLst>
            <pc:docMk/>
            <pc:sldMk cId="211950750" sldId="359"/>
            <ac:spMk id="17" creationId="{EF516B52-E705-49FF-AC36-3DE21026AB27}"/>
          </ac:spMkLst>
        </pc:spChg>
      </pc:sldChg>
      <pc:sldChg chg="addSp modSp">
        <pc:chgData name="Michael Brent" userId="efbb700b7c4874dd" providerId="LiveId" clId="{69DFC66D-5806-4BC8-BADB-EAC0EED819D2}" dt="2019-07-08T07:57:17.269" v="65" actId="20577"/>
        <pc:sldMkLst>
          <pc:docMk/>
          <pc:sldMk cId="3863434968" sldId="360"/>
        </pc:sldMkLst>
        <pc:spChg chg="add mod">
          <ac:chgData name="Michael Brent" userId="efbb700b7c4874dd" providerId="LiveId" clId="{69DFC66D-5806-4BC8-BADB-EAC0EED819D2}" dt="2019-07-08T07:57:17.269" v="65" actId="20577"/>
          <ac:spMkLst>
            <pc:docMk/>
            <pc:sldMk cId="3863434968" sldId="360"/>
            <ac:spMk id="17" creationId="{7681970E-657D-4689-880F-62AB1C8778F2}"/>
          </ac:spMkLst>
        </pc:spChg>
      </pc:sldChg>
      <pc:sldChg chg="addSp modSp">
        <pc:chgData name="Michael Brent" userId="efbb700b7c4874dd" providerId="LiveId" clId="{69DFC66D-5806-4BC8-BADB-EAC0EED819D2}" dt="2019-07-08T07:57:23.590" v="70" actId="20577"/>
        <pc:sldMkLst>
          <pc:docMk/>
          <pc:sldMk cId="3330191469" sldId="361"/>
        </pc:sldMkLst>
        <pc:spChg chg="add mod">
          <ac:chgData name="Michael Brent" userId="efbb700b7c4874dd" providerId="LiveId" clId="{69DFC66D-5806-4BC8-BADB-EAC0EED819D2}" dt="2019-07-08T07:57:23.590" v="70" actId="20577"/>
          <ac:spMkLst>
            <pc:docMk/>
            <pc:sldMk cId="3330191469" sldId="361"/>
            <ac:spMk id="17" creationId="{2FB438A4-6FB3-48E0-AECC-7A4DCD811138}"/>
          </ac:spMkLst>
        </pc:spChg>
      </pc:sldChg>
      <pc:sldChg chg="addSp modSp">
        <pc:chgData name="Michael Brent" userId="efbb700b7c4874dd" providerId="LiveId" clId="{69DFC66D-5806-4BC8-BADB-EAC0EED819D2}" dt="2019-07-08T07:57:29.379" v="75" actId="20577"/>
        <pc:sldMkLst>
          <pc:docMk/>
          <pc:sldMk cId="4070183739" sldId="362"/>
        </pc:sldMkLst>
        <pc:spChg chg="add mod">
          <ac:chgData name="Michael Brent" userId="efbb700b7c4874dd" providerId="LiveId" clId="{69DFC66D-5806-4BC8-BADB-EAC0EED819D2}" dt="2019-07-08T07:57:29.379" v="75" actId="20577"/>
          <ac:spMkLst>
            <pc:docMk/>
            <pc:sldMk cId="4070183739" sldId="362"/>
            <ac:spMk id="17" creationId="{7020BEC4-77AD-42A3-B523-C9E6EE928FB2}"/>
          </ac:spMkLst>
        </pc:spChg>
      </pc:sldChg>
      <pc:sldChg chg="del">
        <pc:chgData name="Michael Brent" userId="efbb700b7c4874dd" providerId="LiveId" clId="{69DFC66D-5806-4BC8-BADB-EAC0EED819D2}" dt="2019-07-08T07:55:01.084" v="21" actId="2696"/>
        <pc:sldMkLst>
          <pc:docMk/>
          <pc:sldMk cId="1987218037" sldId="411"/>
        </pc:sldMkLst>
      </pc:sldChg>
      <pc:sldChg chg="addSp modSp">
        <pc:chgData name="Michael Brent" userId="efbb700b7c4874dd" providerId="LiveId" clId="{69DFC66D-5806-4BC8-BADB-EAC0EED819D2}" dt="2019-07-08T07:56:57.963" v="59" actId="1076"/>
        <pc:sldMkLst>
          <pc:docMk/>
          <pc:sldMk cId="154371645" sldId="451"/>
        </pc:sldMkLst>
        <pc:spChg chg="add mod">
          <ac:chgData name="Michael Brent" userId="efbb700b7c4874dd" providerId="LiveId" clId="{69DFC66D-5806-4BC8-BADB-EAC0EED819D2}" dt="2019-07-08T07:56:57.963" v="59" actId="1076"/>
          <ac:spMkLst>
            <pc:docMk/>
            <pc:sldMk cId="154371645" sldId="451"/>
            <ac:spMk id="17" creationId="{8839321C-9D0E-40CB-A536-17F3AF886594}"/>
          </ac:spMkLst>
        </pc:spChg>
      </pc:sldChg>
      <pc:sldChg chg="addSp delSp modSp">
        <pc:chgData name="Michael Brent" userId="efbb700b7c4874dd" providerId="LiveId" clId="{69DFC66D-5806-4BC8-BADB-EAC0EED819D2}" dt="2019-07-08T07:54:27.381" v="20" actId="20577"/>
        <pc:sldMkLst>
          <pc:docMk/>
          <pc:sldMk cId="3951634973" sldId="452"/>
        </pc:sldMkLst>
        <pc:spChg chg="add del">
          <ac:chgData name="Michael Brent" userId="efbb700b7c4874dd" providerId="LiveId" clId="{69DFC66D-5806-4BC8-BADB-EAC0EED819D2}" dt="2019-07-08T07:53:09.385" v="2" actId="478"/>
          <ac:spMkLst>
            <pc:docMk/>
            <pc:sldMk cId="3951634973" sldId="452"/>
            <ac:spMk id="2" creationId="{B2493E68-3055-4121-810F-01342146DF86}"/>
          </ac:spMkLst>
        </pc:spChg>
        <pc:spChg chg="add mod">
          <ac:chgData name="Michael Brent" userId="efbb700b7c4874dd" providerId="LiveId" clId="{69DFC66D-5806-4BC8-BADB-EAC0EED819D2}" dt="2019-07-08T07:54:27.381" v="20" actId="20577"/>
          <ac:spMkLst>
            <pc:docMk/>
            <pc:sldMk cId="3951634973" sldId="452"/>
            <ac:spMk id="3" creationId="{CDEF6BB6-7F75-417E-B46E-C689FFE16064}"/>
          </ac:spMkLst>
        </pc:spChg>
      </pc:sldChg>
      <pc:sldChg chg="modNotesTx">
        <pc:chgData name="Michael Brent" userId="efbb700b7c4874dd" providerId="LiveId" clId="{69DFC66D-5806-4BC8-BADB-EAC0EED819D2}" dt="2019-07-08T07:59:33.493" v="76" actId="20577"/>
        <pc:sldMkLst>
          <pc:docMk/>
          <pc:sldMk cId="2283718929" sldId="453"/>
        </pc:sldMkLst>
      </pc:sldChg>
      <pc:sldChg chg="delSp">
        <pc:chgData name="Michael Brent" userId="efbb700b7c4874dd" providerId="LiveId" clId="{69DFC66D-5806-4BC8-BADB-EAC0EED819D2}" dt="2019-07-08T07:52:53.203" v="0" actId="478"/>
        <pc:sldMkLst>
          <pc:docMk/>
          <pc:sldMk cId="4011062803" sldId="456"/>
        </pc:sldMkLst>
        <pc:spChg chg="del">
          <ac:chgData name="Michael Brent" userId="efbb700b7c4874dd" providerId="LiveId" clId="{69DFC66D-5806-4BC8-BADB-EAC0EED819D2}" dt="2019-07-08T07:52:53.203" v="0" actId="478"/>
          <ac:spMkLst>
            <pc:docMk/>
            <pc:sldMk cId="4011062803" sldId="456"/>
            <ac:spMk id="9" creationId="{D66893D7-755B-4BCF-A8D2-0F9711481650}"/>
          </ac:spMkLst>
        </pc:spChg>
      </pc:sldChg>
    </pc:docChg>
  </pc:docChgLst>
  <pc:docChgLst>
    <pc:chgData name="Michael Brent" userId="efbb700b7c4874dd" providerId="LiveId" clId="{CC0F93B5-6D8E-433D-846D-A24F05A7DA54}"/>
    <pc:docChg chg="undo custSel addSld delSld modSld sldOrd">
      <pc:chgData name="Michael Brent" userId="efbb700b7c4874dd" providerId="LiveId" clId="{CC0F93B5-6D8E-433D-846D-A24F05A7DA54}" dt="2019-07-05T07:39:52.968" v="2168" actId="20577"/>
      <pc:docMkLst>
        <pc:docMk/>
      </pc:docMkLst>
      <pc:sldChg chg="modNotesTx">
        <pc:chgData name="Michael Brent" userId="efbb700b7c4874dd" providerId="LiveId" clId="{CC0F93B5-6D8E-433D-846D-A24F05A7DA54}" dt="2019-07-04T07:48:47.395" v="1922" actId="20577"/>
        <pc:sldMkLst>
          <pc:docMk/>
          <pc:sldMk cId="211950750" sldId="359"/>
        </pc:sldMkLst>
      </pc:sldChg>
      <pc:sldChg chg="add del modNotesTx">
        <pc:chgData name="Michael Brent" userId="efbb700b7c4874dd" providerId="LiveId" clId="{CC0F93B5-6D8E-433D-846D-A24F05A7DA54}" dt="2019-07-04T07:44:52.608" v="1341" actId="2696"/>
        <pc:sldMkLst>
          <pc:docMk/>
          <pc:sldMk cId="4070183739" sldId="362"/>
        </pc:sldMkLst>
      </pc:sldChg>
      <pc:sldChg chg="add del">
        <pc:chgData name="Michael Brent" userId="efbb700b7c4874dd" providerId="LiveId" clId="{CC0F93B5-6D8E-433D-846D-A24F05A7DA54}" dt="2019-07-04T07:44:54.218" v="1342" actId="2696"/>
        <pc:sldMkLst>
          <pc:docMk/>
          <pc:sldMk cId="3625635076" sldId="449"/>
        </pc:sldMkLst>
      </pc:sldChg>
      <pc:sldChg chg="addSp delSp modSp add del delAnim modNotesTx">
        <pc:chgData name="Michael Brent" userId="efbb700b7c4874dd" providerId="LiveId" clId="{CC0F93B5-6D8E-433D-846D-A24F05A7DA54}" dt="2019-07-04T07:45:10.326" v="1345" actId="6549"/>
        <pc:sldMkLst>
          <pc:docMk/>
          <pc:sldMk cId="1805353154" sldId="450"/>
        </pc:sldMkLst>
        <pc:spChg chg="del">
          <ac:chgData name="Michael Brent" userId="efbb700b7c4874dd" providerId="LiveId" clId="{CC0F93B5-6D8E-433D-846D-A24F05A7DA54}" dt="2019-06-30T16:11:29.825" v="120" actId="478"/>
          <ac:spMkLst>
            <pc:docMk/>
            <pc:sldMk cId="1805353154" sldId="450"/>
            <ac:spMk id="3" creationId="{00000000-0000-0000-0000-000000000000}"/>
          </ac:spMkLst>
        </pc:spChg>
        <pc:spChg chg="del">
          <ac:chgData name="Michael Brent" userId="efbb700b7c4874dd" providerId="LiveId" clId="{CC0F93B5-6D8E-433D-846D-A24F05A7DA54}" dt="2019-06-30T16:11:29.825" v="120" actId="478"/>
          <ac:spMkLst>
            <pc:docMk/>
            <pc:sldMk cId="1805353154" sldId="450"/>
            <ac:spMk id="5" creationId="{00000000-0000-0000-0000-000000000000}"/>
          </ac:spMkLst>
        </pc:spChg>
        <pc:spChg chg="del">
          <ac:chgData name="Michael Brent" userId="efbb700b7c4874dd" providerId="LiveId" clId="{CC0F93B5-6D8E-433D-846D-A24F05A7DA54}" dt="2019-06-30T16:11:29.825" v="120" actId="478"/>
          <ac:spMkLst>
            <pc:docMk/>
            <pc:sldMk cId="1805353154" sldId="450"/>
            <ac:spMk id="15" creationId="{00000000-0000-0000-0000-000000000000}"/>
          </ac:spMkLst>
        </pc:spChg>
        <pc:spChg chg="add mod">
          <ac:chgData name="Michael Brent" userId="efbb700b7c4874dd" providerId="LiveId" clId="{CC0F93B5-6D8E-433D-846D-A24F05A7DA54}" dt="2019-06-30T16:23:27.571" v="512" actId="1076"/>
          <ac:spMkLst>
            <pc:docMk/>
            <pc:sldMk cId="1805353154" sldId="450"/>
            <ac:spMk id="17" creationId="{A7311EBD-95E1-40E5-BF76-6C492FAA943B}"/>
          </ac:spMkLst>
        </pc:spChg>
      </pc:sldChg>
      <pc:sldChg chg="add">
        <pc:chgData name="Michael Brent" userId="efbb700b7c4874dd" providerId="LiveId" clId="{CC0F93B5-6D8E-433D-846D-A24F05A7DA54}" dt="2019-06-30T16:25:22.209" v="513"/>
        <pc:sldMkLst>
          <pc:docMk/>
          <pc:sldMk cId="154371645" sldId="451"/>
        </pc:sldMkLst>
      </pc:sldChg>
      <pc:sldChg chg="add ord modNotesTx">
        <pc:chgData name="Michael Brent" userId="efbb700b7c4874dd" providerId="LiveId" clId="{CC0F93B5-6D8E-433D-846D-A24F05A7DA54}" dt="2019-07-04T07:44:18.296" v="1332"/>
        <pc:sldMkLst>
          <pc:docMk/>
          <pc:sldMk cId="3951634973" sldId="452"/>
        </pc:sldMkLst>
      </pc:sldChg>
      <pc:sldChg chg="add">
        <pc:chgData name="Michael Brent" userId="efbb700b7c4874dd" providerId="LiveId" clId="{CC0F93B5-6D8E-433D-846D-A24F05A7DA54}" dt="2019-07-04T07:40:34.226" v="1176"/>
        <pc:sldMkLst>
          <pc:docMk/>
          <pc:sldMk cId="2283718929" sldId="453"/>
        </pc:sldMkLst>
      </pc:sldChg>
      <pc:sldChg chg="add modNotesTx">
        <pc:chgData name="Michael Brent" userId="efbb700b7c4874dd" providerId="LiveId" clId="{CC0F93B5-6D8E-433D-846D-A24F05A7DA54}" dt="2019-07-04T07:43:57.985" v="1331" actId="20577"/>
        <pc:sldMkLst>
          <pc:docMk/>
          <pc:sldMk cId="3595274592" sldId="455"/>
        </pc:sldMkLst>
      </pc:sldChg>
      <pc:sldChg chg="addSp delSp modSp add delAnim modAnim modNotesTx">
        <pc:chgData name="Michael Brent" userId="efbb700b7c4874dd" providerId="LiveId" clId="{CC0F93B5-6D8E-433D-846D-A24F05A7DA54}" dt="2019-07-04T08:08:24.041" v="1929"/>
        <pc:sldMkLst>
          <pc:docMk/>
          <pc:sldMk cId="4011062803" sldId="456"/>
        </pc:sldMkLst>
        <pc:spChg chg="del">
          <ac:chgData name="Michael Brent" userId="efbb700b7c4874dd" providerId="LiveId" clId="{CC0F93B5-6D8E-433D-846D-A24F05A7DA54}" dt="2019-07-04T07:41:50.268" v="1180" actId="478"/>
          <ac:spMkLst>
            <pc:docMk/>
            <pc:sldMk cId="4011062803" sldId="456"/>
            <ac:spMk id="4" creationId="{51572F42-8B74-4416-8FEF-C2635C317679}"/>
          </ac:spMkLst>
        </pc:spChg>
        <pc:spChg chg="add mod">
          <ac:chgData name="Michael Brent" userId="efbb700b7c4874dd" providerId="LiveId" clId="{CC0F93B5-6D8E-433D-846D-A24F05A7DA54}" dt="2019-07-04T07:41:50.268" v="1180" actId="478"/>
          <ac:spMkLst>
            <pc:docMk/>
            <pc:sldMk cId="4011062803" sldId="456"/>
            <ac:spMk id="9" creationId="{D66893D7-755B-4BCF-A8D2-0F9711481650}"/>
          </ac:spMkLst>
        </pc:spChg>
      </pc:sldChg>
      <pc:sldChg chg="add modAnim modNotesTx">
        <pc:chgData name="Michael Brent" userId="efbb700b7c4874dd" providerId="LiveId" clId="{CC0F93B5-6D8E-433D-846D-A24F05A7DA54}" dt="2019-07-05T07:39:52.968" v="2168" actId="20577"/>
        <pc:sldMkLst>
          <pc:docMk/>
          <pc:sldMk cId="3865389414" sldId="458"/>
        </pc:sldMkLst>
      </pc:sldChg>
      <pc:sldMasterChg chg="delSldLayout">
        <pc:chgData name="Michael Brent" userId="efbb700b7c4874dd" providerId="LiveId" clId="{CC0F93B5-6D8E-433D-846D-A24F05A7DA54}" dt="2019-07-04T07:42:30.211" v="1188" actId="2696"/>
        <pc:sldMasterMkLst>
          <pc:docMk/>
          <pc:sldMasterMk cId="1306333361" sldId="2147483732"/>
        </pc:sldMasterMkLst>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A229A0-45FD-4640-8766-9AD06CA1681D}" type="datetimeFigureOut">
              <a:rPr lang="en-US" smtClean="0"/>
              <a:t>7/8/2019</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FEDD683-D9E4-4E6B-8A2F-7E14A43DE7CA}" type="slidenum">
              <a:rPr lang="en-US" smtClean="0"/>
              <a:t>‹#›</a:t>
            </a:fld>
            <a:endParaRPr lang="en-US"/>
          </a:p>
        </p:txBody>
      </p:sp>
    </p:spTree>
    <p:extLst>
      <p:ext uri="{BB962C8B-B14F-4D97-AF65-F5344CB8AC3E}">
        <p14:creationId xmlns:p14="http://schemas.microsoft.com/office/powerpoint/2010/main" val="643467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a:t>
            </a:fld>
            <a:endParaRPr lang="en-US"/>
          </a:p>
        </p:txBody>
      </p:sp>
    </p:spTree>
    <p:extLst>
      <p:ext uri="{BB962C8B-B14F-4D97-AF65-F5344CB8AC3E}">
        <p14:creationId xmlns:p14="http://schemas.microsoft.com/office/powerpoint/2010/main" val="31458639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10</a:t>
            </a:fld>
            <a:endParaRPr lang="en-US"/>
          </a:p>
        </p:txBody>
      </p:sp>
    </p:spTree>
    <p:extLst>
      <p:ext uri="{BB962C8B-B14F-4D97-AF65-F5344CB8AC3E}">
        <p14:creationId xmlns:p14="http://schemas.microsoft.com/office/powerpoint/2010/main" val="36483366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this one is internal and the outward words</a:t>
            </a:r>
            <a:r>
              <a:rPr lang="en-US" baseline="0" dirty="0"/>
              <a:t> and actions break other commandments.</a:t>
            </a:r>
          </a:p>
          <a:p>
            <a:r>
              <a:rPr lang="en-US" baseline="0" dirty="0"/>
              <a:t>Coveting can lead to false testimony and to stealing or adultery, even to murder. </a:t>
            </a:r>
          </a:p>
          <a:p>
            <a:endParaRPr lang="en-US" baseline="0" dirty="0"/>
          </a:p>
          <a:p>
            <a:r>
              <a:rPr lang="en-US" baseline="0" dirty="0"/>
              <a:t>Stand up and turn back on sin and face toward Jesus. What are you looking at?</a:t>
            </a:r>
            <a:endParaRPr lang="en-US" dirty="0"/>
          </a:p>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11</a:t>
            </a:fld>
            <a:endParaRPr lang="en-US"/>
          </a:p>
        </p:txBody>
      </p:sp>
    </p:spTree>
    <p:extLst>
      <p:ext uri="{BB962C8B-B14F-4D97-AF65-F5344CB8AC3E}">
        <p14:creationId xmlns:p14="http://schemas.microsoft.com/office/powerpoint/2010/main" val="16220161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Not that I have already obtained it or have already become perfect, but I press on so that I may lay hold of that for which also I was laid hold of by Christ Jesus. Phil 3:12.</a:t>
            </a:r>
          </a:p>
          <a:p>
            <a:endParaRPr lang="en-US" baseline="0" dirty="0"/>
          </a:p>
          <a:p>
            <a:r>
              <a:rPr lang="en-US" baseline="0" dirty="0"/>
              <a:t>Stand up and turn back on sin and face toward Jesus. What are you looking at?</a:t>
            </a:r>
            <a:endParaRPr lang="en-US" dirty="0"/>
          </a:p>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12</a:t>
            </a:fld>
            <a:endParaRPr lang="en-US"/>
          </a:p>
        </p:txBody>
      </p:sp>
    </p:spTree>
    <p:extLst>
      <p:ext uri="{BB962C8B-B14F-4D97-AF65-F5344CB8AC3E}">
        <p14:creationId xmlns:p14="http://schemas.microsoft.com/office/powerpoint/2010/main" val="34098249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13</a:t>
            </a:fld>
            <a:endParaRPr lang="en-US"/>
          </a:p>
        </p:txBody>
      </p:sp>
    </p:spTree>
    <p:extLst>
      <p:ext uri="{BB962C8B-B14F-4D97-AF65-F5344CB8AC3E}">
        <p14:creationId xmlns:p14="http://schemas.microsoft.com/office/powerpoint/2010/main" val="22570623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2</a:t>
            </a:fld>
            <a:endParaRPr lang="en-US"/>
          </a:p>
        </p:txBody>
      </p:sp>
    </p:spTree>
    <p:extLst>
      <p:ext uri="{BB962C8B-B14F-4D97-AF65-F5344CB8AC3E}">
        <p14:creationId xmlns:p14="http://schemas.microsoft.com/office/powerpoint/2010/main" val="10195046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3</a:t>
            </a:fld>
            <a:endParaRPr lang="en-US"/>
          </a:p>
        </p:txBody>
      </p:sp>
    </p:spTree>
    <p:extLst>
      <p:ext uri="{BB962C8B-B14F-4D97-AF65-F5344CB8AC3E}">
        <p14:creationId xmlns:p14="http://schemas.microsoft.com/office/powerpoint/2010/main" val="39540464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rabicPeriod"/>
            </a:pPr>
            <a:r>
              <a:rPr lang="en-US" dirty="0"/>
              <a:t>Legal code for civil society … hard heart – to minimize the effects of sin in society.</a:t>
            </a:r>
          </a:p>
          <a:p>
            <a:pPr marL="228600" indent="-228600">
              <a:buAutoNum type="arabicPeriod"/>
            </a:pPr>
            <a:r>
              <a:rPr lang="en-US" dirty="0"/>
              <a:t>Moral code for holy life</a:t>
            </a:r>
          </a:p>
        </p:txBody>
      </p:sp>
      <p:sp>
        <p:nvSpPr>
          <p:cNvPr id="4" name="Slide Number Placeholder 3"/>
          <p:cNvSpPr>
            <a:spLocks noGrp="1"/>
          </p:cNvSpPr>
          <p:nvPr>
            <p:ph type="sldNum" sz="quarter" idx="10"/>
          </p:nvPr>
        </p:nvSpPr>
        <p:spPr/>
        <p:txBody>
          <a:bodyPr/>
          <a:lstStyle/>
          <a:p>
            <a:fld id="{070CD8EA-C2F4-4DAF-9D37-1245D382C726}" type="slidenum">
              <a:rPr lang="en-US" smtClean="0"/>
              <a:pPr/>
              <a:t>4</a:t>
            </a:fld>
            <a:endParaRPr lang="en-US"/>
          </a:p>
        </p:txBody>
      </p:sp>
    </p:spTree>
    <p:extLst>
      <p:ext uri="{BB962C8B-B14F-4D97-AF65-F5344CB8AC3E}">
        <p14:creationId xmlns:p14="http://schemas.microsoft.com/office/powerpoint/2010/main" val="1141010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Deuteronomy – </a:t>
            </a:r>
            <a:r>
              <a:rPr lang="en-US"/>
              <a:t>Ancient </a:t>
            </a:r>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5</a:t>
            </a:fld>
            <a:endParaRPr lang="en-US"/>
          </a:p>
        </p:txBody>
      </p:sp>
    </p:spTree>
    <p:extLst>
      <p:ext uri="{BB962C8B-B14F-4D97-AF65-F5344CB8AC3E}">
        <p14:creationId xmlns:p14="http://schemas.microsoft.com/office/powerpoint/2010/main" val="12068753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Jesus is on a mountain. He is starts talking about the 10 commandments and he is going to end with command be perfect as God is perfect, which is very similar to Leviticus 19 be holy as the Lord your God is holy. He is taking us back to the Law of Moses. I do not believe he is giving us a new interpretation of the 10 commandments, I believe he is showing us what was always there. He is giving us a right understanding of the full implications of the 10 commandments.</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Do you want to talk about law as civil code here or in 4 covenant holiness?</a:t>
            </a: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6</a:t>
            </a:fld>
            <a:endParaRPr lang="en-US"/>
          </a:p>
        </p:txBody>
      </p:sp>
    </p:spTree>
    <p:extLst>
      <p:ext uri="{BB962C8B-B14F-4D97-AF65-F5344CB8AC3E}">
        <p14:creationId xmlns:p14="http://schemas.microsoft.com/office/powerpoint/2010/main" val="3743664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7</a:t>
            </a:fld>
            <a:endParaRPr lang="en-US"/>
          </a:p>
        </p:txBody>
      </p:sp>
    </p:spTree>
    <p:extLst>
      <p:ext uri="{BB962C8B-B14F-4D97-AF65-F5344CB8AC3E}">
        <p14:creationId xmlns:p14="http://schemas.microsoft.com/office/powerpoint/2010/main" val="48337292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Moral boundary </a:t>
            </a:r>
          </a:p>
          <a:p>
            <a:r>
              <a:rPr lang="en-US" dirty="0"/>
              <a:t>Affection versus sexual desire</a:t>
            </a:r>
          </a:p>
          <a:p>
            <a:r>
              <a:rPr lang="en-US" dirty="0"/>
              <a:t>Guy is a microwave, girl is a slow cooker</a:t>
            </a:r>
          </a:p>
          <a:p>
            <a:r>
              <a:rPr lang="en-US" dirty="0"/>
              <a:t>Probably need to set the boundaries based on the guy. Guy’s need to step up and be courageous.</a:t>
            </a:r>
          </a:p>
          <a:p>
            <a:r>
              <a:rPr lang="en-US" dirty="0"/>
              <a:t>Never in an apartment alone. No heavy kissing. </a:t>
            </a:r>
          </a:p>
          <a:p>
            <a:r>
              <a:rPr lang="en-US" dirty="0"/>
              <a:t>Emotion increases towards marriage. Quick kiss goodnight and that was it.</a:t>
            </a:r>
          </a:p>
          <a:p>
            <a:endParaRPr lang="en-US" dirty="0"/>
          </a:p>
          <a:p>
            <a:r>
              <a:rPr lang="en-US" dirty="0"/>
              <a:t>How am I even thinking about the boundaries? As a moral standard I want to get right up to the edge. Or as a vision for what is beautiful, good, and true?</a:t>
            </a:r>
          </a:p>
        </p:txBody>
      </p:sp>
      <p:sp>
        <p:nvSpPr>
          <p:cNvPr id="4" name="Slide Number Placeholder 3"/>
          <p:cNvSpPr>
            <a:spLocks noGrp="1"/>
          </p:cNvSpPr>
          <p:nvPr>
            <p:ph type="sldNum" sz="quarter" idx="10"/>
          </p:nvPr>
        </p:nvSpPr>
        <p:spPr/>
        <p:txBody>
          <a:bodyPr/>
          <a:lstStyle/>
          <a:p>
            <a:fld id="{070CD8EA-C2F4-4DAF-9D37-1245D382C726}" type="slidenum">
              <a:rPr lang="en-US" smtClean="0"/>
              <a:pPr/>
              <a:t>8</a:t>
            </a:fld>
            <a:endParaRPr lang="en-US"/>
          </a:p>
        </p:txBody>
      </p:sp>
    </p:spTree>
    <p:extLst>
      <p:ext uri="{BB962C8B-B14F-4D97-AF65-F5344CB8AC3E}">
        <p14:creationId xmlns:p14="http://schemas.microsoft.com/office/powerpoint/2010/main" val="18940913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9</a:t>
            </a:fld>
            <a:endParaRPr lang="en-US"/>
          </a:p>
        </p:txBody>
      </p:sp>
    </p:spTree>
    <p:extLst>
      <p:ext uri="{BB962C8B-B14F-4D97-AF65-F5344CB8AC3E}">
        <p14:creationId xmlns:p14="http://schemas.microsoft.com/office/powerpoint/2010/main" val="383526581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051B8AF-8B96-40B1-B355-CEA468BB86FB}"/>
              </a:ext>
            </a:extLst>
          </p:cNvPr>
          <p:cNvSpPr/>
          <p:nvPr userDrawn="1"/>
        </p:nvSpPr>
        <p:spPr>
          <a:xfrm>
            <a:off x="-1" y="0"/>
            <a:ext cx="138883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DCA5DABF-B302-473F-943B-88F68721AF24}"/>
              </a:ext>
            </a:extLst>
          </p:cNvPr>
          <p:cNvGrpSpPr/>
          <p:nvPr userDrawn="1"/>
        </p:nvGrpSpPr>
        <p:grpSpPr>
          <a:xfrm>
            <a:off x="199413" y="5714103"/>
            <a:ext cx="914400" cy="914400"/>
            <a:chOff x="6773550" y="5489085"/>
            <a:chExt cx="914400" cy="914400"/>
          </a:xfrm>
        </p:grpSpPr>
        <p:sp>
          <p:nvSpPr>
            <p:cNvPr id="5" name="Oval 4">
              <a:extLst>
                <a:ext uri="{FF2B5EF4-FFF2-40B4-BE49-F238E27FC236}">
                  <a16:creationId xmlns:a16="http://schemas.microsoft.com/office/drawing/2014/main" id="{8EE360FC-C173-4C68-9A17-F791BFD931CC}"/>
                </a:ext>
              </a:extLst>
            </p:cNvPr>
            <p:cNvSpPr>
              <a:spLocks noChangeAspect="1"/>
            </p:cNvSpPr>
            <p:nvPr/>
          </p:nvSpPr>
          <p:spPr>
            <a:xfrm>
              <a:off x="6773550" y="5489085"/>
              <a:ext cx="914400" cy="91440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14513EAB-67A8-4E06-B4FD-08F5829C8039}"/>
                </a:ext>
              </a:extLst>
            </p:cNvPr>
            <p:cNvGrpSpPr>
              <a:grpSpLocks noChangeAspect="1"/>
            </p:cNvGrpSpPr>
            <p:nvPr/>
          </p:nvGrpSpPr>
          <p:grpSpPr>
            <a:xfrm>
              <a:off x="6910710" y="5674979"/>
              <a:ext cx="640080" cy="542612"/>
              <a:chOff x="2974230" y="2683117"/>
              <a:chExt cx="3280854" cy="2781263"/>
            </a:xfrm>
          </p:grpSpPr>
          <p:grpSp>
            <p:nvGrpSpPr>
              <p:cNvPr id="7" name="Group 6">
                <a:extLst>
                  <a:ext uri="{FF2B5EF4-FFF2-40B4-BE49-F238E27FC236}">
                    <a16:creationId xmlns:a16="http://schemas.microsoft.com/office/drawing/2014/main" id="{187F891C-0981-481A-BFC0-0D2AB401C35C}"/>
                  </a:ext>
                </a:extLst>
              </p:cNvPr>
              <p:cNvGrpSpPr/>
              <p:nvPr/>
            </p:nvGrpSpPr>
            <p:grpSpPr>
              <a:xfrm>
                <a:off x="4756784" y="2687026"/>
                <a:ext cx="1418380" cy="2676580"/>
                <a:chOff x="3222631" y="2483919"/>
                <a:chExt cx="1418380" cy="3122811"/>
              </a:xfrm>
              <a:solidFill>
                <a:srgbClr val="9CAA9D"/>
              </a:solidFill>
            </p:grpSpPr>
            <p:sp>
              <p:nvSpPr>
                <p:cNvPr id="22" name="Rectangle 21">
                  <a:extLst>
                    <a:ext uri="{FF2B5EF4-FFF2-40B4-BE49-F238E27FC236}">
                      <a16:creationId xmlns:a16="http://schemas.microsoft.com/office/drawing/2014/main" id="{38FFAA5D-40DB-48EA-AE49-64CF81B7D6F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150211FE-CC82-48C3-B3D8-1C4A386AB09C}"/>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D002A0F-725A-4066-BC7D-3CC3D70074D1}"/>
                  </a:ext>
                </a:extLst>
              </p:cNvPr>
              <p:cNvGrpSpPr/>
              <p:nvPr/>
            </p:nvGrpSpPr>
            <p:grpSpPr>
              <a:xfrm>
                <a:off x="4836704" y="2711015"/>
                <a:ext cx="1418380" cy="2753362"/>
                <a:chOff x="3222631" y="2488273"/>
                <a:chExt cx="1418380" cy="3212394"/>
              </a:xfrm>
            </p:grpSpPr>
            <p:sp>
              <p:nvSpPr>
                <p:cNvPr id="20" name="Rectangle 19">
                  <a:extLst>
                    <a:ext uri="{FF2B5EF4-FFF2-40B4-BE49-F238E27FC236}">
                      <a16:creationId xmlns:a16="http://schemas.microsoft.com/office/drawing/2014/main" id="{ECE2F753-EDA0-41E7-B0EC-E8BC8B77D89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D47E2F7-F2AB-497B-82D6-2C11B3A90834}"/>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9" name="Picture 8">
                <a:extLst>
                  <a:ext uri="{FF2B5EF4-FFF2-40B4-BE49-F238E27FC236}">
                    <a16:creationId xmlns:a16="http://schemas.microsoft.com/office/drawing/2014/main" id="{7A474D3E-A605-45A7-A551-70A8682A964B}"/>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10" name="Right Triangle 9">
                <a:extLst>
                  <a:ext uri="{FF2B5EF4-FFF2-40B4-BE49-F238E27FC236}">
                    <a16:creationId xmlns:a16="http://schemas.microsoft.com/office/drawing/2014/main" id="{9484614A-3BB4-4161-A4CE-EDDBFC6496F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96C9D368-FA4B-4267-B06B-05BE7AF13179}"/>
                  </a:ext>
                </a:extLst>
              </p:cNvPr>
              <p:cNvGrpSpPr/>
              <p:nvPr/>
            </p:nvGrpSpPr>
            <p:grpSpPr>
              <a:xfrm>
                <a:off x="2974230" y="2683117"/>
                <a:ext cx="1498300" cy="2781263"/>
                <a:chOff x="2974230" y="2683117"/>
                <a:chExt cx="1498300" cy="2781263"/>
              </a:xfrm>
            </p:grpSpPr>
            <p:grpSp>
              <p:nvGrpSpPr>
                <p:cNvPr id="12" name="Group 11">
                  <a:extLst>
                    <a:ext uri="{FF2B5EF4-FFF2-40B4-BE49-F238E27FC236}">
                      <a16:creationId xmlns:a16="http://schemas.microsoft.com/office/drawing/2014/main" id="{B05D0428-0A0A-4592-8E7F-B5467EF4BF93}"/>
                    </a:ext>
                  </a:extLst>
                </p:cNvPr>
                <p:cNvGrpSpPr/>
                <p:nvPr/>
              </p:nvGrpSpPr>
              <p:grpSpPr>
                <a:xfrm>
                  <a:off x="2978779" y="2683117"/>
                  <a:ext cx="1418380" cy="2680490"/>
                  <a:chOff x="3222631" y="2483919"/>
                  <a:chExt cx="1418380" cy="3127373"/>
                </a:xfrm>
                <a:solidFill>
                  <a:srgbClr val="9CAA9D"/>
                </a:solidFill>
              </p:grpSpPr>
              <p:sp>
                <p:nvSpPr>
                  <p:cNvPr id="18" name="Rectangle 17">
                    <a:extLst>
                      <a:ext uri="{FF2B5EF4-FFF2-40B4-BE49-F238E27FC236}">
                        <a16:creationId xmlns:a16="http://schemas.microsoft.com/office/drawing/2014/main" id="{28443C2C-4FA4-47C8-A096-A1B9946DA820}"/>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A1D773C0-4FF6-4A76-B30F-3EBC9FAD8376}"/>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0AC92C83-0232-4CF5-8D12-6B5946BBC346}"/>
                    </a:ext>
                  </a:extLst>
                </p:cNvPr>
                <p:cNvGrpSpPr/>
                <p:nvPr/>
              </p:nvGrpSpPr>
              <p:grpSpPr>
                <a:xfrm>
                  <a:off x="3054150" y="2696089"/>
                  <a:ext cx="1418380" cy="2768291"/>
                  <a:chOff x="3222631" y="2470855"/>
                  <a:chExt cx="1418380" cy="3229812"/>
                </a:xfrm>
              </p:grpSpPr>
              <p:sp>
                <p:nvSpPr>
                  <p:cNvPr id="16" name="Rectangle 15">
                    <a:extLst>
                      <a:ext uri="{FF2B5EF4-FFF2-40B4-BE49-F238E27FC236}">
                        <a16:creationId xmlns:a16="http://schemas.microsoft.com/office/drawing/2014/main" id="{6F2FB49C-286A-4D43-943E-EDBEABEB1EAA}"/>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D391CC12-B5F1-4FCE-9285-55B8E076D19E}"/>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4" name="Picture 13">
                  <a:extLst>
                    <a:ext uri="{FF2B5EF4-FFF2-40B4-BE49-F238E27FC236}">
                      <a16:creationId xmlns:a16="http://schemas.microsoft.com/office/drawing/2014/main" id="{BD9D1DCD-CBF0-47A2-A00E-BB8590A48499}"/>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15" name="Right Triangle 14">
                  <a:extLst>
                    <a:ext uri="{FF2B5EF4-FFF2-40B4-BE49-F238E27FC236}">
                      <a16:creationId xmlns:a16="http://schemas.microsoft.com/office/drawing/2014/main" id="{F24ADBD0-1D89-42D9-8B98-A1937E7A368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1515833" y="2563069"/>
            <a:ext cx="7407615" cy="1739347"/>
          </a:xfrm>
        </p:spPr>
        <p:txBody>
          <a:bodyPr>
            <a:normAutofit/>
          </a:bodyPr>
          <a:lstStyle>
            <a:lvl1pPr>
              <a:defRPr sz="6000"/>
            </a:lvl1pPr>
          </a:lstStyle>
          <a:p>
            <a:endParaRPr lang="en-US" dirty="0"/>
          </a:p>
        </p:txBody>
      </p:sp>
      <p:grpSp>
        <p:nvGrpSpPr>
          <p:cNvPr id="26" name="Group 25">
            <a:extLst>
              <a:ext uri="{FF2B5EF4-FFF2-40B4-BE49-F238E27FC236}">
                <a16:creationId xmlns:a16="http://schemas.microsoft.com/office/drawing/2014/main" id="{9DDDEDA3-858B-4A05-9FF6-A2C24CF5CE63}"/>
              </a:ext>
            </a:extLst>
          </p:cNvPr>
          <p:cNvGrpSpPr/>
          <p:nvPr userDrawn="1"/>
        </p:nvGrpSpPr>
        <p:grpSpPr>
          <a:xfrm>
            <a:off x="205350" y="3001626"/>
            <a:ext cx="914400" cy="914400"/>
            <a:chOff x="6773550" y="5470659"/>
            <a:chExt cx="914400" cy="914400"/>
          </a:xfrm>
        </p:grpSpPr>
        <p:sp>
          <p:nvSpPr>
            <p:cNvPr id="27" name="Oval 26">
              <a:extLst>
                <a:ext uri="{FF2B5EF4-FFF2-40B4-BE49-F238E27FC236}">
                  <a16:creationId xmlns:a16="http://schemas.microsoft.com/office/drawing/2014/main" id="{E13E11AB-08D9-41E8-95B9-72DBB2886B62}"/>
                </a:ext>
              </a:extLst>
            </p:cNvPr>
            <p:cNvSpPr>
              <a:spLocks noChangeAspect="1"/>
            </p:cNvSpPr>
            <p:nvPr/>
          </p:nvSpPr>
          <p:spPr>
            <a:xfrm>
              <a:off x="6773550" y="5470659"/>
              <a:ext cx="914400" cy="914400"/>
            </a:xfrm>
            <a:prstGeom prst="ellipse">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FA85B7A7-980D-4F13-A61E-84B2F6889E12}"/>
                </a:ext>
              </a:extLst>
            </p:cNvPr>
            <p:cNvGrpSpPr/>
            <p:nvPr/>
          </p:nvGrpSpPr>
          <p:grpSpPr>
            <a:xfrm>
              <a:off x="6995027" y="5563126"/>
              <a:ext cx="355438" cy="127038"/>
              <a:chOff x="3419473" y="2536756"/>
              <a:chExt cx="1421946" cy="508153"/>
            </a:xfrm>
          </p:grpSpPr>
          <p:grpSp>
            <p:nvGrpSpPr>
              <p:cNvPr id="155" name="Group 154">
                <a:extLst>
                  <a:ext uri="{FF2B5EF4-FFF2-40B4-BE49-F238E27FC236}">
                    <a16:creationId xmlns:a16="http://schemas.microsoft.com/office/drawing/2014/main" id="{9F4B80E1-FAFE-4D0D-A998-F4BD78A1694B}"/>
                  </a:ext>
                </a:extLst>
              </p:cNvPr>
              <p:cNvGrpSpPr/>
              <p:nvPr/>
            </p:nvGrpSpPr>
            <p:grpSpPr>
              <a:xfrm>
                <a:off x="3442574" y="2536756"/>
                <a:ext cx="1377723" cy="497348"/>
                <a:chOff x="3442574" y="2536756"/>
                <a:chExt cx="1377723" cy="497348"/>
              </a:xfrm>
            </p:grpSpPr>
            <p:grpSp>
              <p:nvGrpSpPr>
                <p:cNvPr id="158" name="Group 157">
                  <a:extLst>
                    <a:ext uri="{FF2B5EF4-FFF2-40B4-BE49-F238E27FC236}">
                      <a16:creationId xmlns:a16="http://schemas.microsoft.com/office/drawing/2014/main" id="{F11BE52B-8FA9-4777-B487-623ECF76F020}"/>
                    </a:ext>
                  </a:extLst>
                </p:cNvPr>
                <p:cNvGrpSpPr/>
                <p:nvPr/>
              </p:nvGrpSpPr>
              <p:grpSpPr>
                <a:xfrm flipH="1">
                  <a:off x="4535064" y="2536756"/>
                  <a:ext cx="279148" cy="491289"/>
                  <a:chOff x="3028950" y="1743386"/>
                  <a:chExt cx="279148" cy="491289"/>
                </a:xfrm>
              </p:grpSpPr>
              <p:sp>
                <p:nvSpPr>
                  <p:cNvPr id="165" name="Oval 164">
                    <a:extLst>
                      <a:ext uri="{FF2B5EF4-FFF2-40B4-BE49-F238E27FC236}">
                        <a16:creationId xmlns:a16="http://schemas.microsoft.com/office/drawing/2014/main" id="{DAB400ED-9364-4C5A-BF41-036DC14C3EEF}"/>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79328D7B-6BC4-4AD5-8B1D-A6220F94A80E}"/>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a:extLst>
                    <a:ext uri="{FF2B5EF4-FFF2-40B4-BE49-F238E27FC236}">
                      <a16:creationId xmlns:a16="http://schemas.microsoft.com/office/drawing/2014/main" id="{DC50F2DB-36B6-429A-AE76-68A7ADF27D9C}"/>
                    </a:ext>
                  </a:extLst>
                </p:cNvPr>
                <p:cNvGrpSpPr/>
                <p:nvPr/>
              </p:nvGrpSpPr>
              <p:grpSpPr>
                <a:xfrm>
                  <a:off x="3442574" y="2542862"/>
                  <a:ext cx="1377723" cy="491242"/>
                  <a:chOff x="3442574" y="2542862"/>
                  <a:chExt cx="1377723" cy="491242"/>
                </a:xfrm>
              </p:grpSpPr>
              <p:grpSp>
                <p:nvGrpSpPr>
                  <p:cNvPr id="160" name="Group 159">
                    <a:extLst>
                      <a:ext uri="{FF2B5EF4-FFF2-40B4-BE49-F238E27FC236}">
                        <a16:creationId xmlns:a16="http://schemas.microsoft.com/office/drawing/2014/main" id="{981CC8B6-7EBF-40CD-9B62-981D6EB13E93}"/>
                      </a:ext>
                    </a:extLst>
                  </p:cNvPr>
                  <p:cNvGrpSpPr/>
                  <p:nvPr/>
                </p:nvGrpSpPr>
                <p:grpSpPr>
                  <a:xfrm>
                    <a:off x="3442574" y="2542862"/>
                    <a:ext cx="230051" cy="482786"/>
                    <a:chOff x="3028950" y="1751889"/>
                    <a:chExt cx="230051" cy="482786"/>
                  </a:xfrm>
                </p:grpSpPr>
                <p:sp>
                  <p:nvSpPr>
                    <p:cNvPr id="163" name="Oval 162">
                      <a:extLst>
                        <a:ext uri="{FF2B5EF4-FFF2-40B4-BE49-F238E27FC236}">
                          <a16:creationId xmlns:a16="http://schemas.microsoft.com/office/drawing/2014/main" id="{01756AD4-41B5-48F6-A97B-107443F2A55B}"/>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a:extLst>
                        <a:ext uri="{FF2B5EF4-FFF2-40B4-BE49-F238E27FC236}">
                          <a16:creationId xmlns:a16="http://schemas.microsoft.com/office/drawing/2014/main" id="{144DDB46-4C0B-4A6B-9336-93CB10746647}"/>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Oval 160">
                    <a:extLst>
                      <a:ext uri="{FF2B5EF4-FFF2-40B4-BE49-F238E27FC236}">
                        <a16:creationId xmlns:a16="http://schemas.microsoft.com/office/drawing/2014/main" id="{AE6CED9D-B882-4360-832D-07C84D8179E2}"/>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8FC7481B-1887-4451-A755-3116EA887C2B}"/>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56" name="Oval 155">
                <a:extLst>
                  <a:ext uri="{FF2B5EF4-FFF2-40B4-BE49-F238E27FC236}">
                    <a16:creationId xmlns:a16="http://schemas.microsoft.com/office/drawing/2014/main" id="{B59DD979-BCC1-4DBA-A605-698CB71AF2D4}"/>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51F230CD-E3B3-4957-A9C6-F1A43517D54A}"/>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CFB2D93-92A9-4826-B485-251D6008C754}"/>
                </a:ext>
              </a:extLst>
            </p:cNvPr>
            <p:cNvGrpSpPr/>
            <p:nvPr/>
          </p:nvGrpSpPr>
          <p:grpSpPr>
            <a:xfrm>
              <a:off x="6789696" y="5887079"/>
              <a:ext cx="524669" cy="490043"/>
              <a:chOff x="6729221" y="5887079"/>
              <a:chExt cx="524669" cy="490043"/>
            </a:xfrm>
          </p:grpSpPr>
          <p:grpSp>
            <p:nvGrpSpPr>
              <p:cNvPr id="144" name="Group 143">
                <a:extLst>
                  <a:ext uri="{FF2B5EF4-FFF2-40B4-BE49-F238E27FC236}">
                    <a16:creationId xmlns:a16="http://schemas.microsoft.com/office/drawing/2014/main" id="{6CEB2950-E6E5-4BB4-9BE4-0A9A2EAE32CF}"/>
                  </a:ext>
                </a:extLst>
              </p:cNvPr>
              <p:cNvGrpSpPr>
                <a:grpSpLocks noChangeAspect="1"/>
              </p:cNvGrpSpPr>
              <p:nvPr/>
            </p:nvGrpSpPr>
            <p:grpSpPr>
              <a:xfrm flipH="1">
                <a:off x="6729221" y="5887079"/>
                <a:ext cx="524669" cy="490043"/>
                <a:chOff x="4031138" y="4120109"/>
                <a:chExt cx="1830338" cy="1709309"/>
              </a:xfrm>
            </p:grpSpPr>
            <p:sp>
              <p:nvSpPr>
                <p:cNvPr id="146" name="Freeform 980">
                  <a:extLst>
                    <a:ext uri="{FF2B5EF4-FFF2-40B4-BE49-F238E27FC236}">
                      <a16:creationId xmlns:a16="http://schemas.microsoft.com/office/drawing/2014/main" id="{45C192A1-6BC6-46BC-9D27-9E08C0151DC9}"/>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981">
                  <a:extLst>
                    <a:ext uri="{FF2B5EF4-FFF2-40B4-BE49-F238E27FC236}">
                      <a16:creationId xmlns:a16="http://schemas.microsoft.com/office/drawing/2014/main" id="{05FF421C-4483-4799-BAF4-09B5C21FC53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982">
                  <a:extLst>
                    <a:ext uri="{FF2B5EF4-FFF2-40B4-BE49-F238E27FC236}">
                      <a16:creationId xmlns:a16="http://schemas.microsoft.com/office/drawing/2014/main" id="{C38553F4-8C4E-463D-B1A5-F8373892CE5A}"/>
                    </a:ext>
                  </a:extLst>
                </p:cNvPr>
                <p:cNvSpPr/>
                <p:nvPr/>
              </p:nvSpPr>
              <p:spPr>
                <a:xfrm>
                  <a:off x="4330917" y="4551906"/>
                  <a:ext cx="1530559" cy="1021254"/>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 name="connsiteX0" fmla="*/ 349182 w 1949657"/>
                    <a:gd name="connsiteY0" fmla="*/ 193 h 1357383"/>
                    <a:gd name="connsiteX1" fmla="*/ 728397 w 1949657"/>
                    <a:gd name="connsiteY1" fmla="*/ 230141 h 1357383"/>
                    <a:gd name="connsiteX2" fmla="*/ 1325653 w 1949657"/>
                    <a:gd name="connsiteY2" fmla="*/ 276325 h 1357383"/>
                    <a:gd name="connsiteX3" fmla="*/ 1949643 w 1949657"/>
                    <a:gd name="connsiteY3" fmla="*/ 165754 h 1357383"/>
                    <a:gd name="connsiteX4" fmla="*/ 1674219 w 1949657"/>
                    <a:gd name="connsiteY4" fmla="*/ 1286809 h 1357383"/>
                    <a:gd name="connsiteX5" fmla="*/ 359720 w 1949657"/>
                    <a:gd name="connsiteY5" fmla="*/ 1165966 h 1357383"/>
                    <a:gd name="connsiteX6" fmla="*/ 269509 w 1949657"/>
                    <a:gd name="connsiteY6" fmla="*/ 498724 h 1357383"/>
                    <a:gd name="connsiteX7" fmla="*/ 492 w 1949657"/>
                    <a:gd name="connsiteY7" fmla="*/ 196290 h 1357383"/>
                    <a:gd name="connsiteX8" fmla="*/ 349182 w 1949657"/>
                    <a:gd name="connsiteY8" fmla="*/ 193 h 1357383"/>
                    <a:gd name="connsiteX0" fmla="*/ 349182 w 1949648"/>
                    <a:gd name="connsiteY0" fmla="*/ 193 h 1415742"/>
                    <a:gd name="connsiteX1" fmla="*/ 728397 w 1949648"/>
                    <a:gd name="connsiteY1" fmla="*/ 230141 h 1415742"/>
                    <a:gd name="connsiteX2" fmla="*/ 1325653 w 1949648"/>
                    <a:gd name="connsiteY2" fmla="*/ 276325 h 1415742"/>
                    <a:gd name="connsiteX3" fmla="*/ 1949643 w 1949648"/>
                    <a:gd name="connsiteY3" fmla="*/ 165754 h 1415742"/>
                    <a:gd name="connsiteX4" fmla="*/ 1256639 w 1949648"/>
                    <a:gd name="connsiteY4" fmla="*/ 1356716 h 1415742"/>
                    <a:gd name="connsiteX5" fmla="*/ 359720 w 1949648"/>
                    <a:gd name="connsiteY5" fmla="*/ 1165966 h 1415742"/>
                    <a:gd name="connsiteX6" fmla="*/ 269509 w 1949648"/>
                    <a:gd name="connsiteY6" fmla="*/ 498724 h 1415742"/>
                    <a:gd name="connsiteX7" fmla="*/ 492 w 1949648"/>
                    <a:gd name="connsiteY7" fmla="*/ 196290 h 1415742"/>
                    <a:gd name="connsiteX8" fmla="*/ 349182 w 1949648"/>
                    <a:gd name="connsiteY8" fmla="*/ 193 h 1415742"/>
                    <a:gd name="connsiteX0" fmla="*/ 349182 w 1949652"/>
                    <a:gd name="connsiteY0" fmla="*/ 193 h 1415742"/>
                    <a:gd name="connsiteX1" fmla="*/ 728397 w 1949652"/>
                    <a:gd name="connsiteY1" fmla="*/ 230141 h 1415742"/>
                    <a:gd name="connsiteX2" fmla="*/ 1325653 w 1949652"/>
                    <a:gd name="connsiteY2" fmla="*/ 276325 h 1415742"/>
                    <a:gd name="connsiteX3" fmla="*/ 1949643 w 1949652"/>
                    <a:gd name="connsiteY3" fmla="*/ 165754 h 1415742"/>
                    <a:gd name="connsiteX4" fmla="*/ 1256639 w 1949652"/>
                    <a:gd name="connsiteY4" fmla="*/ 1356716 h 1415742"/>
                    <a:gd name="connsiteX5" fmla="*/ 359720 w 1949652"/>
                    <a:gd name="connsiteY5" fmla="*/ 1165966 h 1415742"/>
                    <a:gd name="connsiteX6" fmla="*/ 269509 w 1949652"/>
                    <a:gd name="connsiteY6" fmla="*/ 498724 h 1415742"/>
                    <a:gd name="connsiteX7" fmla="*/ 492 w 1949652"/>
                    <a:gd name="connsiteY7" fmla="*/ 196290 h 1415742"/>
                    <a:gd name="connsiteX8" fmla="*/ 349182 w 1949652"/>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643" h="1415742">
                      <a:moveTo>
                        <a:pt x="349182" y="193"/>
                      </a:moveTo>
                      <a:cubicBezTo>
                        <a:pt x="470499" y="5835"/>
                        <a:pt x="613151" y="193109"/>
                        <a:pt x="728397" y="230141"/>
                      </a:cubicBezTo>
                      <a:cubicBezTo>
                        <a:pt x="843643" y="267173"/>
                        <a:pt x="1122112" y="287056"/>
                        <a:pt x="1325653" y="276325"/>
                      </a:cubicBezTo>
                      <a:cubicBezTo>
                        <a:pt x="1529194" y="265594"/>
                        <a:pt x="1755572" y="161774"/>
                        <a:pt x="1949643" y="165754"/>
                      </a:cubicBezTo>
                      <a:cubicBezTo>
                        <a:pt x="1775274" y="724901"/>
                        <a:pt x="1584788" y="1064200"/>
                        <a:pt x="1242529" y="1356716"/>
                      </a:cubicBezTo>
                      <a:cubicBezTo>
                        <a:pt x="1020044" y="1519519"/>
                        <a:pt x="521890" y="1308965"/>
                        <a:pt x="359720" y="1165966"/>
                      </a:cubicBezTo>
                      <a:cubicBezTo>
                        <a:pt x="197550" y="1022967"/>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983">
                  <a:extLst>
                    <a:ext uri="{FF2B5EF4-FFF2-40B4-BE49-F238E27FC236}">
                      <a16:creationId xmlns:a16="http://schemas.microsoft.com/office/drawing/2014/main" id="{757EBEBA-986A-4D4A-8D7D-733863F3582A}"/>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984">
                  <a:extLst>
                    <a:ext uri="{FF2B5EF4-FFF2-40B4-BE49-F238E27FC236}">
                      <a16:creationId xmlns:a16="http://schemas.microsoft.com/office/drawing/2014/main" id="{6B030AC3-1D1C-43F7-89F5-C4621B80633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6C7280C6-6BBD-4BA2-A616-64A9E2B87A4A}"/>
                    </a:ext>
                  </a:extLst>
                </p:cNvPr>
                <p:cNvSpPr/>
                <p:nvPr/>
              </p:nvSpPr>
              <p:spPr>
                <a:xfrm>
                  <a:off x="4452612" y="4460898"/>
                  <a:ext cx="63799" cy="956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57">
                  <a:extLst>
                    <a:ext uri="{FF2B5EF4-FFF2-40B4-BE49-F238E27FC236}">
                      <a16:creationId xmlns:a16="http://schemas.microsoft.com/office/drawing/2014/main" id="{0156B3B4-D120-4470-ACF7-DCFE13C7AF84}"/>
                    </a:ext>
                  </a:extLst>
                </p:cNvPr>
                <p:cNvSpPr/>
                <p:nvPr/>
              </p:nvSpPr>
              <p:spPr>
                <a:xfrm>
                  <a:off x="4554122" y="5320176"/>
                  <a:ext cx="178911" cy="50924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 name="connsiteX0" fmla="*/ 9965 w 206947"/>
                    <a:gd name="connsiteY0" fmla="*/ 3649 h 637640"/>
                    <a:gd name="connsiteX1" fmla="*/ 206947 w 206947"/>
                    <a:gd name="connsiteY1" fmla="*/ 0 h 637640"/>
                    <a:gd name="connsiteX2" fmla="*/ 133831 w 206947"/>
                    <a:gd name="connsiteY2" fmla="*/ 637640 h 637640"/>
                    <a:gd name="connsiteX3" fmla="*/ 0 w 206947"/>
                    <a:gd name="connsiteY3" fmla="*/ 604762 h 637640"/>
                    <a:gd name="connsiteX4" fmla="*/ 9965 w 206947"/>
                    <a:gd name="connsiteY4" fmla="*/ 3649 h 637640"/>
                    <a:gd name="connsiteX0" fmla="*/ 9965 w 206947"/>
                    <a:gd name="connsiteY0" fmla="*/ 3649 h 604762"/>
                    <a:gd name="connsiteX1" fmla="*/ 206947 w 206947"/>
                    <a:gd name="connsiteY1" fmla="*/ 0 h 604762"/>
                    <a:gd name="connsiteX2" fmla="*/ 153052 w 206947"/>
                    <a:gd name="connsiteY2" fmla="*/ 578458 h 604762"/>
                    <a:gd name="connsiteX3" fmla="*/ 0 w 206947"/>
                    <a:gd name="connsiteY3" fmla="*/ 604762 h 604762"/>
                    <a:gd name="connsiteX4" fmla="*/ 9965 w 206947"/>
                    <a:gd name="connsiteY4" fmla="*/ 3649 h 6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947" h="604762">
                      <a:moveTo>
                        <a:pt x="9965" y="3649"/>
                      </a:moveTo>
                      <a:lnTo>
                        <a:pt x="206947" y="0"/>
                      </a:lnTo>
                      <a:lnTo>
                        <a:pt x="153052" y="578458"/>
                      </a:lnTo>
                      <a:lnTo>
                        <a:pt x="0" y="604762"/>
                      </a:lnTo>
                      <a:lnTo>
                        <a:pt x="9965"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987">
                  <a:extLst>
                    <a:ext uri="{FF2B5EF4-FFF2-40B4-BE49-F238E27FC236}">
                      <a16:creationId xmlns:a16="http://schemas.microsoft.com/office/drawing/2014/main" id="{788FD5F5-4D4F-47AC-9479-31765576199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57">
                  <a:extLst>
                    <a:ext uri="{FF2B5EF4-FFF2-40B4-BE49-F238E27FC236}">
                      <a16:creationId xmlns:a16="http://schemas.microsoft.com/office/drawing/2014/main" id="{90EFD67E-DC42-4B94-9A69-A7D61C3CD631}"/>
                    </a:ext>
                  </a:extLst>
                </p:cNvPr>
                <p:cNvSpPr/>
                <p:nvPr/>
              </p:nvSpPr>
              <p:spPr>
                <a:xfrm>
                  <a:off x="4795296" y="5337767"/>
                  <a:ext cx="173974" cy="417907"/>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 name="connsiteX0" fmla="*/ 0 w 197345"/>
                    <a:gd name="connsiteY0" fmla="*/ 0 h 614725"/>
                    <a:gd name="connsiteX1" fmla="*/ 196980 w 197345"/>
                    <a:gd name="connsiteY1" fmla="*/ 42560 h 614725"/>
                    <a:gd name="connsiteX2" fmla="*/ 194833 w 197345"/>
                    <a:gd name="connsiteY2" fmla="*/ 614725 h 614725"/>
                    <a:gd name="connsiteX3" fmla="*/ 14402 w 197345"/>
                    <a:gd name="connsiteY3" fmla="*/ 496295 h 614725"/>
                    <a:gd name="connsiteX4" fmla="*/ 0 w 197345"/>
                    <a:gd name="connsiteY4" fmla="*/ 0 h 614725"/>
                    <a:gd name="connsiteX0" fmla="*/ 0 w 201235"/>
                    <a:gd name="connsiteY0" fmla="*/ 0 h 496295"/>
                    <a:gd name="connsiteX1" fmla="*/ 196980 w 201235"/>
                    <a:gd name="connsiteY1" fmla="*/ 42560 h 496295"/>
                    <a:gd name="connsiteX2" fmla="*/ 201235 w 201235"/>
                    <a:gd name="connsiteY2" fmla="*/ 456901 h 496295"/>
                    <a:gd name="connsiteX3" fmla="*/ 14402 w 201235"/>
                    <a:gd name="connsiteY3" fmla="*/ 496295 h 496295"/>
                    <a:gd name="connsiteX4" fmla="*/ 0 w 201235"/>
                    <a:gd name="connsiteY4" fmla="*/ 0 h 496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35" h="496295">
                      <a:moveTo>
                        <a:pt x="0" y="0"/>
                      </a:moveTo>
                      <a:lnTo>
                        <a:pt x="196980" y="42560"/>
                      </a:lnTo>
                      <a:cubicBezTo>
                        <a:pt x="198826" y="244680"/>
                        <a:pt x="199389" y="254781"/>
                        <a:pt x="201235" y="456901"/>
                      </a:cubicBezTo>
                      <a:lnTo>
                        <a:pt x="14402" y="496295"/>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Freeform 979">
                <a:extLst>
                  <a:ext uri="{FF2B5EF4-FFF2-40B4-BE49-F238E27FC236}">
                    <a16:creationId xmlns:a16="http://schemas.microsoft.com/office/drawing/2014/main" id="{1DFEE547-F64F-4040-962A-DD6ED54E348D}"/>
                  </a:ext>
                </a:extLst>
              </p:cNvPr>
              <p:cNvSpPr/>
              <p:nvPr/>
            </p:nvSpPr>
            <p:spPr>
              <a:xfrm flipH="1">
                <a:off x="7176480" y="6030253"/>
                <a:ext cx="66422" cy="4100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4155F340-7F66-46E4-8B2E-A60674D714FA}"/>
                </a:ext>
              </a:extLst>
            </p:cNvPr>
            <p:cNvGrpSpPr/>
            <p:nvPr/>
          </p:nvGrpSpPr>
          <p:grpSpPr>
            <a:xfrm>
              <a:off x="6965830" y="5670086"/>
              <a:ext cx="419991" cy="199148"/>
              <a:chOff x="3392451" y="3360550"/>
              <a:chExt cx="1680190" cy="796592"/>
            </a:xfrm>
          </p:grpSpPr>
          <p:sp>
            <p:nvSpPr>
              <p:cNvPr id="141" name="Rectangle 140">
                <a:extLst>
                  <a:ext uri="{FF2B5EF4-FFF2-40B4-BE49-F238E27FC236}">
                    <a16:creationId xmlns:a16="http://schemas.microsoft.com/office/drawing/2014/main" id="{7B8E89CE-6389-497A-BE4A-8057A4C87E8F}"/>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B314B8AA-ADAF-45CD-AD8E-74C2ED5FD99F}"/>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27C7E074-25D7-4DB5-8D2D-E3716CD0B542}"/>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a:extLst>
                <a:ext uri="{FF2B5EF4-FFF2-40B4-BE49-F238E27FC236}">
                  <a16:creationId xmlns:a16="http://schemas.microsoft.com/office/drawing/2014/main" id="{45C30F6A-10E3-4511-B745-78AC355A65A8}"/>
                </a:ext>
              </a:extLst>
            </p:cNvPr>
            <p:cNvSpPr/>
            <p:nvPr/>
          </p:nvSpPr>
          <p:spPr>
            <a:xfrm>
              <a:off x="6890114" y="5718375"/>
              <a:ext cx="571423" cy="1143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3F52CF00-1AE2-41B7-99D0-E84B313AC4AF}"/>
                </a:ext>
              </a:extLst>
            </p:cNvPr>
            <p:cNvSpPr/>
            <p:nvPr/>
          </p:nvSpPr>
          <p:spPr>
            <a:xfrm>
              <a:off x="6970113" y="5813623"/>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69C556E-D5B1-423D-8F02-4572642FFCDB}"/>
                </a:ext>
              </a:extLst>
            </p:cNvPr>
            <p:cNvSpPr/>
            <p:nvPr/>
          </p:nvSpPr>
          <p:spPr>
            <a:xfrm>
              <a:off x="6970113" y="5683961"/>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E169147D-0756-416A-ABFA-DAACC2C8EAE9}"/>
                </a:ext>
              </a:extLst>
            </p:cNvPr>
            <p:cNvSpPr/>
            <p:nvPr/>
          </p:nvSpPr>
          <p:spPr>
            <a:xfrm>
              <a:off x="7427468"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D17D229E-7FCE-412B-9164-DAEA88A97ADC}"/>
                </a:ext>
              </a:extLst>
            </p:cNvPr>
            <p:cNvSpPr/>
            <p:nvPr/>
          </p:nvSpPr>
          <p:spPr>
            <a:xfrm>
              <a:off x="6900044"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lowchart: Extract 35">
              <a:extLst>
                <a:ext uri="{FF2B5EF4-FFF2-40B4-BE49-F238E27FC236}">
                  <a16:creationId xmlns:a16="http://schemas.microsoft.com/office/drawing/2014/main" id="{4161AD2C-1F82-4A47-BBBD-935DACBF0D2E}"/>
                </a:ext>
              </a:extLst>
            </p:cNvPr>
            <p:cNvSpPr/>
            <p:nvPr/>
          </p:nvSpPr>
          <p:spPr>
            <a:xfrm rot="16200000">
              <a:off x="6851624"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lowchart: Extract 36">
              <a:extLst>
                <a:ext uri="{FF2B5EF4-FFF2-40B4-BE49-F238E27FC236}">
                  <a16:creationId xmlns:a16="http://schemas.microsoft.com/office/drawing/2014/main" id="{CA1B085B-5767-4BEF-B8C4-CC9FD77A44D9}"/>
                </a:ext>
              </a:extLst>
            </p:cNvPr>
            <p:cNvSpPr/>
            <p:nvPr/>
          </p:nvSpPr>
          <p:spPr>
            <a:xfrm rot="5400000" flipH="1">
              <a:off x="7456271"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ADE86E77-E81F-4933-90EC-1A125F21505D}"/>
                </a:ext>
              </a:extLst>
            </p:cNvPr>
            <p:cNvGrpSpPr/>
            <p:nvPr/>
          </p:nvGrpSpPr>
          <p:grpSpPr>
            <a:xfrm>
              <a:off x="7007122" y="5547875"/>
              <a:ext cx="176132" cy="70820"/>
              <a:chOff x="3467860" y="2630648"/>
              <a:chExt cx="704622" cy="283281"/>
            </a:xfrm>
          </p:grpSpPr>
          <p:sp>
            <p:nvSpPr>
              <p:cNvPr id="101" name="Freeform 935">
                <a:extLst>
                  <a:ext uri="{FF2B5EF4-FFF2-40B4-BE49-F238E27FC236}">
                    <a16:creationId xmlns:a16="http://schemas.microsoft.com/office/drawing/2014/main" id="{C2BEB312-8EC0-480F-A2B5-4E75882018EC}"/>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a:extLst>
                  <a:ext uri="{FF2B5EF4-FFF2-40B4-BE49-F238E27FC236}">
                    <a16:creationId xmlns:a16="http://schemas.microsoft.com/office/drawing/2014/main" id="{52057C60-25C9-4223-BE5C-984EFFCEEF37}"/>
                  </a:ext>
                </a:extLst>
              </p:cNvPr>
              <p:cNvGrpSpPr/>
              <p:nvPr/>
            </p:nvGrpSpPr>
            <p:grpSpPr>
              <a:xfrm>
                <a:off x="3870845" y="2741360"/>
                <a:ext cx="200412" cy="46251"/>
                <a:chOff x="3739675" y="2714693"/>
                <a:chExt cx="200412" cy="70335"/>
              </a:xfrm>
            </p:grpSpPr>
            <p:sp>
              <p:nvSpPr>
                <p:cNvPr id="139" name="Oval 138">
                  <a:extLst>
                    <a:ext uri="{FF2B5EF4-FFF2-40B4-BE49-F238E27FC236}">
                      <a16:creationId xmlns:a16="http://schemas.microsoft.com/office/drawing/2014/main" id="{E635287B-D5EF-405E-A4AA-86FC4710BB8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34397BE8-4903-4B5C-A997-AFF124382F6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3" name="Group 102">
                <a:extLst>
                  <a:ext uri="{FF2B5EF4-FFF2-40B4-BE49-F238E27FC236}">
                    <a16:creationId xmlns:a16="http://schemas.microsoft.com/office/drawing/2014/main" id="{C55E20C9-6064-4290-AAFD-033E16A09B70}"/>
                  </a:ext>
                </a:extLst>
              </p:cNvPr>
              <p:cNvGrpSpPr/>
              <p:nvPr/>
            </p:nvGrpSpPr>
            <p:grpSpPr>
              <a:xfrm>
                <a:off x="3894466" y="2661694"/>
                <a:ext cx="200412" cy="46251"/>
                <a:chOff x="3739675" y="2714693"/>
                <a:chExt cx="200412" cy="70335"/>
              </a:xfrm>
            </p:grpSpPr>
            <p:sp>
              <p:nvSpPr>
                <p:cNvPr id="137" name="Oval 136">
                  <a:extLst>
                    <a:ext uri="{FF2B5EF4-FFF2-40B4-BE49-F238E27FC236}">
                      <a16:creationId xmlns:a16="http://schemas.microsoft.com/office/drawing/2014/main" id="{94381206-3B41-4360-A09B-712CB3C767F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Oval 137">
                  <a:extLst>
                    <a:ext uri="{FF2B5EF4-FFF2-40B4-BE49-F238E27FC236}">
                      <a16:creationId xmlns:a16="http://schemas.microsoft.com/office/drawing/2014/main" id="{142CEA26-4EE7-4716-9228-DEFD6154102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4" name="Group 103">
                <a:extLst>
                  <a:ext uri="{FF2B5EF4-FFF2-40B4-BE49-F238E27FC236}">
                    <a16:creationId xmlns:a16="http://schemas.microsoft.com/office/drawing/2014/main" id="{961829AB-F3EC-4149-9D38-510EBCF84E90}"/>
                  </a:ext>
                </a:extLst>
              </p:cNvPr>
              <p:cNvGrpSpPr/>
              <p:nvPr/>
            </p:nvGrpSpPr>
            <p:grpSpPr>
              <a:xfrm>
                <a:off x="3840049" y="2787811"/>
                <a:ext cx="200412" cy="46251"/>
                <a:chOff x="3739675" y="2714693"/>
                <a:chExt cx="200412" cy="70335"/>
              </a:xfrm>
            </p:grpSpPr>
            <p:sp>
              <p:nvSpPr>
                <p:cNvPr id="135" name="Oval 134">
                  <a:extLst>
                    <a:ext uri="{FF2B5EF4-FFF2-40B4-BE49-F238E27FC236}">
                      <a16:creationId xmlns:a16="http://schemas.microsoft.com/office/drawing/2014/main" id="{7EBAA7E6-A593-4E6D-822E-B9F1E43D095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FB5FA78F-18DE-44C3-B727-DC9D28656AD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5" name="Group 104">
                <a:extLst>
                  <a:ext uri="{FF2B5EF4-FFF2-40B4-BE49-F238E27FC236}">
                    <a16:creationId xmlns:a16="http://schemas.microsoft.com/office/drawing/2014/main" id="{D7C21E44-B33B-4140-BA9C-5EC98A46CA5A}"/>
                  </a:ext>
                </a:extLst>
              </p:cNvPr>
              <p:cNvGrpSpPr/>
              <p:nvPr/>
            </p:nvGrpSpPr>
            <p:grpSpPr>
              <a:xfrm>
                <a:off x="3770943" y="2828260"/>
                <a:ext cx="200412" cy="46251"/>
                <a:chOff x="3739675" y="2714693"/>
                <a:chExt cx="200412" cy="70335"/>
              </a:xfrm>
            </p:grpSpPr>
            <p:sp>
              <p:nvSpPr>
                <p:cNvPr id="133" name="Oval 132">
                  <a:extLst>
                    <a:ext uri="{FF2B5EF4-FFF2-40B4-BE49-F238E27FC236}">
                      <a16:creationId xmlns:a16="http://schemas.microsoft.com/office/drawing/2014/main" id="{1E50831A-386D-430D-8F58-B46B4A909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Oval 133">
                  <a:extLst>
                    <a:ext uri="{FF2B5EF4-FFF2-40B4-BE49-F238E27FC236}">
                      <a16:creationId xmlns:a16="http://schemas.microsoft.com/office/drawing/2014/main" id="{BB7E76F2-3F60-4EE7-8564-EFF9A5A8FE1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6" name="Group 105">
                <a:extLst>
                  <a:ext uri="{FF2B5EF4-FFF2-40B4-BE49-F238E27FC236}">
                    <a16:creationId xmlns:a16="http://schemas.microsoft.com/office/drawing/2014/main" id="{A2D2E2CB-7419-45EF-8145-C1CDFDD0039E}"/>
                  </a:ext>
                </a:extLst>
              </p:cNvPr>
              <p:cNvGrpSpPr/>
              <p:nvPr/>
            </p:nvGrpSpPr>
            <p:grpSpPr>
              <a:xfrm>
                <a:off x="3702366" y="2790008"/>
                <a:ext cx="200412" cy="45719"/>
                <a:chOff x="3739675" y="2714693"/>
                <a:chExt cx="200412" cy="70335"/>
              </a:xfrm>
            </p:grpSpPr>
            <p:sp>
              <p:nvSpPr>
                <p:cNvPr id="131" name="Oval 130">
                  <a:extLst>
                    <a:ext uri="{FF2B5EF4-FFF2-40B4-BE49-F238E27FC236}">
                      <a16:creationId xmlns:a16="http://schemas.microsoft.com/office/drawing/2014/main" id="{6A7CC939-9FCD-4B70-B091-17E0E4C999E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Oval 131">
                  <a:extLst>
                    <a:ext uri="{FF2B5EF4-FFF2-40B4-BE49-F238E27FC236}">
                      <a16:creationId xmlns:a16="http://schemas.microsoft.com/office/drawing/2014/main" id="{17D37ED3-63A1-4FED-94B3-39A3E79660E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7" name="Group 106">
                <a:extLst>
                  <a:ext uri="{FF2B5EF4-FFF2-40B4-BE49-F238E27FC236}">
                    <a16:creationId xmlns:a16="http://schemas.microsoft.com/office/drawing/2014/main" id="{9B45F5EC-5BCB-4B38-828B-D6219F2EB484}"/>
                  </a:ext>
                </a:extLst>
              </p:cNvPr>
              <p:cNvGrpSpPr/>
              <p:nvPr/>
            </p:nvGrpSpPr>
            <p:grpSpPr>
              <a:xfrm>
                <a:off x="3660290" y="2835696"/>
                <a:ext cx="200412" cy="58765"/>
                <a:chOff x="3739675" y="2714693"/>
                <a:chExt cx="200412" cy="70335"/>
              </a:xfrm>
            </p:grpSpPr>
            <p:sp>
              <p:nvSpPr>
                <p:cNvPr id="129" name="Oval 128">
                  <a:extLst>
                    <a:ext uri="{FF2B5EF4-FFF2-40B4-BE49-F238E27FC236}">
                      <a16:creationId xmlns:a16="http://schemas.microsoft.com/office/drawing/2014/main" id="{F175B483-4869-43E4-9C1A-7A91C0412E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41AC6DF-2238-4478-9652-E565C408BE0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8" name="Group 107">
                <a:extLst>
                  <a:ext uri="{FF2B5EF4-FFF2-40B4-BE49-F238E27FC236}">
                    <a16:creationId xmlns:a16="http://schemas.microsoft.com/office/drawing/2014/main" id="{463F3A25-6B18-4EB7-8EF7-4E337547A7B1}"/>
                  </a:ext>
                </a:extLst>
              </p:cNvPr>
              <p:cNvGrpSpPr/>
              <p:nvPr/>
            </p:nvGrpSpPr>
            <p:grpSpPr>
              <a:xfrm>
                <a:off x="3537824" y="2854536"/>
                <a:ext cx="200412" cy="46251"/>
                <a:chOff x="3739675" y="2714693"/>
                <a:chExt cx="200412" cy="70335"/>
              </a:xfrm>
            </p:grpSpPr>
            <p:sp>
              <p:nvSpPr>
                <p:cNvPr id="127" name="Oval 126">
                  <a:extLst>
                    <a:ext uri="{FF2B5EF4-FFF2-40B4-BE49-F238E27FC236}">
                      <a16:creationId xmlns:a16="http://schemas.microsoft.com/office/drawing/2014/main" id="{2F18688D-4637-4070-8A46-2DE92CA5BE3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12D9842E-CA3A-45E3-BE2F-1A893498F89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9" name="Group 108">
                <a:extLst>
                  <a:ext uri="{FF2B5EF4-FFF2-40B4-BE49-F238E27FC236}">
                    <a16:creationId xmlns:a16="http://schemas.microsoft.com/office/drawing/2014/main" id="{AC866FE4-06A6-4DDB-A0C0-50AB897F33CC}"/>
                  </a:ext>
                </a:extLst>
              </p:cNvPr>
              <p:cNvGrpSpPr/>
              <p:nvPr/>
            </p:nvGrpSpPr>
            <p:grpSpPr>
              <a:xfrm>
                <a:off x="3571637" y="2809505"/>
                <a:ext cx="200412" cy="46251"/>
                <a:chOff x="3739675" y="2714693"/>
                <a:chExt cx="200412" cy="70335"/>
              </a:xfrm>
            </p:grpSpPr>
            <p:sp>
              <p:nvSpPr>
                <p:cNvPr id="125" name="Oval 124">
                  <a:extLst>
                    <a:ext uri="{FF2B5EF4-FFF2-40B4-BE49-F238E27FC236}">
                      <a16:creationId xmlns:a16="http://schemas.microsoft.com/office/drawing/2014/main" id="{5759FF31-5EAA-4A49-8FC2-F67C610378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Oval 125">
                  <a:extLst>
                    <a:ext uri="{FF2B5EF4-FFF2-40B4-BE49-F238E27FC236}">
                      <a16:creationId xmlns:a16="http://schemas.microsoft.com/office/drawing/2014/main" id="{17008596-1668-4793-95CB-AA3150773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0" name="Group 109">
                <a:extLst>
                  <a:ext uri="{FF2B5EF4-FFF2-40B4-BE49-F238E27FC236}">
                    <a16:creationId xmlns:a16="http://schemas.microsoft.com/office/drawing/2014/main" id="{54831E24-23EE-4262-AFCE-D54729572F2D}"/>
                  </a:ext>
                </a:extLst>
              </p:cNvPr>
              <p:cNvGrpSpPr/>
              <p:nvPr/>
            </p:nvGrpSpPr>
            <p:grpSpPr>
              <a:xfrm>
                <a:off x="3886556" y="2704368"/>
                <a:ext cx="200412" cy="46251"/>
                <a:chOff x="3739675" y="2714693"/>
                <a:chExt cx="200412" cy="70335"/>
              </a:xfrm>
            </p:grpSpPr>
            <p:sp>
              <p:nvSpPr>
                <p:cNvPr id="123" name="Oval 122">
                  <a:extLst>
                    <a:ext uri="{FF2B5EF4-FFF2-40B4-BE49-F238E27FC236}">
                      <a16:creationId xmlns:a16="http://schemas.microsoft.com/office/drawing/2014/main" id="{8868B777-1346-4E66-A79A-25E181B60E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Oval 123">
                  <a:extLst>
                    <a:ext uri="{FF2B5EF4-FFF2-40B4-BE49-F238E27FC236}">
                      <a16:creationId xmlns:a16="http://schemas.microsoft.com/office/drawing/2014/main" id="{9B6DFAEA-16E4-4EF3-9DA6-6B5D90853D9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1" name="Group 110">
                <a:extLst>
                  <a:ext uri="{FF2B5EF4-FFF2-40B4-BE49-F238E27FC236}">
                    <a16:creationId xmlns:a16="http://schemas.microsoft.com/office/drawing/2014/main" id="{E0D7A2D3-F70D-49BC-B030-9A6CF69FF63C}"/>
                  </a:ext>
                </a:extLst>
              </p:cNvPr>
              <p:cNvGrpSpPr/>
              <p:nvPr/>
            </p:nvGrpSpPr>
            <p:grpSpPr>
              <a:xfrm>
                <a:off x="3726645" y="2745098"/>
                <a:ext cx="200412" cy="46251"/>
                <a:chOff x="3739675" y="2714693"/>
                <a:chExt cx="200412" cy="70335"/>
              </a:xfrm>
            </p:grpSpPr>
            <p:sp>
              <p:nvSpPr>
                <p:cNvPr id="121" name="Oval 120">
                  <a:extLst>
                    <a:ext uri="{FF2B5EF4-FFF2-40B4-BE49-F238E27FC236}">
                      <a16:creationId xmlns:a16="http://schemas.microsoft.com/office/drawing/2014/main" id="{7704046A-C9DD-4AB1-B32E-73AE9E508B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338AC8F5-2A27-49DD-9C12-FE561D0E0E2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2" name="Group 111">
                <a:extLst>
                  <a:ext uri="{FF2B5EF4-FFF2-40B4-BE49-F238E27FC236}">
                    <a16:creationId xmlns:a16="http://schemas.microsoft.com/office/drawing/2014/main" id="{6F44FC54-A8C1-4199-A4BE-70CA082C2BF1}"/>
                  </a:ext>
                </a:extLst>
              </p:cNvPr>
              <p:cNvGrpSpPr/>
              <p:nvPr/>
            </p:nvGrpSpPr>
            <p:grpSpPr>
              <a:xfrm>
                <a:off x="3769057" y="2696995"/>
                <a:ext cx="200412" cy="46251"/>
                <a:chOff x="3739675" y="2714693"/>
                <a:chExt cx="200412" cy="70335"/>
              </a:xfrm>
            </p:grpSpPr>
            <p:sp>
              <p:nvSpPr>
                <p:cNvPr id="119" name="Oval 118">
                  <a:extLst>
                    <a:ext uri="{FF2B5EF4-FFF2-40B4-BE49-F238E27FC236}">
                      <a16:creationId xmlns:a16="http://schemas.microsoft.com/office/drawing/2014/main" id="{9896C733-FC77-4D73-8111-F7EA0074C91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Oval 119">
                  <a:extLst>
                    <a:ext uri="{FF2B5EF4-FFF2-40B4-BE49-F238E27FC236}">
                      <a16:creationId xmlns:a16="http://schemas.microsoft.com/office/drawing/2014/main" id="{064577EE-A108-46B9-94A9-529C9625A97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3" name="Group 112">
                <a:extLst>
                  <a:ext uri="{FF2B5EF4-FFF2-40B4-BE49-F238E27FC236}">
                    <a16:creationId xmlns:a16="http://schemas.microsoft.com/office/drawing/2014/main" id="{E6E807CE-2D22-4075-88FA-4A19E7665176}"/>
                  </a:ext>
                </a:extLst>
              </p:cNvPr>
              <p:cNvGrpSpPr/>
              <p:nvPr/>
            </p:nvGrpSpPr>
            <p:grpSpPr>
              <a:xfrm>
                <a:off x="3630410" y="2719623"/>
                <a:ext cx="200412" cy="46251"/>
                <a:chOff x="3739675" y="2714693"/>
                <a:chExt cx="200412" cy="70335"/>
              </a:xfrm>
            </p:grpSpPr>
            <p:sp>
              <p:nvSpPr>
                <p:cNvPr id="117" name="Oval 116">
                  <a:extLst>
                    <a:ext uri="{FF2B5EF4-FFF2-40B4-BE49-F238E27FC236}">
                      <a16:creationId xmlns:a16="http://schemas.microsoft.com/office/drawing/2014/main" id="{2CF28F8E-744F-40F9-A614-E2870D94564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Oval 117">
                  <a:extLst>
                    <a:ext uri="{FF2B5EF4-FFF2-40B4-BE49-F238E27FC236}">
                      <a16:creationId xmlns:a16="http://schemas.microsoft.com/office/drawing/2014/main" id="{6372A1AD-D212-404E-BDC2-F7017FEC9CE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4" name="Group 113">
                <a:extLst>
                  <a:ext uri="{FF2B5EF4-FFF2-40B4-BE49-F238E27FC236}">
                    <a16:creationId xmlns:a16="http://schemas.microsoft.com/office/drawing/2014/main" id="{A6CC1B44-C462-4D49-A3F2-2B00F29653CE}"/>
                  </a:ext>
                </a:extLst>
              </p:cNvPr>
              <p:cNvGrpSpPr/>
              <p:nvPr/>
            </p:nvGrpSpPr>
            <p:grpSpPr>
              <a:xfrm>
                <a:off x="3593942" y="2762460"/>
                <a:ext cx="200412" cy="46251"/>
                <a:chOff x="3739675" y="2714693"/>
                <a:chExt cx="200412" cy="70335"/>
              </a:xfrm>
            </p:grpSpPr>
            <p:sp>
              <p:nvSpPr>
                <p:cNvPr id="115" name="Oval 114">
                  <a:extLst>
                    <a:ext uri="{FF2B5EF4-FFF2-40B4-BE49-F238E27FC236}">
                      <a16:creationId xmlns:a16="http://schemas.microsoft.com/office/drawing/2014/main" id="{AB5B04EA-D3CF-47B0-9430-E193463C969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Oval 115">
                  <a:extLst>
                    <a:ext uri="{FF2B5EF4-FFF2-40B4-BE49-F238E27FC236}">
                      <a16:creationId xmlns:a16="http://schemas.microsoft.com/office/drawing/2014/main" id="{15EAA31B-D36F-4429-B64A-E13C9536E6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9" name="Group 38">
              <a:extLst>
                <a:ext uri="{FF2B5EF4-FFF2-40B4-BE49-F238E27FC236}">
                  <a16:creationId xmlns:a16="http://schemas.microsoft.com/office/drawing/2014/main" id="{FD83247B-8C78-4F9E-BA67-20D349A015AF}"/>
                </a:ext>
              </a:extLst>
            </p:cNvPr>
            <p:cNvGrpSpPr/>
            <p:nvPr/>
          </p:nvGrpSpPr>
          <p:grpSpPr>
            <a:xfrm>
              <a:off x="7161212" y="5548474"/>
              <a:ext cx="176132" cy="70820"/>
              <a:chOff x="4084304" y="2633045"/>
              <a:chExt cx="704622" cy="283281"/>
            </a:xfrm>
          </p:grpSpPr>
          <p:sp>
            <p:nvSpPr>
              <p:cNvPr id="61" name="Freeform 895">
                <a:extLst>
                  <a:ext uri="{FF2B5EF4-FFF2-40B4-BE49-F238E27FC236}">
                    <a16:creationId xmlns:a16="http://schemas.microsoft.com/office/drawing/2014/main" id="{4095713E-4600-4585-8068-C6A41AB5932C}"/>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a:extLst>
                  <a:ext uri="{FF2B5EF4-FFF2-40B4-BE49-F238E27FC236}">
                    <a16:creationId xmlns:a16="http://schemas.microsoft.com/office/drawing/2014/main" id="{3135FDDE-40F8-45A1-8633-479390FC8E76}"/>
                  </a:ext>
                </a:extLst>
              </p:cNvPr>
              <p:cNvGrpSpPr/>
              <p:nvPr/>
            </p:nvGrpSpPr>
            <p:grpSpPr>
              <a:xfrm flipH="1">
                <a:off x="4192614" y="2741875"/>
                <a:ext cx="200412" cy="46251"/>
                <a:chOff x="3739675" y="2714693"/>
                <a:chExt cx="200412" cy="70335"/>
              </a:xfrm>
            </p:grpSpPr>
            <p:sp>
              <p:nvSpPr>
                <p:cNvPr id="99" name="Oval 98">
                  <a:extLst>
                    <a:ext uri="{FF2B5EF4-FFF2-40B4-BE49-F238E27FC236}">
                      <a16:creationId xmlns:a16="http://schemas.microsoft.com/office/drawing/2014/main" id="{678D8E76-12C1-446B-8983-8915B8CD9A9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419C6AE-CAE5-4D2A-8002-ACAFC83B382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2">
                <a:extLst>
                  <a:ext uri="{FF2B5EF4-FFF2-40B4-BE49-F238E27FC236}">
                    <a16:creationId xmlns:a16="http://schemas.microsoft.com/office/drawing/2014/main" id="{75ECA26E-AE59-400B-BA1A-47BCB20F54EB}"/>
                  </a:ext>
                </a:extLst>
              </p:cNvPr>
              <p:cNvGrpSpPr/>
              <p:nvPr/>
            </p:nvGrpSpPr>
            <p:grpSpPr>
              <a:xfrm flipH="1">
                <a:off x="4168993" y="2662209"/>
                <a:ext cx="200412" cy="46251"/>
                <a:chOff x="3739675" y="2714693"/>
                <a:chExt cx="200412" cy="70335"/>
              </a:xfrm>
            </p:grpSpPr>
            <p:sp>
              <p:nvSpPr>
                <p:cNvPr id="97" name="Oval 96">
                  <a:extLst>
                    <a:ext uri="{FF2B5EF4-FFF2-40B4-BE49-F238E27FC236}">
                      <a16:creationId xmlns:a16="http://schemas.microsoft.com/office/drawing/2014/main" id="{717BB440-CE73-4343-AA6F-E937B3B7AFA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DDE29C7A-87A4-4926-BA23-CE1D140BA9C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3">
                <a:extLst>
                  <a:ext uri="{FF2B5EF4-FFF2-40B4-BE49-F238E27FC236}">
                    <a16:creationId xmlns:a16="http://schemas.microsoft.com/office/drawing/2014/main" id="{DF2754F3-0516-4CF3-B880-593DF0F74425}"/>
                  </a:ext>
                </a:extLst>
              </p:cNvPr>
              <p:cNvGrpSpPr/>
              <p:nvPr/>
            </p:nvGrpSpPr>
            <p:grpSpPr>
              <a:xfrm flipH="1">
                <a:off x="4223410" y="2788326"/>
                <a:ext cx="200412" cy="46251"/>
                <a:chOff x="3739675" y="2714693"/>
                <a:chExt cx="200412" cy="70335"/>
              </a:xfrm>
            </p:grpSpPr>
            <p:sp>
              <p:nvSpPr>
                <p:cNvPr id="95" name="Oval 94">
                  <a:extLst>
                    <a:ext uri="{FF2B5EF4-FFF2-40B4-BE49-F238E27FC236}">
                      <a16:creationId xmlns:a16="http://schemas.microsoft.com/office/drawing/2014/main" id="{9D26302E-33DB-4D97-A1F4-A0A0F321C4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0225D9B-8D55-4D65-8657-6C5BC57B2FE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4">
                <a:extLst>
                  <a:ext uri="{FF2B5EF4-FFF2-40B4-BE49-F238E27FC236}">
                    <a16:creationId xmlns:a16="http://schemas.microsoft.com/office/drawing/2014/main" id="{D11CED2A-AB9A-4C82-93F4-52492AB71FFF}"/>
                  </a:ext>
                </a:extLst>
              </p:cNvPr>
              <p:cNvGrpSpPr/>
              <p:nvPr/>
            </p:nvGrpSpPr>
            <p:grpSpPr>
              <a:xfrm flipH="1">
                <a:off x="4292516" y="2828775"/>
                <a:ext cx="200412" cy="46251"/>
                <a:chOff x="3739675" y="2714693"/>
                <a:chExt cx="200412" cy="70335"/>
              </a:xfrm>
            </p:grpSpPr>
            <p:sp>
              <p:nvSpPr>
                <p:cNvPr id="93" name="Oval 92">
                  <a:extLst>
                    <a:ext uri="{FF2B5EF4-FFF2-40B4-BE49-F238E27FC236}">
                      <a16:creationId xmlns:a16="http://schemas.microsoft.com/office/drawing/2014/main" id="{2D77A479-EB38-4F89-B548-A083A036665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775365ED-62CA-434A-802F-D867B69163E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5">
                <a:extLst>
                  <a:ext uri="{FF2B5EF4-FFF2-40B4-BE49-F238E27FC236}">
                    <a16:creationId xmlns:a16="http://schemas.microsoft.com/office/drawing/2014/main" id="{4FD50067-DC6D-4041-AB4B-A5C2C8E38BED}"/>
                  </a:ext>
                </a:extLst>
              </p:cNvPr>
              <p:cNvGrpSpPr/>
              <p:nvPr/>
            </p:nvGrpSpPr>
            <p:grpSpPr>
              <a:xfrm flipH="1">
                <a:off x="4361093" y="2790523"/>
                <a:ext cx="200412" cy="45719"/>
                <a:chOff x="3739675" y="2714693"/>
                <a:chExt cx="200412" cy="70335"/>
              </a:xfrm>
            </p:grpSpPr>
            <p:sp>
              <p:nvSpPr>
                <p:cNvPr id="91" name="Oval 90">
                  <a:extLst>
                    <a:ext uri="{FF2B5EF4-FFF2-40B4-BE49-F238E27FC236}">
                      <a16:creationId xmlns:a16="http://schemas.microsoft.com/office/drawing/2014/main" id="{A2B19505-EC51-4462-9F34-A72747AEDC6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F4D9ECBF-F3D3-412E-8060-29772B280DE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7" name="Group 66">
                <a:extLst>
                  <a:ext uri="{FF2B5EF4-FFF2-40B4-BE49-F238E27FC236}">
                    <a16:creationId xmlns:a16="http://schemas.microsoft.com/office/drawing/2014/main" id="{0716FCFA-447E-4554-9FDB-1FE299CF4B0E}"/>
                  </a:ext>
                </a:extLst>
              </p:cNvPr>
              <p:cNvGrpSpPr/>
              <p:nvPr/>
            </p:nvGrpSpPr>
            <p:grpSpPr>
              <a:xfrm flipH="1">
                <a:off x="4403169" y="2836211"/>
                <a:ext cx="200412" cy="58765"/>
                <a:chOff x="3739675" y="2714693"/>
                <a:chExt cx="200412" cy="70335"/>
              </a:xfrm>
            </p:grpSpPr>
            <p:sp>
              <p:nvSpPr>
                <p:cNvPr id="89" name="Oval 88">
                  <a:extLst>
                    <a:ext uri="{FF2B5EF4-FFF2-40B4-BE49-F238E27FC236}">
                      <a16:creationId xmlns:a16="http://schemas.microsoft.com/office/drawing/2014/main" id="{A1B5BCF5-3010-4356-8900-141C11213B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9BB757D4-7E87-491D-9614-26A792665AC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67">
                <a:extLst>
                  <a:ext uri="{FF2B5EF4-FFF2-40B4-BE49-F238E27FC236}">
                    <a16:creationId xmlns:a16="http://schemas.microsoft.com/office/drawing/2014/main" id="{979B7175-38ED-419D-B9DC-91C4F720571F}"/>
                  </a:ext>
                </a:extLst>
              </p:cNvPr>
              <p:cNvGrpSpPr/>
              <p:nvPr/>
            </p:nvGrpSpPr>
            <p:grpSpPr>
              <a:xfrm flipH="1">
                <a:off x="4525635" y="2855051"/>
                <a:ext cx="200412" cy="46251"/>
                <a:chOff x="3739675" y="2714693"/>
                <a:chExt cx="200412" cy="70335"/>
              </a:xfrm>
            </p:grpSpPr>
            <p:sp>
              <p:nvSpPr>
                <p:cNvPr id="87" name="Oval 86">
                  <a:extLst>
                    <a:ext uri="{FF2B5EF4-FFF2-40B4-BE49-F238E27FC236}">
                      <a16:creationId xmlns:a16="http://schemas.microsoft.com/office/drawing/2014/main" id="{DD1F0E06-DA57-4881-950E-4C861EB596D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89EEC802-793E-4905-9084-D6DABF1351D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oup 68">
                <a:extLst>
                  <a:ext uri="{FF2B5EF4-FFF2-40B4-BE49-F238E27FC236}">
                    <a16:creationId xmlns:a16="http://schemas.microsoft.com/office/drawing/2014/main" id="{9EC498B1-EF75-4ADD-837D-5844F619850B}"/>
                  </a:ext>
                </a:extLst>
              </p:cNvPr>
              <p:cNvGrpSpPr/>
              <p:nvPr/>
            </p:nvGrpSpPr>
            <p:grpSpPr>
              <a:xfrm flipH="1">
                <a:off x="4491822" y="2810020"/>
                <a:ext cx="200412" cy="46251"/>
                <a:chOff x="3739675" y="2714693"/>
                <a:chExt cx="200412" cy="70335"/>
              </a:xfrm>
            </p:grpSpPr>
            <p:sp>
              <p:nvSpPr>
                <p:cNvPr id="85" name="Oval 84">
                  <a:extLst>
                    <a:ext uri="{FF2B5EF4-FFF2-40B4-BE49-F238E27FC236}">
                      <a16:creationId xmlns:a16="http://schemas.microsoft.com/office/drawing/2014/main" id="{6ECA51CF-0F80-4AC9-BD15-0BFA3EB4BD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242966CA-2B80-4626-8704-340A9CF82C4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EAA0575D-9B2A-4B24-B364-DEC35F5442B1}"/>
                  </a:ext>
                </a:extLst>
              </p:cNvPr>
              <p:cNvGrpSpPr/>
              <p:nvPr/>
            </p:nvGrpSpPr>
            <p:grpSpPr>
              <a:xfrm flipH="1">
                <a:off x="4176903" y="2704883"/>
                <a:ext cx="200412" cy="46251"/>
                <a:chOff x="3739675" y="2714693"/>
                <a:chExt cx="200412" cy="70335"/>
              </a:xfrm>
            </p:grpSpPr>
            <p:sp>
              <p:nvSpPr>
                <p:cNvPr id="83" name="Oval 82">
                  <a:extLst>
                    <a:ext uri="{FF2B5EF4-FFF2-40B4-BE49-F238E27FC236}">
                      <a16:creationId xmlns:a16="http://schemas.microsoft.com/office/drawing/2014/main" id="{C4EC6996-03F9-492D-A38E-B43DBC78CE7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6FCD6CAC-F737-4288-9E2F-AA26F14D0D6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1" name="Group 70">
                <a:extLst>
                  <a:ext uri="{FF2B5EF4-FFF2-40B4-BE49-F238E27FC236}">
                    <a16:creationId xmlns:a16="http://schemas.microsoft.com/office/drawing/2014/main" id="{29AD1CFC-5034-4BAF-AB41-20A7BF4D1D46}"/>
                  </a:ext>
                </a:extLst>
              </p:cNvPr>
              <p:cNvGrpSpPr/>
              <p:nvPr/>
            </p:nvGrpSpPr>
            <p:grpSpPr>
              <a:xfrm flipH="1">
                <a:off x="4336814" y="2745613"/>
                <a:ext cx="200412" cy="46251"/>
                <a:chOff x="3739675" y="2714693"/>
                <a:chExt cx="200412" cy="70335"/>
              </a:xfrm>
            </p:grpSpPr>
            <p:sp>
              <p:nvSpPr>
                <p:cNvPr id="81" name="Oval 80">
                  <a:extLst>
                    <a:ext uri="{FF2B5EF4-FFF2-40B4-BE49-F238E27FC236}">
                      <a16:creationId xmlns:a16="http://schemas.microsoft.com/office/drawing/2014/main" id="{986D18FB-D78C-4C68-8ED4-EF94D67BE86F}"/>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Oval 81">
                  <a:extLst>
                    <a:ext uri="{FF2B5EF4-FFF2-40B4-BE49-F238E27FC236}">
                      <a16:creationId xmlns:a16="http://schemas.microsoft.com/office/drawing/2014/main" id="{84FF084B-1254-4D37-A572-48FEA7F77D1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2" name="Group 71">
                <a:extLst>
                  <a:ext uri="{FF2B5EF4-FFF2-40B4-BE49-F238E27FC236}">
                    <a16:creationId xmlns:a16="http://schemas.microsoft.com/office/drawing/2014/main" id="{FAFA58E8-F71C-48A2-8882-0271301F2CE1}"/>
                  </a:ext>
                </a:extLst>
              </p:cNvPr>
              <p:cNvGrpSpPr/>
              <p:nvPr/>
            </p:nvGrpSpPr>
            <p:grpSpPr>
              <a:xfrm flipH="1">
                <a:off x="4294402" y="2697510"/>
                <a:ext cx="200412" cy="46251"/>
                <a:chOff x="3739675" y="2714693"/>
                <a:chExt cx="200412" cy="70335"/>
              </a:xfrm>
            </p:grpSpPr>
            <p:sp>
              <p:nvSpPr>
                <p:cNvPr id="79" name="Oval 78">
                  <a:extLst>
                    <a:ext uri="{FF2B5EF4-FFF2-40B4-BE49-F238E27FC236}">
                      <a16:creationId xmlns:a16="http://schemas.microsoft.com/office/drawing/2014/main" id="{26C60D11-5D3E-491E-B7EF-2A5C16147A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4813D154-7BE5-4B90-99BB-498E2803E5C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44741E56-AE21-43C6-BD3B-AC9DA8C61199}"/>
                  </a:ext>
                </a:extLst>
              </p:cNvPr>
              <p:cNvGrpSpPr/>
              <p:nvPr/>
            </p:nvGrpSpPr>
            <p:grpSpPr>
              <a:xfrm flipH="1">
                <a:off x="4433049" y="2720138"/>
                <a:ext cx="200412" cy="46251"/>
                <a:chOff x="3739675" y="2714693"/>
                <a:chExt cx="200412" cy="70335"/>
              </a:xfrm>
            </p:grpSpPr>
            <p:sp>
              <p:nvSpPr>
                <p:cNvPr id="77" name="Oval 76">
                  <a:extLst>
                    <a:ext uri="{FF2B5EF4-FFF2-40B4-BE49-F238E27FC236}">
                      <a16:creationId xmlns:a16="http://schemas.microsoft.com/office/drawing/2014/main" id="{9906DC13-9704-468D-810D-D6AB75490FA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903DFEC1-EDBC-4D10-859C-F08C796F95E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 name="Group 73">
                <a:extLst>
                  <a:ext uri="{FF2B5EF4-FFF2-40B4-BE49-F238E27FC236}">
                    <a16:creationId xmlns:a16="http://schemas.microsoft.com/office/drawing/2014/main" id="{425C6635-A4AF-4503-A13C-3C1D1E6045BC}"/>
                  </a:ext>
                </a:extLst>
              </p:cNvPr>
              <p:cNvGrpSpPr/>
              <p:nvPr/>
            </p:nvGrpSpPr>
            <p:grpSpPr>
              <a:xfrm flipH="1">
                <a:off x="4469517" y="2762975"/>
                <a:ext cx="200412" cy="46251"/>
                <a:chOff x="3739675" y="2714693"/>
                <a:chExt cx="200412" cy="70335"/>
              </a:xfrm>
            </p:grpSpPr>
            <p:sp>
              <p:nvSpPr>
                <p:cNvPr id="75" name="Oval 74">
                  <a:extLst>
                    <a:ext uri="{FF2B5EF4-FFF2-40B4-BE49-F238E27FC236}">
                      <a16:creationId xmlns:a16="http://schemas.microsoft.com/office/drawing/2014/main" id="{57DEF41B-00E8-4867-AC07-E8D24FEEB1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C2B9C1AE-8A9C-424B-9A48-B2127ED8D4B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 name="Group 39">
              <a:extLst>
                <a:ext uri="{FF2B5EF4-FFF2-40B4-BE49-F238E27FC236}">
                  <a16:creationId xmlns:a16="http://schemas.microsoft.com/office/drawing/2014/main" id="{A0972FA8-AC54-4549-93D5-1287B0DF5FAD}"/>
                </a:ext>
              </a:extLst>
            </p:cNvPr>
            <p:cNvGrpSpPr>
              <a:grpSpLocks noChangeAspect="1"/>
            </p:cNvGrpSpPr>
            <p:nvPr/>
          </p:nvGrpSpPr>
          <p:grpSpPr>
            <a:xfrm>
              <a:off x="7295654" y="5737049"/>
              <a:ext cx="367490" cy="300645"/>
              <a:chOff x="3239896" y="3360550"/>
              <a:chExt cx="2601374" cy="2127909"/>
            </a:xfrm>
          </p:grpSpPr>
          <p:grpSp>
            <p:nvGrpSpPr>
              <p:cNvPr id="41" name="Group 40">
                <a:extLst>
                  <a:ext uri="{FF2B5EF4-FFF2-40B4-BE49-F238E27FC236}">
                    <a16:creationId xmlns:a16="http://schemas.microsoft.com/office/drawing/2014/main" id="{23E7010F-15EE-427F-AD3C-8D170EEE3B1F}"/>
                  </a:ext>
                </a:extLst>
              </p:cNvPr>
              <p:cNvGrpSpPr>
                <a:grpSpLocks noChangeAspect="1"/>
              </p:cNvGrpSpPr>
              <p:nvPr/>
            </p:nvGrpSpPr>
            <p:grpSpPr>
              <a:xfrm>
                <a:off x="3239896" y="3360550"/>
                <a:ext cx="2601374" cy="2044182"/>
                <a:chOff x="4031138" y="4120109"/>
                <a:chExt cx="2575023" cy="2023472"/>
              </a:xfrm>
            </p:grpSpPr>
            <p:sp>
              <p:nvSpPr>
                <p:cNvPr id="47" name="Freeform 881">
                  <a:extLst>
                    <a:ext uri="{FF2B5EF4-FFF2-40B4-BE49-F238E27FC236}">
                      <a16:creationId xmlns:a16="http://schemas.microsoft.com/office/drawing/2014/main" id="{80F27B28-3F07-4717-9591-AE74EDE2B36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882">
                  <a:extLst>
                    <a:ext uri="{FF2B5EF4-FFF2-40B4-BE49-F238E27FC236}">
                      <a16:creationId xmlns:a16="http://schemas.microsoft.com/office/drawing/2014/main" id="{86E879A3-81A9-4A34-93AD-653E5D1646C1}"/>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883">
                  <a:extLst>
                    <a:ext uri="{FF2B5EF4-FFF2-40B4-BE49-F238E27FC236}">
                      <a16:creationId xmlns:a16="http://schemas.microsoft.com/office/drawing/2014/main" id="{AF821D9E-3B56-403B-9C2F-02F2F257EE4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884">
                  <a:extLst>
                    <a:ext uri="{FF2B5EF4-FFF2-40B4-BE49-F238E27FC236}">
                      <a16:creationId xmlns:a16="http://schemas.microsoft.com/office/drawing/2014/main" id="{0354C73E-98E0-4FE8-88FC-4CC017A6AFC9}"/>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885">
                  <a:extLst>
                    <a:ext uri="{FF2B5EF4-FFF2-40B4-BE49-F238E27FC236}">
                      <a16:creationId xmlns:a16="http://schemas.microsoft.com/office/drawing/2014/main" id="{0E493EB3-0F58-436C-82B9-54809CC33D3B}"/>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886">
                  <a:extLst>
                    <a:ext uri="{FF2B5EF4-FFF2-40B4-BE49-F238E27FC236}">
                      <a16:creationId xmlns:a16="http://schemas.microsoft.com/office/drawing/2014/main" id="{19D65A2B-B0C8-4545-8496-147618720945}"/>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873A183-9E7A-4F5F-897D-2AE1FA65EFA1}"/>
                    </a:ext>
                  </a:extLst>
                </p:cNvPr>
                <p:cNvSpPr/>
                <p:nvPr/>
              </p:nvSpPr>
              <p:spPr>
                <a:xfrm>
                  <a:off x="4468904" y="4460901"/>
                  <a:ext cx="128145" cy="12812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7">
                  <a:extLst>
                    <a:ext uri="{FF2B5EF4-FFF2-40B4-BE49-F238E27FC236}">
                      <a16:creationId xmlns:a16="http://schemas.microsoft.com/office/drawing/2014/main" id="{B0C65E7A-10EE-4B15-B9DE-7E15F8131D1D}"/>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889">
                  <a:extLst>
                    <a:ext uri="{FF2B5EF4-FFF2-40B4-BE49-F238E27FC236}">
                      <a16:creationId xmlns:a16="http://schemas.microsoft.com/office/drawing/2014/main" id="{86980F37-5427-482C-8B81-465C0AF7487C}"/>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7">
                  <a:extLst>
                    <a:ext uri="{FF2B5EF4-FFF2-40B4-BE49-F238E27FC236}">
                      <a16:creationId xmlns:a16="http://schemas.microsoft.com/office/drawing/2014/main" id="{E7857112-A23C-4660-A485-9DC665119311}"/>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7">
                  <a:extLst>
                    <a:ext uri="{FF2B5EF4-FFF2-40B4-BE49-F238E27FC236}">
                      <a16:creationId xmlns:a16="http://schemas.microsoft.com/office/drawing/2014/main" id="{6336AF95-10FD-466A-B413-2C10422BBA98}"/>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45A9DAE7-D5B0-46EB-BE80-A00365076F82}"/>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893">
                  <a:extLst>
                    <a:ext uri="{FF2B5EF4-FFF2-40B4-BE49-F238E27FC236}">
                      <a16:creationId xmlns:a16="http://schemas.microsoft.com/office/drawing/2014/main" id="{80250A69-607F-40F3-9DA1-2577FAA87498}"/>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894">
                  <a:extLst>
                    <a:ext uri="{FF2B5EF4-FFF2-40B4-BE49-F238E27FC236}">
                      <a16:creationId xmlns:a16="http://schemas.microsoft.com/office/drawing/2014/main" id="{32A7E325-B760-4BFC-8A48-BD081BB4F235}"/>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ectangle 61">
                <a:extLst>
                  <a:ext uri="{FF2B5EF4-FFF2-40B4-BE49-F238E27FC236}">
                    <a16:creationId xmlns:a16="http://schemas.microsoft.com/office/drawing/2014/main" id="{5E27BAB6-7FE8-48C7-A9EE-AC325017AC2F}"/>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61">
                <a:extLst>
                  <a:ext uri="{FF2B5EF4-FFF2-40B4-BE49-F238E27FC236}">
                    <a16:creationId xmlns:a16="http://schemas.microsoft.com/office/drawing/2014/main" id="{0AF71D5E-95E6-4DA9-9991-6E97D4DA3F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61">
                <a:extLst>
                  <a:ext uri="{FF2B5EF4-FFF2-40B4-BE49-F238E27FC236}">
                    <a16:creationId xmlns:a16="http://schemas.microsoft.com/office/drawing/2014/main" id="{4C7073E7-B412-4B6A-B9AD-D93C114CF73B}"/>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61">
                <a:extLst>
                  <a:ext uri="{FF2B5EF4-FFF2-40B4-BE49-F238E27FC236}">
                    <a16:creationId xmlns:a16="http://schemas.microsoft.com/office/drawing/2014/main" id="{066F7F40-3487-470D-BAA8-07646AE5551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880">
                <a:extLst>
                  <a:ext uri="{FF2B5EF4-FFF2-40B4-BE49-F238E27FC236}">
                    <a16:creationId xmlns:a16="http://schemas.microsoft.com/office/drawing/2014/main" id="{37771860-C4DE-4F2E-8888-012B1701468D}"/>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166">
            <a:extLst>
              <a:ext uri="{FF2B5EF4-FFF2-40B4-BE49-F238E27FC236}">
                <a16:creationId xmlns:a16="http://schemas.microsoft.com/office/drawing/2014/main" id="{5E9AD1B4-819B-49A4-9504-43F8BF1CB7F7}"/>
              </a:ext>
            </a:extLst>
          </p:cNvPr>
          <p:cNvGrpSpPr/>
          <p:nvPr userDrawn="1"/>
        </p:nvGrpSpPr>
        <p:grpSpPr>
          <a:xfrm>
            <a:off x="205350" y="4356976"/>
            <a:ext cx="914400" cy="914400"/>
            <a:chOff x="6773550" y="5489085"/>
            <a:chExt cx="914400" cy="914400"/>
          </a:xfrm>
        </p:grpSpPr>
        <p:sp>
          <p:nvSpPr>
            <p:cNvPr id="168" name="Oval 167">
              <a:extLst>
                <a:ext uri="{FF2B5EF4-FFF2-40B4-BE49-F238E27FC236}">
                  <a16:creationId xmlns:a16="http://schemas.microsoft.com/office/drawing/2014/main" id="{6BA7C997-31A6-4739-8D57-5AFBFE233C47}"/>
                </a:ext>
              </a:extLst>
            </p:cNvPr>
            <p:cNvSpPr>
              <a:spLocks noChangeAspect="1"/>
            </p:cNvSpPr>
            <p:nvPr/>
          </p:nvSpPr>
          <p:spPr>
            <a:xfrm>
              <a:off x="6773550" y="5489085"/>
              <a:ext cx="914400" cy="914400"/>
            </a:xfrm>
            <a:prstGeom prst="ellipse">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26A64B9-1967-4FA2-B3B8-1A1BEB937CAC}"/>
                </a:ext>
              </a:extLst>
            </p:cNvPr>
            <p:cNvGrpSpPr/>
            <p:nvPr/>
          </p:nvGrpSpPr>
          <p:grpSpPr>
            <a:xfrm>
              <a:off x="6859558" y="5611680"/>
              <a:ext cx="742384" cy="742950"/>
              <a:chOff x="7596933" y="4494090"/>
              <a:chExt cx="742384" cy="742950"/>
            </a:xfrm>
          </p:grpSpPr>
          <p:sp>
            <p:nvSpPr>
              <p:cNvPr id="170" name="Heart 169">
                <a:extLst>
                  <a:ext uri="{FF2B5EF4-FFF2-40B4-BE49-F238E27FC236}">
                    <a16:creationId xmlns:a16="http://schemas.microsoft.com/office/drawing/2014/main" id="{F52CC439-29F3-4C6C-BE8F-1226F0A2CC2F}"/>
                  </a:ext>
                </a:extLst>
              </p:cNvPr>
              <p:cNvSpPr/>
              <p:nvPr/>
            </p:nvSpPr>
            <p:spPr>
              <a:xfrm>
                <a:off x="7596933" y="4494090"/>
                <a:ext cx="742384" cy="74295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005">
                <a:extLst>
                  <a:ext uri="{FF2B5EF4-FFF2-40B4-BE49-F238E27FC236}">
                    <a16:creationId xmlns:a16="http://schemas.microsoft.com/office/drawing/2014/main" id="{77A51B79-101A-4A8C-A3C2-1565C6529368}"/>
                  </a:ext>
                </a:extLst>
              </p:cNvPr>
              <p:cNvSpPr/>
              <p:nvPr/>
            </p:nvSpPr>
            <p:spPr>
              <a:xfrm>
                <a:off x="7825641" y="4518342"/>
                <a:ext cx="254794" cy="507847"/>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883E7C03-D247-47B0-8D0D-05EC52CF44D3}"/>
                  </a:ext>
                </a:extLst>
              </p:cNvPr>
              <p:cNvGrpSpPr/>
              <p:nvPr/>
            </p:nvGrpSpPr>
            <p:grpSpPr>
              <a:xfrm>
                <a:off x="7696528" y="4515333"/>
                <a:ext cx="516896" cy="668114"/>
                <a:chOff x="3455472" y="2704971"/>
                <a:chExt cx="2067584" cy="2672457"/>
              </a:xfrm>
            </p:grpSpPr>
            <p:sp>
              <p:nvSpPr>
                <p:cNvPr id="173" name="Rectangle 19">
                  <a:extLst>
                    <a:ext uri="{FF2B5EF4-FFF2-40B4-BE49-F238E27FC236}">
                      <a16:creationId xmlns:a16="http://schemas.microsoft.com/office/drawing/2014/main" id="{B8FD95D5-5E17-4B25-98BA-25B8EEF6AB5F}"/>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17">
                  <a:extLst>
                    <a:ext uri="{FF2B5EF4-FFF2-40B4-BE49-F238E27FC236}">
                      <a16:creationId xmlns:a16="http://schemas.microsoft.com/office/drawing/2014/main" id="{BFF0A401-4476-4B7B-A3E0-1CECE18A40D8}"/>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18">
                  <a:extLst>
                    <a:ext uri="{FF2B5EF4-FFF2-40B4-BE49-F238E27FC236}">
                      <a16:creationId xmlns:a16="http://schemas.microsoft.com/office/drawing/2014/main" id="{47F47C75-1BC4-4BD8-A990-75D40EEB2369}"/>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19">
                  <a:extLst>
                    <a:ext uri="{FF2B5EF4-FFF2-40B4-BE49-F238E27FC236}">
                      <a16:creationId xmlns:a16="http://schemas.microsoft.com/office/drawing/2014/main" id="{DF3B8778-ECB5-494D-98CE-9E7D8BEDFBC1}"/>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20">
                  <a:extLst>
                    <a:ext uri="{FF2B5EF4-FFF2-40B4-BE49-F238E27FC236}">
                      <a16:creationId xmlns:a16="http://schemas.microsoft.com/office/drawing/2014/main" id="{A0E0A1D2-044D-44F1-A247-B8D3DC752E32}"/>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21">
                  <a:extLst>
                    <a:ext uri="{FF2B5EF4-FFF2-40B4-BE49-F238E27FC236}">
                      <a16:creationId xmlns:a16="http://schemas.microsoft.com/office/drawing/2014/main" id="{D29BE72F-0853-4A5C-BFB6-A2FAF5E29693}"/>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22">
                  <a:extLst>
                    <a:ext uri="{FF2B5EF4-FFF2-40B4-BE49-F238E27FC236}">
                      <a16:creationId xmlns:a16="http://schemas.microsoft.com/office/drawing/2014/main" id="{095D234A-A880-4C9E-9C0B-AE79D7DEA2D4}"/>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014">
                  <a:extLst>
                    <a:ext uri="{FF2B5EF4-FFF2-40B4-BE49-F238E27FC236}">
                      <a16:creationId xmlns:a16="http://schemas.microsoft.com/office/drawing/2014/main" id="{847525B2-6110-40CA-90CD-7F2C60801091}"/>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015">
                  <a:extLst>
                    <a:ext uri="{FF2B5EF4-FFF2-40B4-BE49-F238E27FC236}">
                      <a16:creationId xmlns:a16="http://schemas.microsoft.com/office/drawing/2014/main" id="{0D73617E-1202-4AF5-A64C-CEBFC346D5F3}"/>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016">
                  <a:extLst>
                    <a:ext uri="{FF2B5EF4-FFF2-40B4-BE49-F238E27FC236}">
                      <a16:creationId xmlns:a16="http://schemas.microsoft.com/office/drawing/2014/main" id="{0E839A94-4CA5-4889-AB8C-C99627DF3AF7}"/>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a16="http://schemas.microsoft.com/office/drawing/2014/main" id="{3F71AE41-B379-4763-AADF-7D3E1865CA92}"/>
                    </a:ext>
                  </a:extLst>
                </p:cNvPr>
                <p:cNvGrpSpPr/>
                <p:nvPr/>
              </p:nvGrpSpPr>
              <p:grpSpPr>
                <a:xfrm flipH="1">
                  <a:off x="3455472" y="4060441"/>
                  <a:ext cx="1071563" cy="1272217"/>
                  <a:chOff x="4656281" y="4257611"/>
                  <a:chExt cx="1071563" cy="1272217"/>
                </a:xfrm>
              </p:grpSpPr>
              <p:sp>
                <p:nvSpPr>
                  <p:cNvPr id="184" name="Freeform 1018">
                    <a:extLst>
                      <a:ext uri="{FF2B5EF4-FFF2-40B4-BE49-F238E27FC236}">
                        <a16:creationId xmlns:a16="http://schemas.microsoft.com/office/drawing/2014/main" id="{2AE63AF3-CBC6-4210-B1C7-D12A4AE37F09}"/>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019">
                    <a:extLst>
                      <a:ext uri="{FF2B5EF4-FFF2-40B4-BE49-F238E27FC236}">
                        <a16:creationId xmlns:a16="http://schemas.microsoft.com/office/drawing/2014/main" id="{7A7E5B85-5F9B-4400-8959-7958368B1407}"/>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020">
                    <a:extLst>
                      <a:ext uri="{FF2B5EF4-FFF2-40B4-BE49-F238E27FC236}">
                        <a16:creationId xmlns:a16="http://schemas.microsoft.com/office/drawing/2014/main" id="{FC5F5DEA-8AC9-464F-ABB0-00D9B9DF1448}"/>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7" name="Group 186">
            <a:extLst>
              <a:ext uri="{FF2B5EF4-FFF2-40B4-BE49-F238E27FC236}">
                <a16:creationId xmlns:a16="http://schemas.microsoft.com/office/drawing/2014/main" id="{82E5F33C-96A6-4F4E-A84A-CAA6111EE64F}"/>
              </a:ext>
            </a:extLst>
          </p:cNvPr>
          <p:cNvGrpSpPr/>
          <p:nvPr userDrawn="1"/>
        </p:nvGrpSpPr>
        <p:grpSpPr>
          <a:xfrm>
            <a:off x="205350" y="293320"/>
            <a:ext cx="914400" cy="914400"/>
            <a:chOff x="6964355" y="5274417"/>
            <a:chExt cx="914400" cy="914400"/>
          </a:xfrm>
        </p:grpSpPr>
        <p:sp>
          <p:nvSpPr>
            <p:cNvPr id="188" name="Oval 187">
              <a:extLst>
                <a:ext uri="{FF2B5EF4-FFF2-40B4-BE49-F238E27FC236}">
                  <a16:creationId xmlns:a16="http://schemas.microsoft.com/office/drawing/2014/main" id="{852B1F10-ACB9-4E03-AE5E-841BF2DAF7B9}"/>
                </a:ext>
              </a:extLst>
            </p:cNvPr>
            <p:cNvSpPr/>
            <p:nvPr/>
          </p:nvSpPr>
          <p:spPr>
            <a:xfrm>
              <a:off x="6964355" y="5274417"/>
              <a:ext cx="914400" cy="914400"/>
            </a:xfrm>
            <a:prstGeom prst="ellipse">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a:extLst>
                <a:ext uri="{FF2B5EF4-FFF2-40B4-BE49-F238E27FC236}">
                  <a16:creationId xmlns:a16="http://schemas.microsoft.com/office/drawing/2014/main" id="{0F105DBF-36D9-43E4-9FD6-E1A4FD631221}"/>
                </a:ext>
              </a:extLst>
            </p:cNvPr>
            <p:cNvGrpSpPr/>
            <p:nvPr/>
          </p:nvGrpSpPr>
          <p:grpSpPr>
            <a:xfrm>
              <a:off x="7300703" y="5393665"/>
              <a:ext cx="468579" cy="741250"/>
              <a:chOff x="7344598" y="5349414"/>
              <a:chExt cx="468579" cy="741250"/>
            </a:xfrm>
          </p:grpSpPr>
          <p:grpSp>
            <p:nvGrpSpPr>
              <p:cNvPr id="199" name="Group 198">
                <a:extLst>
                  <a:ext uri="{FF2B5EF4-FFF2-40B4-BE49-F238E27FC236}">
                    <a16:creationId xmlns:a16="http://schemas.microsoft.com/office/drawing/2014/main" id="{5FA212EB-2CFF-408F-A48D-F7F98E1C4A2C}"/>
                  </a:ext>
                </a:extLst>
              </p:cNvPr>
              <p:cNvGrpSpPr>
                <a:grpSpLocks noChangeAspect="1"/>
              </p:cNvGrpSpPr>
              <p:nvPr/>
            </p:nvGrpSpPr>
            <p:grpSpPr>
              <a:xfrm rot="583919">
                <a:off x="7344598" y="5723175"/>
                <a:ext cx="385763" cy="367489"/>
                <a:chOff x="5396292" y="2252680"/>
                <a:chExt cx="2057400" cy="1959940"/>
              </a:xfrm>
            </p:grpSpPr>
            <p:sp>
              <p:nvSpPr>
                <p:cNvPr id="202" name="Trapezoid 201">
                  <a:extLst>
                    <a:ext uri="{FF2B5EF4-FFF2-40B4-BE49-F238E27FC236}">
                      <a16:creationId xmlns:a16="http://schemas.microsoft.com/office/drawing/2014/main" id="{8D9060C6-F717-4DC1-9356-F7E6124DB01B}"/>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lowchart: Direct Access Storage 202">
                  <a:extLst>
                    <a:ext uri="{FF2B5EF4-FFF2-40B4-BE49-F238E27FC236}">
                      <a16:creationId xmlns:a16="http://schemas.microsoft.com/office/drawing/2014/main" id="{BC432FF1-50C7-4A9A-93CC-5CD18A57F680}"/>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77B7700F-E58E-40AF-931C-495E54D1C0D6}"/>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lowchart: Direct Access Storage 204">
                  <a:extLst>
                    <a:ext uri="{FF2B5EF4-FFF2-40B4-BE49-F238E27FC236}">
                      <a16:creationId xmlns:a16="http://schemas.microsoft.com/office/drawing/2014/main" id="{69F01093-FD13-41D6-B3FA-C2FB765CE4AA}"/>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143">
                <a:extLst>
                  <a:ext uri="{FF2B5EF4-FFF2-40B4-BE49-F238E27FC236}">
                    <a16:creationId xmlns:a16="http://schemas.microsoft.com/office/drawing/2014/main" id="{D1ED5CD2-7C7A-4A5E-B939-A0339449D270}"/>
                  </a:ext>
                </a:extLst>
              </p:cNvPr>
              <p:cNvSpPr/>
              <p:nvPr/>
            </p:nvSpPr>
            <p:spPr>
              <a:xfrm>
                <a:off x="7408575" y="5349414"/>
                <a:ext cx="362312" cy="427148"/>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1144">
                <a:extLst>
                  <a:ext uri="{FF2B5EF4-FFF2-40B4-BE49-F238E27FC236}">
                    <a16:creationId xmlns:a16="http://schemas.microsoft.com/office/drawing/2014/main" id="{795ED3AB-5258-4EEF-B337-D975784D1361}"/>
                  </a:ext>
                </a:extLst>
              </p:cNvPr>
              <p:cNvSpPr/>
              <p:nvPr/>
            </p:nvSpPr>
            <p:spPr>
              <a:xfrm>
                <a:off x="7453097" y="5391452"/>
                <a:ext cx="360080" cy="385425"/>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a:extLst>
                <a:ext uri="{FF2B5EF4-FFF2-40B4-BE49-F238E27FC236}">
                  <a16:creationId xmlns:a16="http://schemas.microsoft.com/office/drawing/2014/main" id="{1433E14C-4536-46F6-9290-CD8CF8454FEC}"/>
                </a:ext>
              </a:extLst>
            </p:cNvPr>
            <p:cNvGrpSpPr/>
            <p:nvPr/>
          </p:nvGrpSpPr>
          <p:grpSpPr>
            <a:xfrm rot="21000000">
              <a:off x="7083628" y="5386860"/>
              <a:ext cx="239219" cy="704083"/>
              <a:chOff x="2885765" y="2470292"/>
              <a:chExt cx="956877" cy="2816332"/>
            </a:xfrm>
          </p:grpSpPr>
          <p:grpSp>
            <p:nvGrpSpPr>
              <p:cNvPr id="191" name="Group 190">
                <a:extLst>
                  <a:ext uri="{FF2B5EF4-FFF2-40B4-BE49-F238E27FC236}">
                    <a16:creationId xmlns:a16="http://schemas.microsoft.com/office/drawing/2014/main" id="{83B3EB11-37D3-444A-B4ED-A0C082BEC2D9}"/>
                  </a:ext>
                </a:extLst>
              </p:cNvPr>
              <p:cNvGrpSpPr/>
              <p:nvPr/>
            </p:nvGrpSpPr>
            <p:grpSpPr>
              <a:xfrm rot="21565419">
                <a:off x="2885765" y="3545129"/>
                <a:ext cx="822961" cy="1741495"/>
                <a:chOff x="2302669" y="3500438"/>
                <a:chExt cx="1371600" cy="2902493"/>
              </a:xfrm>
            </p:grpSpPr>
            <p:sp>
              <p:nvSpPr>
                <p:cNvPr id="195" name="Flowchart: Direct Access Storage 194">
                  <a:extLst>
                    <a:ext uri="{FF2B5EF4-FFF2-40B4-BE49-F238E27FC236}">
                      <a16:creationId xmlns:a16="http://schemas.microsoft.com/office/drawing/2014/main" id="{0ACEE64F-4758-4EFE-BDDE-D07BAC432367}"/>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lowchart: Direct Access Storage 195">
                  <a:extLst>
                    <a:ext uri="{FF2B5EF4-FFF2-40B4-BE49-F238E27FC236}">
                      <a16:creationId xmlns:a16="http://schemas.microsoft.com/office/drawing/2014/main" id="{6476E506-DF1B-4ED4-93D3-5925E68CAF6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Trapezoid 196">
                  <a:extLst>
                    <a:ext uri="{FF2B5EF4-FFF2-40B4-BE49-F238E27FC236}">
                      <a16:creationId xmlns:a16="http://schemas.microsoft.com/office/drawing/2014/main" id="{8F792D5B-1388-4422-9FC5-D7E4D4407A9B}"/>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39CA5B4B-B3F8-40A1-8460-F21ADFF567E3}"/>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2" name="Freeform 1135">
                <a:extLst>
                  <a:ext uri="{FF2B5EF4-FFF2-40B4-BE49-F238E27FC236}">
                    <a16:creationId xmlns:a16="http://schemas.microsoft.com/office/drawing/2014/main" id="{55312F18-5B6D-4CE6-B273-5FEBB864B27A}"/>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136">
                <a:extLst>
                  <a:ext uri="{FF2B5EF4-FFF2-40B4-BE49-F238E27FC236}">
                    <a16:creationId xmlns:a16="http://schemas.microsoft.com/office/drawing/2014/main" id="{E0C3E152-AD8F-424F-83C5-DE53647D3A58}"/>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137">
                <a:extLst>
                  <a:ext uri="{FF2B5EF4-FFF2-40B4-BE49-F238E27FC236}">
                    <a16:creationId xmlns:a16="http://schemas.microsoft.com/office/drawing/2014/main" id="{479773FE-C518-456C-8F07-DFE448E05CB4}"/>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6" name="Group 205">
            <a:extLst>
              <a:ext uri="{FF2B5EF4-FFF2-40B4-BE49-F238E27FC236}">
                <a16:creationId xmlns:a16="http://schemas.microsoft.com/office/drawing/2014/main" id="{F18D4929-5686-436D-9874-337AA7614BF2}"/>
              </a:ext>
            </a:extLst>
          </p:cNvPr>
          <p:cNvGrpSpPr/>
          <p:nvPr userDrawn="1"/>
        </p:nvGrpSpPr>
        <p:grpSpPr>
          <a:xfrm>
            <a:off x="205350" y="1648669"/>
            <a:ext cx="914400" cy="914400"/>
            <a:chOff x="6730551" y="5331853"/>
            <a:chExt cx="914400" cy="914400"/>
          </a:xfrm>
        </p:grpSpPr>
        <p:sp>
          <p:nvSpPr>
            <p:cNvPr id="207" name="Oval 206">
              <a:extLst>
                <a:ext uri="{FF2B5EF4-FFF2-40B4-BE49-F238E27FC236}">
                  <a16:creationId xmlns:a16="http://schemas.microsoft.com/office/drawing/2014/main" id="{4780559D-A02A-4D23-AA19-1F44D203CC58}"/>
                </a:ext>
              </a:extLst>
            </p:cNvPr>
            <p:cNvSpPr/>
            <p:nvPr/>
          </p:nvSpPr>
          <p:spPr>
            <a:xfrm>
              <a:off x="6730551" y="5331853"/>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8" name="Oval 207">
              <a:extLst>
                <a:ext uri="{FF2B5EF4-FFF2-40B4-BE49-F238E27FC236}">
                  <a16:creationId xmlns:a16="http://schemas.microsoft.com/office/drawing/2014/main" id="{5B78C5B2-7DC9-4D15-B3D4-CCF816A198F0}"/>
                </a:ext>
              </a:extLst>
            </p:cNvPr>
            <p:cNvSpPr/>
            <p:nvPr/>
          </p:nvSpPr>
          <p:spPr>
            <a:xfrm>
              <a:off x="6919461" y="6001777"/>
              <a:ext cx="535827" cy="239236"/>
            </a:xfrm>
            <a:prstGeom prst="ellipse">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09" name="Group 208">
              <a:extLst>
                <a:ext uri="{FF2B5EF4-FFF2-40B4-BE49-F238E27FC236}">
                  <a16:creationId xmlns:a16="http://schemas.microsoft.com/office/drawing/2014/main" id="{A4BDBFDD-92A9-4779-AEB6-2019D782E2BB}"/>
                </a:ext>
              </a:extLst>
            </p:cNvPr>
            <p:cNvGrpSpPr/>
            <p:nvPr/>
          </p:nvGrpSpPr>
          <p:grpSpPr>
            <a:xfrm>
              <a:off x="6844457" y="5396709"/>
              <a:ext cx="771691" cy="809009"/>
              <a:chOff x="5221712" y="5929078"/>
              <a:chExt cx="771691" cy="809009"/>
            </a:xfrm>
          </p:grpSpPr>
          <p:sp>
            <p:nvSpPr>
              <p:cNvPr id="210" name="Freeform 1156">
                <a:extLst>
                  <a:ext uri="{FF2B5EF4-FFF2-40B4-BE49-F238E27FC236}">
                    <a16:creationId xmlns:a16="http://schemas.microsoft.com/office/drawing/2014/main" id="{B68C03A1-3BB6-417E-8A3F-FAF9C9DC8AD2}"/>
                  </a:ext>
                </a:extLst>
              </p:cNvPr>
              <p:cNvSpPr/>
              <p:nvPr/>
            </p:nvSpPr>
            <p:spPr>
              <a:xfrm>
                <a:off x="5239860" y="5944132"/>
                <a:ext cx="710773" cy="688297"/>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11" name="Group 210">
                <a:extLst>
                  <a:ext uri="{FF2B5EF4-FFF2-40B4-BE49-F238E27FC236}">
                    <a16:creationId xmlns:a16="http://schemas.microsoft.com/office/drawing/2014/main" id="{CF9C5599-42AF-4968-B8F4-4A320C9C31BC}"/>
                  </a:ext>
                </a:extLst>
              </p:cNvPr>
              <p:cNvGrpSpPr/>
              <p:nvPr/>
            </p:nvGrpSpPr>
            <p:grpSpPr>
              <a:xfrm>
                <a:off x="5221712" y="5929078"/>
                <a:ext cx="771691" cy="809009"/>
                <a:chOff x="2785321" y="2284594"/>
                <a:chExt cx="3086767" cy="3236032"/>
              </a:xfrm>
            </p:grpSpPr>
            <p:sp>
              <p:nvSpPr>
                <p:cNvPr id="212" name="Freeform 1158">
                  <a:extLst>
                    <a:ext uri="{FF2B5EF4-FFF2-40B4-BE49-F238E27FC236}">
                      <a16:creationId xmlns:a16="http://schemas.microsoft.com/office/drawing/2014/main" id="{CD31AAF5-3316-4EB8-ABC2-385D0332A219}"/>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3" name="Freeform 1159">
                  <a:extLst>
                    <a:ext uri="{FF2B5EF4-FFF2-40B4-BE49-F238E27FC236}">
                      <a16:creationId xmlns:a16="http://schemas.microsoft.com/office/drawing/2014/main" id="{8BEAD71F-9CE0-444A-AC07-10DF35528BA9}"/>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214" name="Freeform 1160">
                  <a:extLst>
                    <a:ext uri="{FF2B5EF4-FFF2-40B4-BE49-F238E27FC236}">
                      <a16:creationId xmlns:a16="http://schemas.microsoft.com/office/drawing/2014/main" id="{3840CD19-1773-477F-82E1-992752E5F06F}"/>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5" name="Freeform 1161">
                  <a:extLst>
                    <a:ext uri="{FF2B5EF4-FFF2-40B4-BE49-F238E27FC236}">
                      <a16:creationId xmlns:a16="http://schemas.microsoft.com/office/drawing/2014/main" id="{973334D2-21FC-4163-BF2D-044E0A15888F}"/>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6" name="Freeform 1162">
                  <a:extLst>
                    <a:ext uri="{FF2B5EF4-FFF2-40B4-BE49-F238E27FC236}">
                      <a16:creationId xmlns:a16="http://schemas.microsoft.com/office/drawing/2014/main" id="{E867EE77-C612-448E-980C-5FD1E5973842}"/>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7" name="Freeform 1163">
                  <a:extLst>
                    <a:ext uri="{FF2B5EF4-FFF2-40B4-BE49-F238E27FC236}">
                      <a16:creationId xmlns:a16="http://schemas.microsoft.com/office/drawing/2014/main" id="{6558CB3C-03C6-411B-B39B-C4DD45240732}"/>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8" name="Freeform 1164">
                  <a:extLst>
                    <a:ext uri="{FF2B5EF4-FFF2-40B4-BE49-F238E27FC236}">
                      <a16:creationId xmlns:a16="http://schemas.microsoft.com/office/drawing/2014/main" id="{67F55B98-234D-4692-A8BF-929A9A53B97E}"/>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9" name="Freeform 1165">
                  <a:extLst>
                    <a:ext uri="{FF2B5EF4-FFF2-40B4-BE49-F238E27FC236}">
                      <a16:creationId xmlns:a16="http://schemas.microsoft.com/office/drawing/2014/main" id="{083333E4-7FBA-4F39-9B20-59FD3A40D3E5}"/>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0" name="Freeform 1166">
                  <a:extLst>
                    <a:ext uri="{FF2B5EF4-FFF2-40B4-BE49-F238E27FC236}">
                      <a16:creationId xmlns:a16="http://schemas.microsoft.com/office/drawing/2014/main" id="{CCE10C96-F323-4A07-9F31-5743450BF003}"/>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1" name="Freeform 1167">
                  <a:extLst>
                    <a:ext uri="{FF2B5EF4-FFF2-40B4-BE49-F238E27FC236}">
                      <a16:creationId xmlns:a16="http://schemas.microsoft.com/office/drawing/2014/main" id="{A30B9824-2ACA-413E-82BF-8C8F3177FF77}"/>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2" name="Freeform 1168">
                  <a:extLst>
                    <a:ext uri="{FF2B5EF4-FFF2-40B4-BE49-F238E27FC236}">
                      <a16:creationId xmlns:a16="http://schemas.microsoft.com/office/drawing/2014/main" id="{A80A66E2-5546-4718-9128-EA144794F4F7}"/>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3" name="Freeform 1169">
                  <a:extLst>
                    <a:ext uri="{FF2B5EF4-FFF2-40B4-BE49-F238E27FC236}">
                      <a16:creationId xmlns:a16="http://schemas.microsoft.com/office/drawing/2014/main" id="{381EA479-12A8-4DFE-9E61-B07A04F8389F}"/>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4" name="Freeform 1170">
                  <a:extLst>
                    <a:ext uri="{FF2B5EF4-FFF2-40B4-BE49-F238E27FC236}">
                      <a16:creationId xmlns:a16="http://schemas.microsoft.com/office/drawing/2014/main" id="{F78EF529-1AB2-4D11-8450-F3B0FDF983A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5" name="Freeform 1171">
                  <a:extLst>
                    <a:ext uri="{FF2B5EF4-FFF2-40B4-BE49-F238E27FC236}">
                      <a16:creationId xmlns:a16="http://schemas.microsoft.com/office/drawing/2014/main" id="{4D06606D-1039-41FD-A608-D5F74A129D5E}"/>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6" name="Freeform 1172">
                  <a:extLst>
                    <a:ext uri="{FF2B5EF4-FFF2-40B4-BE49-F238E27FC236}">
                      <a16:creationId xmlns:a16="http://schemas.microsoft.com/office/drawing/2014/main" id="{38F18A92-C89D-454F-BBCE-4B1EB015E14D}"/>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7" name="Freeform 1173">
                  <a:extLst>
                    <a:ext uri="{FF2B5EF4-FFF2-40B4-BE49-F238E27FC236}">
                      <a16:creationId xmlns:a16="http://schemas.microsoft.com/office/drawing/2014/main" id="{B0F8224C-753A-4786-892D-290306A90F9C}"/>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8" name="Freeform 1174">
                  <a:extLst>
                    <a:ext uri="{FF2B5EF4-FFF2-40B4-BE49-F238E27FC236}">
                      <a16:creationId xmlns:a16="http://schemas.microsoft.com/office/drawing/2014/main" id="{6B5040E2-7D3B-475A-8E8E-D526C906E662}"/>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9" name="Freeform 1175">
                  <a:extLst>
                    <a:ext uri="{FF2B5EF4-FFF2-40B4-BE49-F238E27FC236}">
                      <a16:creationId xmlns:a16="http://schemas.microsoft.com/office/drawing/2014/main" id="{205B77BF-47EB-4D58-943F-2DB73C463AA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0" name="Freeform 1176">
                  <a:extLst>
                    <a:ext uri="{FF2B5EF4-FFF2-40B4-BE49-F238E27FC236}">
                      <a16:creationId xmlns:a16="http://schemas.microsoft.com/office/drawing/2014/main" id="{21705963-91F5-40A4-AAEB-5CF16752B2C7}"/>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1" name="Freeform 1177">
                  <a:extLst>
                    <a:ext uri="{FF2B5EF4-FFF2-40B4-BE49-F238E27FC236}">
                      <a16:creationId xmlns:a16="http://schemas.microsoft.com/office/drawing/2014/main" id="{65745284-267E-47B8-B35A-6C0CEFE2D0A1}"/>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2" name="Freeform 1178">
                  <a:extLst>
                    <a:ext uri="{FF2B5EF4-FFF2-40B4-BE49-F238E27FC236}">
                      <a16:creationId xmlns:a16="http://schemas.microsoft.com/office/drawing/2014/main" id="{04EBAC66-8739-462A-B1AC-E8CE1461CCE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3" name="Freeform 1179">
                  <a:extLst>
                    <a:ext uri="{FF2B5EF4-FFF2-40B4-BE49-F238E27FC236}">
                      <a16:creationId xmlns:a16="http://schemas.microsoft.com/office/drawing/2014/main" id="{1C34035F-9D8A-465F-91F1-BEF77AD62043}"/>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4" name="Freeform 1180">
                  <a:extLst>
                    <a:ext uri="{FF2B5EF4-FFF2-40B4-BE49-F238E27FC236}">
                      <a16:creationId xmlns:a16="http://schemas.microsoft.com/office/drawing/2014/main" id="{BCC07B35-1498-4257-88F0-1EF8838AA159}"/>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5" name="Freeform 1181">
                  <a:extLst>
                    <a:ext uri="{FF2B5EF4-FFF2-40B4-BE49-F238E27FC236}">
                      <a16:creationId xmlns:a16="http://schemas.microsoft.com/office/drawing/2014/main" id="{278DDEC9-16F1-47F5-B163-2429237AD697}"/>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6" name="Freeform 1182">
                  <a:extLst>
                    <a:ext uri="{FF2B5EF4-FFF2-40B4-BE49-F238E27FC236}">
                      <a16:creationId xmlns:a16="http://schemas.microsoft.com/office/drawing/2014/main" id="{FDEAEE2F-9896-439F-9A81-935F5B001100}"/>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7" name="Freeform 1183">
                  <a:extLst>
                    <a:ext uri="{FF2B5EF4-FFF2-40B4-BE49-F238E27FC236}">
                      <a16:creationId xmlns:a16="http://schemas.microsoft.com/office/drawing/2014/main" id="{D1E3B4C6-2685-4396-BBE5-B5F20E349977}"/>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8" name="Freeform 1184">
                  <a:extLst>
                    <a:ext uri="{FF2B5EF4-FFF2-40B4-BE49-F238E27FC236}">
                      <a16:creationId xmlns:a16="http://schemas.microsoft.com/office/drawing/2014/main" id="{E657A0FD-6E4A-497F-A822-FE8EDB6CE859}"/>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9" name="Freeform 1185">
                  <a:extLst>
                    <a:ext uri="{FF2B5EF4-FFF2-40B4-BE49-F238E27FC236}">
                      <a16:creationId xmlns:a16="http://schemas.microsoft.com/office/drawing/2014/main" id="{6DC28E8F-DB6B-4EC9-8E95-4ABDA5752D01}"/>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0" name="Freeform 1186">
                  <a:extLst>
                    <a:ext uri="{FF2B5EF4-FFF2-40B4-BE49-F238E27FC236}">
                      <a16:creationId xmlns:a16="http://schemas.microsoft.com/office/drawing/2014/main" id="{A2FECB62-D204-446C-9B2E-13D0522FE5B3}"/>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1" name="Freeform 1187">
                  <a:extLst>
                    <a:ext uri="{FF2B5EF4-FFF2-40B4-BE49-F238E27FC236}">
                      <a16:creationId xmlns:a16="http://schemas.microsoft.com/office/drawing/2014/main" id="{93F122EC-9BEC-418D-B818-3ED19EDB2361}"/>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2" name="Freeform 1188">
                  <a:extLst>
                    <a:ext uri="{FF2B5EF4-FFF2-40B4-BE49-F238E27FC236}">
                      <a16:creationId xmlns:a16="http://schemas.microsoft.com/office/drawing/2014/main" id="{54A02E3C-0793-4ABF-98AC-369860462805}"/>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3" name="Freeform 1189">
                  <a:extLst>
                    <a:ext uri="{FF2B5EF4-FFF2-40B4-BE49-F238E27FC236}">
                      <a16:creationId xmlns:a16="http://schemas.microsoft.com/office/drawing/2014/main" id="{96364DF1-C7F4-4BEE-8826-70D097BD68EF}"/>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4" name="Freeform 1190">
                  <a:extLst>
                    <a:ext uri="{FF2B5EF4-FFF2-40B4-BE49-F238E27FC236}">
                      <a16:creationId xmlns:a16="http://schemas.microsoft.com/office/drawing/2014/main" id="{9E9217F8-A4E4-4B4B-B654-1C32EA7C5EA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5" name="Freeform 1191">
                  <a:extLst>
                    <a:ext uri="{FF2B5EF4-FFF2-40B4-BE49-F238E27FC236}">
                      <a16:creationId xmlns:a16="http://schemas.microsoft.com/office/drawing/2014/main" id="{3DD8BD60-4476-4E9A-8BFA-2324B61562BB}"/>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6" name="Freeform 1192">
                  <a:extLst>
                    <a:ext uri="{FF2B5EF4-FFF2-40B4-BE49-F238E27FC236}">
                      <a16:creationId xmlns:a16="http://schemas.microsoft.com/office/drawing/2014/main" id="{2E3472BC-6E3C-400B-A299-020E29BA24C1}"/>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7" name="Freeform 1193">
                  <a:extLst>
                    <a:ext uri="{FF2B5EF4-FFF2-40B4-BE49-F238E27FC236}">
                      <a16:creationId xmlns:a16="http://schemas.microsoft.com/office/drawing/2014/main" id="{0B9CDB25-A715-4BF8-9E2E-BD27F424EE2C}"/>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8" name="Freeform 1194">
                  <a:extLst>
                    <a:ext uri="{FF2B5EF4-FFF2-40B4-BE49-F238E27FC236}">
                      <a16:creationId xmlns:a16="http://schemas.microsoft.com/office/drawing/2014/main" id="{D78146E3-86E1-484C-8169-3915C9FE54CE}"/>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9" name="Freeform 1195">
                  <a:extLst>
                    <a:ext uri="{FF2B5EF4-FFF2-40B4-BE49-F238E27FC236}">
                      <a16:creationId xmlns:a16="http://schemas.microsoft.com/office/drawing/2014/main" id="{59E268D1-EC43-42A6-A3AA-A8358DF3E177}"/>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0" name="Freeform 1196">
                  <a:extLst>
                    <a:ext uri="{FF2B5EF4-FFF2-40B4-BE49-F238E27FC236}">
                      <a16:creationId xmlns:a16="http://schemas.microsoft.com/office/drawing/2014/main" id="{D1E2BD56-CF40-4076-8434-496E53930E21}"/>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1" name="Freeform 1197">
                  <a:extLst>
                    <a:ext uri="{FF2B5EF4-FFF2-40B4-BE49-F238E27FC236}">
                      <a16:creationId xmlns:a16="http://schemas.microsoft.com/office/drawing/2014/main" id="{8AD9D85D-046F-4873-8F5C-4502CFAB5CF9}"/>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2" name="Freeform 1198">
                  <a:extLst>
                    <a:ext uri="{FF2B5EF4-FFF2-40B4-BE49-F238E27FC236}">
                      <a16:creationId xmlns:a16="http://schemas.microsoft.com/office/drawing/2014/main" id="{12C2A366-6CCB-4C97-BC3C-B80B4447E54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3" name="Freeform 1199">
                  <a:extLst>
                    <a:ext uri="{FF2B5EF4-FFF2-40B4-BE49-F238E27FC236}">
                      <a16:creationId xmlns:a16="http://schemas.microsoft.com/office/drawing/2014/main" id="{8C33760E-F17E-4C8F-B4E0-254B6B351618}"/>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4" name="Freeform 1200">
                  <a:extLst>
                    <a:ext uri="{FF2B5EF4-FFF2-40B4-BE49-F238E27FC236}">
                      <a16:creationId xmlns:a16="http://schemas.microsoft.com/office/drawing/2014/main" id="{C5DF015F-6F92-41D3-8327-033FF490A0BC}"/>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5" name="Freeform 1201">
                  <a:extLst>
                    <a:ext uri="{FF2B5EF4-FFF2-40B4-BE49-F238E27FC236}">
                      <a16:creationId xmlns:a16="http://schemas.microsoft.com/office/drawing/2014/main" id="{4E12752D-DA48-4BFD-88A9-6AF95239CB68}"/>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6" name="Freeform 1202">
                  <a:extLst>
                    <a:ext uri="{FF2B5EF4-FFF2-40B4-BE49-F238E27FC236}">
                      <a16:creationId xmlns:a16="http://schemas.microsoft.com/office/drawing/2014/main" id="{118364F4-9AC4-4304-8EF5-612F4D28C649}"/>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7" name="Freeform 1203">
                  <a:extLst>
                    <a:ext uri="{FF2B5EF4-FFF2-40B4-BE49-F238E27FC236}">
                      <a16:creationId xmlns:a16="http://schemas.microsoft.com/office/drawing/2014/main" id="{D5BF6F96-EE7E-48E2-A55F-98F7C3D51753}"/>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8" name="Freeform 1204">
                  <a:extLst>
                    <a:ext uri="{FF2B5EF4-FFF2-40B4-BE49-F238E27FC236}">
                      <a16:creationId xmlns:a16="http://schemas.microsoft.com/office/drawing/2014/main" id="{00FE64D2-99F6-4F64-9F08-756E6AAC3CA8}"/>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9" name="Freeform 1205">
                  <a:extLst>
                    <a:ext uri="{FF2B5EF4-FFF2-40B4-BE49-F238E27FC236}">
                      <a16:creationId xmlns:a16="http://schemas.microsoft.com/office/drawing/2014/main" id="{66DBF258-98C9-4589-A9E9-D93F61AC3318}"/>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0" name="Freeform 1206">
                  <a:extLst>
                    <a:ext uri="{FF2B5EF4-FFF2-40B4-BE49-F238E27FC236}">
                      <a16:creationId xmlns:a16="http://schemas.microsoft.com/office/drawing/2014/main" id="{33D66712-6BF9-46A8-8F8F-B05234025023}"/>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1" name="Freeform 1207">
                  <a:extLst>
                    <a:ext uri="{FF2B5EF4-FFF2-40B4-BE49-F238E27FC236}">
                      <a16:creationId xmlns:a16="http://schemas.microsoft.com/office/drawing/2014/main" id="{8569C288-35E5-4596-A684-953FB412B3C5}"/>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2" name="Freeform 1208">
                  <a:extLst>
                    <a:ext uri="{FF2B5EF4-FFF2-40B4-BE49-F238E27FC236}">
                      <a16:creationId xmlns:a16="http://schemas.microsoft.com/office/drawing/2014/main" id="{7BB3DA98-9C0C-4D8E-99CB-CE44090ED19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3" name="Freeform 1209">
                  <a:extLst>
                    <a:ext uri="{FF2B5EF4-FFF2-40B4-BE49-F238E27FC236}">
                      <a16:creationId xmlns:a16="http://schemas.microsoft.com/office/drawing/2014/main" id="{5D07365B-99D6-49DD-AC84-8609225BF3B0}"/>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4" name="Freeform 1210">
                  <a:extLst>
                    <a:ext uri="{FF2B5EF4-FFF2-40B4-BE49-F238E27FC236}">
                      <a16:creationId xmlns:a16="http://schemas.microsoft.com/office/drawing/2014/main" id="{37E9E7FF-47BA-4EEA-BF85-33362D880F97}"/>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5" name="Freeform 1211">
                  <a:extLst>
                    <a:ext uri="{FF2B5EF4-FFF2-40B4-BE49-F238E27FC236}">
                      <a16:creationId xmlns:a16="http://schemas.microsoft.com/office/drawing/2014/main" id="{5711E0B5-8576-4D62-8588-0AB17AF6968B}"/>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6" name="Freeform 1212">
                  <a:extLst>
                    <a:ext uri="{FF2B5EF4-FFF2-40B4-BE49-F238E27FC236}">
                      <a16:creationId xmlns:a16="http://schemas.microsoft.com/office/drawing/2014/main" id="{807D0402-12A6-4DE4-B3F8-38ABD83FDAB1}"/>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7" name="Freeform 1213">
                  <a:extLst>
                    <a:ext uri="{FF2B5EF4-FFF2-40B4-BE49-F238E27FC236}">
                      <a16:creationId xmlns:a16="http://schemas.microsoft.com/office/drawing/2014/main" id="{1A3A7941-27E9-4943-9233-1ED30B7112D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8" name="Freeform 1214">
                  <a:extLst>
                    <a:ext uri="{FF2B5EF4-FFF2-40B4-BE49-F238E27FC236}">
                      <a16:creationId xmlns:a16="http://schemas.microsoft.com/office/drawing/2014/main" id="{E30D2F6E-2D9B-4572-BD98-38FEEFA8622A}"/>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9" name="Freeform 1215">
                  <a:extLst>
                    <a:ext uri="{FF2B5EF4-FFF2-40B4-BE49-F238E27FC236}">
                      <a16:creationId xmlns:a16="http://schemas.microsoft.com/office/drawing/2014/main" id="{BB0B0519-C608-4FE9-951D-39A758EB3E16}"/>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0" name="Freeform 1216">
                  <a:extLst>
                    <a:ext uri="{FF2B5EF4-FFF2-40B4-BE49-F238E27FC236}">
                      <a16:creationId xmlns:a16="http://schemas.microsoft.com/office/drawing/2014/main" id="{3291B776-781E-4A7B-9239-E268FF78E374}"/>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1" name="Freeform 1217">
                  <a:extLst>
                    <a:ext uri="{FF2B5EF4-FFF2-40B4-BE49-F238E27FC236}">
                      <a16:creationId xmlns:a16="http://schemas.microsoft.com/office/drawing/2014/main" id="{40DDEC82-5E4C-40FA-996B-97148D1FB9A5}"/>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2" name="Freeform 1218">
                  <a:extLst>
                    <a:ext uri="{FF2B5EF4-FFF2-40B4-BE49-F238E27FC236}">
                      <a16:creationId xmlns:a16="http://schemas.microsoft.com/office/drawing/2014/main" id="{6EDE3341-3A4E-4A53-9871-2B2B0E4A3864}"/>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3" name="Freeform 1219">
                  <a:extLst>
                    <a:ext uri="{FF2B5EF4-FFF2-40B4-BE49-F238E27FC236}">
                      <a16:creationId xmlns:a16="http://schemas.microsoft.com/office/drawing/2014/main" id="{1CBC98EA-1609-445D-8A95-4F7286396150}"/>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4" name="Freeform 1220">
                  <a:extLst>
                    <a:ext uri="{FF2B5EF4-FFF2-40B4-BE49-F238E27FC236}">
                      <a16:creationId xmlns:a16="http://schemas.microsoft.com/office/drawing/2014/main" id="{700F86F5-92CC-4B57-A02D-2ADFFD9A4B4F}"/>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5" name="Freeform 1221">
                  <a:extLst>
                    <a:ext uri="{FF2B5EF4-FFF2-40B4-BE49-F238E27FC236}">
                      <a16:creationId xmlns:a16="http://schemas.microsoft.com/office/drawing/2014/main" id="{EEC6E16C-573E-4B65-98E5-A7D8384F33DC}"/>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6" name="Freeform 1222">
                  <a:extLst>
                    <a:ext uri="{FF2B5EF4-FFF2-40B4-BE49-F238E27FC236}">
                      <a16:creationId xmlns:a16="http://schemas.microsoft.com/office/drawing/2014/main" id="{85D8F994-E306-40A3-BB63-02F7A8E5CA78}"/>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7" name="Freeform 1223">
                  <a:extLst>
                    <a:ext uri="{FF2B5EF4-FFF2-40B4-BE49-F238E27FC236}">
                      <a16:creationId xmlns:a16="http://schemas.microsoft.com/office/drawing/2014/main" id="{83BAA389-538E-478E-8FF6-5D5148E2A480}"/>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8" name="Freeform 1224">
                  <a:extLst>
                    <a:ext uri="{FF2B5EF4-FFF2-40B4-BE49-F238E27FC236}">
                      <a16:creationId xmlns:a16="http://schemas.microsoft.com/office/drawing/2014/main" id="{9900A1A2-2D5D-444F-BC7B-11D185889A70}"/>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9" name="Freeform 1225">
                  <a:extLst>
                    <a:ext uri="{FF2B5EF4-FFF2-40B4-BE49-F238E27FC236}">
                      <a16:creationId xmlns:a16="http://schemas.microsoft.com/office/drawing/2014/main" id="{E61927B7-0486-42A1-AE23-C11C7C51122E}"/>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0" name="Freeform 1226">
                  <a:extLst>
                    <a:ext uri="{FF2B5EF4-FFF2-40B4-BE49-F238E27FC236}">
                      <a16:creationId xmlns:a16="http://schemas.microsoft.com/office/drawing/2014/main" id="{FA1D608C-4C4A-4FE6-A4D9-8DE8E039D69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1" name="Freeform 1227">
                  <a:extLst>
                    <a:ext uri="{FF2B5EF4-FFF2-40B4-BE49-F238E27FC236}">
                      <a16:creationId xmlns:a16="http://schemas.microsoft.com/office/drawing/2014/main" id="{4F249809-FFE2-4EEB-9E3E-A5E6AAE10F79}"/>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2" name="Freeform 1228">
                  <a:extLst>
                    <a:ext uri="{FF2B5EF4-FFF2-40B4-BE49-F238E27FC236}">
                      <a16:creationId xmlns:a16="http://schemas.microsoft.com/office/drawing/2014/main" id="{DE2150A7-B5BC-4B59-8842-786A10C8F14E}"/>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3" name="Freeform 1229">
                  <a:extLst>
                    <a:ext uri="{FF2B5EF4-FFF2-40B4-BE49-F238E27FC236}">
                      <a16:creationId xmlns:a16="http://schemas.microsoft.com/office/drawing/2014/main" id="{B782DC1A-9706-4CC3-A67F-1B46A40398A7}"/>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4" name="Freeform 1230">
                  <a:extLst>
                    <a:ext uri="{FF2B5EF4-FFF2-40B4-BE49-F238E27FC236}">
                      <a16:creationId xmlns:a16="http://schemas.microsoft.com/office/drawing/2014/main" id="{4E19F362-E63E-4EF2-B763-74F6CCF9E832}"/>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5" name="Freeform 1231">
                  <a:extLst>
                    <a:ext uri="{FF2B5EF4-FFF2-40B4-BE49-F238E27FC236}">
                      <a16:creationId xmlns:a16="http://schemas.microsoft.com/office/drawing/2014/main" id="{A9452A1D-8279-45D7-B4AD-5003F0C72131}"/>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6" name="Freeform 1232">
                  <a:extLst>
                    <a:ext uri="{FF2B5EF4-FFF2-40B4-BE49-F238E27FC236}">
                      <a16:creationId xmlns:a16="http://schemas.microsoft.com/office/drawing/2014/main" id="{74CC237D-3828-401D-8C8A-4187DB229200}"/>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7" name="Freeform 1233">
                  <a:extLst>
                    <a:ext uri="{FF2B5EF4-FFF2-40B4-BE49-F238E27FC236}">
                      <a16:creationId xmlns:a16="http://schemas.microsoft.com/office/drawing/2014/main" id="{EA4C452F-D43E-4E2A-884F-F70E16C70C19}"/>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8" name="Freeform 1234">
                  <a:extLst>
                    <a:ext uri="{FF2B5EF4-FFF2-40B4-BE49-F238E27FC236}">
                      <a16:creationId xmlns:a16="http://schemas.microsoft.com/office/drawing/2014/main" id="{CBD6BD75-8E63-4196-8291-F46BB8FE8AC2}"/>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9" name="Freeform 1235">
                  <a:extLst>
                    <a:ext uri="{FF2B5EF4-FFF2-40B4-BE49-F238E27FC236}">
                      <a16:creationId xmlns:a16="http://schemas.microsoft.com/office/drawing/2014/main" id="{FC59A969-198F-41A4-8031-E22E3977FD2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0" name="Freeform 1236">
                  <a:extLst>
                    <a:ext uri="{FF2B5EF4-FFF2-40B4-BE49-F238E27FC236}">
                      <a16:creationId xmlns:a16="http://schemas.microsoft.com/office/drawing/2014/main" id="{E93470BA-86CD-4550-B638-ACF630074936}"/>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1" name="Freeform 1237">
                  <a:extLst>
                    <a:ext uri="{FF2B5EF4-FFF2-40B4-BE49-F238E27FC236}">
                      <a16:creationId xmlns:a16="http://schemas.microsoft.com/office/drawing/2014/main" id="{E3A775DB-87EB-41EE-9726-AA20C4A7E551}"/>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2" name="Freeform 1238">
                  <a:extLst>
                    <a:ext uri="{FF2B5EF4-FFF2-40B4-BE49-F238E27FC236}">
                      <a16:creationId xmlns:a16="http://schemas.microsoft.com/office/drawing/2014/main" id="{0277B83C-CFA8-4EE9-BFAA-A5014304F28F}"/>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3" name="Freeform 1239">
                  <a:extLst>
                    <a:ext uri="{FF2B5EF4-FFF2-40B4-BE49-F238E27FC236}">
                      <a16:creationId xmlns:a16="http://schemas.microsoft.com/office/drawing/2014/main" id="{EB76ADCA-B881-4B08-B94D-99005E8A245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4" name="Freeform 1240">
                  <a:extLst>
                    <a:ext uri="{FF2B5EF4-FFF2-40B4-BE49-F238E27FC236}">
                      <a16:creationId xmlns:a16="http://schemas.microsoft.com/office/drawing/2014/main" id="{D3D05312-E9D8-44E0-A25D-8AAD2DF4ECB6}"/>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5" name="Freeform 1241">
                  <a:extLst>
                    <a:ext uri="{FF2B5EF4-FFF2-40B4-BE49-F238E27FC236}">
                      <a16:creationId xmlns:a16="http://schemas.microsoft.com/office/drawing/2014/main" id="{2285A9F5-6E34-4515-97F1-4136908F7BB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6" name="Freeform 1242">
                  <a:extLst>
                    <a:ext uri="{FF2B5EF4-FFF2-40B4-BE49-F238E27FC236}">
                      <a16:creationId xmlns:a16="http://schemas.microsoft.com/office/drawing/2014/main" id="{30675E1C-8EE2-48EF-8C90-76278732266B}"/>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7" name="Freeform 1243">
                  <a:extLst>
                    <a:ext uri="{FF2B5EF4-FFF2-40B4-BE49-F238E27FC236}">
                      <a16:creationId xmlns:a16="http://schemas.microsoft.com/office/drawing/2014/main" id="{533576E4-91CA-48D3-8E9F-1B3E064872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8" name="Freeform 1244">
                  <a:extLst>
                    <a:ext uri="{FF2B5EF4-FFF2-40B4-BE49-F238E27FC236}">
                      <a16:creationId xmlns:a16="http://schemas.microsoft.com/office/drawing/2014/main" id="{51D48F68-1D10-49FF-A3CC-E2D88D02ACE1}"/>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9" name="Freeform 1245">
                  <a:extLst>
                    <a:ext uri="{FF2B5EF4-FFF2-40B4-BE49-F238E27FC236}">
                      <a16:creationId xmlns:a16="http://schemas.microsoft.com/office/drawing/2014/main" id="{0C17D871-E4A6-425D-8A7F-EDBFF807C928}"/>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0" name="Freeform 1246">
                  <a:extLst>
                    <a:ext uri="{FF2B5EF4-FFF2-40B4-BE49-F238E27FC236}">
                      <a16:creationId xmlns:a16="http://schemas.microsoft.com/office/drawing/2014/main" id="{D65251AC-D730-4F0E-953F-514888904F90}"/>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1" name="Freeform 1247">
                  <a:extLst>
                    <a:ext uri="{FF2B5EF4-FFF2-40B4-BE49-F238E27FC236}">
                      <a16:creationId xmlns:a16="http://schemas.microsoft.com/office/drawing/2014/main" id="{BF515258-72E4-4544-8B08-ED3E6F2B86CF}"/>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2" name="Freeform 1248">
                  <a:extLst>
                    <a:ext uri="{FF2B5EF4-FFF2-40B4-BE49-F238E27FC236}">
                      <a16:creationId xmlns:a16="http://schemas.microsoft.com/office/drawing/2014/main" id="{745C00A3-566C-4242-827C-C9B5294EB2C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3" name="Freeform 1249">
                  <a:extLst>
                    <a:ext uri="{FF2B5EF4-FFF2-40B4-BE49-F238E27FC236}">
                      <a16:creationId xmlns:a16="http://schemas.microsoft.com/office/drawing/2014/main" id="{D86D0A64-C52C-40B3-A21B-71FD1999DC3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4" name="Freeform 1250">
                  <a:extLst>
                    <a:ext uri="{FF2B5EF4-FFF2-40B4-BE49-F238E27FC236}">
                      <a16:creationId xmlns:a16="http://schemas.microsoft.com/office/drawing/2014/main" id="{EDF2ED3E-E5D6-4CD7-8584-9A99E7B73C5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5" name="Freeform 1251">
                  <a:extLst>
                    <a:ext uri="{FF2B5EF4-FFF2-40B4-BE49-F238E27FC236}">
                      <a16:creationId xmlns:a16="http://schemas.microsoft.com/office/drawing/2014/main" id="{13AFE30E-7CAA-45AB-9A1A-B203B1A9F0B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6" name="Freeform 1252">
                  <a:extLst>
                    <a:ext uri="{FF2B5EF4-FFF2-40B4-BE49-F238E27FC236}">
                      <a16:creationId xmlns:a16="http://schemas.microsoft.com/office/drawing/2014/main" id="{3602D8D3-1D74-4996-94A7-F3B3B857D1B9}"/>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07" name="Group 306">
                  <a:extLst>
                    <a:ext uri="{FF2B5EF4-FFF2-40B4-BE49-F238E27FC236}">
                      <a16:creationId xmlns:a16="http://schemas.microsoft.com/office/drawing/2014/main" id="{4E1D9872-1FC7-4950-9334-3A7366C5C2D6}"/>
                    </a:ext>
                  </a:extLst>
                </p:cNvPr>
                <p:cNvGrpSpPr/>
                <p:nvPr/>
              </p:nvGrpSpPr>
              <p:grpSpPr>
                <a:xfrm>
                  <a:off x="2802789" y="2441245"/>
                  <a:ext cx="3069299" cy="2879698"/>
                  <a:chOff x="2802789" y="2441245"/>
                  <a:chExt cx="3069299" cy="2879698"/>
                </a:xfrm>
              </p:grpSpPr>
              <p:grpSp>
                <p:nvGrpSpPr>
                  <p:cNvPr id="311" name="Group 310">
                    <a:extLst>
                      <a:ext uri="{FF2B5EF4-FFF2-40B4-BE49-F238E27FC236}">
                        <a16:creationId xmlns:a16="http://schemas.microsoft.com/office/drawing/2014/main" id="{5AB9CCEC-CE04-40CA-99C9-FC7BBF9BBDE5}"/>
                      </a:ext>
                    </a:extLst>
                  </p:cNvPr>
                  <p:cNvGrpSpPr/>
                  <p:nvPr/>
                </p:nvGrpSpPr>
                <p:grpSpPr>
                  <a:xfrm>
                    <a:off x="2802789" y="2441245"/>
                    <a:ext cx="3069299" cy="2879698"/>
                    <a:chOff x="2802789" y="2441245"/>
                    <a:chExt cx="3069299" cy="2879698"/>
                  </a:xfrm>
                </p:grpSpPr>
                <p:sp>
                  <p:nvSpPr>
                    <p:cNvPr id="315" name="Freeform 1261">
                      <a:extLst>
                        <a:ext uri="{FF2B5EF4-FFF2-40B4-BE49-F238E27FC236}">
                          <a16:creationId xmlns:a16="http://schemas.microsoft.com/office/drawing/2014/main" id="{CF5664E5-802E-451B-A438-ACC27CD33859}"/>
                        </a:ext>
                      </a:extLst>
                    </p:cNvPr>
                    <p:cNvSpPr/>
                    <p:nvPr/>
                  </p:nvSpPr>
                  <p:spPr>
                    <a:xfrm>
                      <a:off x="2802789" y="2441245"/>
                      <a:ext cx="2841635" cy="2789001"/>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5"/>
                        <a:gd name="connsiteY0" fmla="*/ 11 h 3323799"/>
                        <a:gd name="connsiteX1" fmla="*/ 1749287 w 3769115"/>
                        <a:gd name="connsiteY1" fmla="*/ 2138912 h 3323799"/>
                        <a:gd name="connsiteX2" fmla="*/ 0 w 3769115"/>
                        <a:gd name="connsiteY2" fmla="*/ 1089340 h 3323799"/>
                        <a:gd name="connsiteX3" fmla="*/ 1757239 w 3769115"/>
                        <a:gd name="connsiteY3" fmla="*/ 2345646 h 3323799"/>
                        <a:gd name="connsiteX4" fmla="*/ 47708 w 3769115"/>
                        <a:gd name="connsiteY4" fmla="*/ 3323656 h 3323799"/>
                        <a:gd name="connsiteX5" fmla="*/ 1900362 w 3769115"/>
                        <a:gd name="connsiteY5" fmla="*/ 2425159 h 3323799"/>
                        <a:gd name="connsiteX6" fmla="*/ 3394104 w 3769115"/>
                        <a:gd name="connsiteY6" fmla="*/ 3294783 h 3323799"/>
                        <a:gd name="connsiteX7" fmla="*/ 2027583 w 3769115"/>
                        <a:gd name="connsiteY7" fmla="*/ 2266133 h 3323799"/>
                        <a:gd name="connsiteX8" fmla="*/ 3768919 w 3769115"/>
                        <a:gd name="connsiteY8" fmla="*/ 1478954 h 3323799"/>
                        <a:gd name="connsiteX9" fmla="*/ 1900362 w 3769115"/>
                        <a:gd name="connsiteY9" fmla="*/ 2107107 h 3323799"/>
                        <a:gd name="connsiteX10" fmla="*/ 1852654 w 3769115"/>
                        <a:gd name="connsiteY10" fmla="*/ 11 h 3323799"/>
                        <a:gd name="connsiteX0" fmla="*/ 1852654 w 3769115"/>
                        <a:gd name="connsiteY0" fmla="*/ 11 h 3295362"/>
                        <a:gd name="connsiteX1" fmla="*/ 1749287 w 3769115"/>
                        <a:gd name="connsiteY1" fmla="*/ 2138912 h 3295362"/>
                        <a:gd name="connsiteX2" fmla="*/ 0 w 3769115"/>
                        <a:gd name="connsiteY2" fmla="*/ 1089340 h 3295362"/>
                        <a:gd name="connsiteX3" fmla="*/ 1757239 w 3769115"/>
                        <a:gd name="connsiteY3" fmla="*/ 2345646 h 3295362"/>
                        <a:gd name="connsiteX4" fmla="*/ 195359 w 3769115"/>
                        <a:gd name="connsiteY4" fmla="*/ 3267286 h 3295362"/>
                        <a:gd name="connsiteX5" fmla="*/ 1900362 w 3769115"/>
                        <a:gd name="connsiteY5" fmla="*/ 2425159 h 3295362"/>
                        <a:gd name="connsiteX6" fmla="*/ 3394104 w 3769115"/>
                        <a:gd name="connsiteY6" fmla="*/ 3294783 h 3295362"/>
                        <a:gd name="connsiteX7" fmla="*/ 2027583 w 3769115"/>
                        <a:gd name="connsiteY7" fmla="*/ 2266133 h 3295362"/>
                        <a:gd name="connsiteX8" fmla="*/ 3768919 w 3769115"/>
                        <a:gd name="connsiteY8" fmla="*/ 1478954 h 3295362"/>
                        <a:gd name="connsiteX9" fmla="*/ 1900362 w 3769115"/>
                        <a:gd name="connsiteY9" fmla="*/ 2107107 h 3295362"/>
                        <a:gd name="connsiteX10" fmla="*/ 1852654 w 3769115"/>
                        <a:gd name="connsiteY10" fmla="*/ 11 h 3295362"/>
                        <a:gd name="connsiteX0" fmla="*/ 1852654 w 3769115"/>
                        <a:gd name="connsiteY0" fmla="*/ 11 h 3295367"/>
                        <a:gd name="connsiteX1" fmla="*/ 1749287 w 3769115"/>
                        <a:gd name="connsiteY1" fmla="*/ 2138912 h 3295367"/>
                        <a:gd name="connsiteX2" fmla="*/ 0 w 3769115"/>
                        <a:gd name="connsiteY2" fmla="*/ 1089340 h 3295367"/>
                        <a:gd name="connsiteX3" fmla="*/ 1757239 w 3769115"/>
                        <a:gd name="connsiteY3" fmla="*/ 2345646 h 3295367"/>
                        <a:gd name="connsiteX4" fmla="*/ 163719 w 3769115"/>
                        <a:gd name="connsiteY4" fmla="*/ 3220311 h 3295367"/>
                        <a:gd name="connsiteX5" fmla="*/ 1900362 w 3769115"/>
                        <a:gd name="connsiteY5" fmla="*/ 2425159 h 3295367"/>
                        <a:gd name="connsiteX6" fmla="*/ 3394104 w 3769115"/>
                        <a:gd name="connsiteY6" fmla="*/ 3294783 h 3295367"/>
                        <a:gd name="connsiteX7" fmla="*/ 2027583 w 3769115"/>
                        <a:gd name="connsiteY7" fmla="*/ 2266133 h 3295367"/>
                        <a:gd name="connsiteX8" fmla="*/ 3768919 w 3769115"/>
                        <a:gd name="connsiteY8" fmla="*/ 1478954 h 3295367"/>
                        <a:gd name="connsiteX9" fmla="*/ 1900362 w 3769115"/>
                        <a:gd name="connsiteY9" fmla="*/ 2107107 h 3295367"/>
                        <a:gd name="connsiteX10" fmla="*/ 1852654 w 3769115"/>
                        <a:gd name="connsiteY10" fmla="*/ 11 h 329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5" h="3295367">
                          <a:moveTo>
                            <a:pt x="1852654" y="11"/>
                          </a:moveTo>
                          <a:cubicBezTo>
                            <a:pt x="1827475" y="5312"/>
                            <a:pt x="2058063" y="1957357"/>
                            <a:pt x="1749287" y="2138912"/>
                          </a:cubicBezTo>
                          <a:cubicBezTo>
                            <a:pt x="1440511" y="2320467"/>
                            <a:pt x="-1325" y="1054884"/>
                            <a:pt x="0" y="1089340"/>
                          </a:cubicBezTo>
                          <a:cubicBezTo>
                            <a:pt x="1325" y="1123796"/>
                            <a:pt x="1729953" y="1990484"/>
                            <a:pt x="1757239" y="2345646"/>
                          </a:cubicBezTo>
                          <a:cubicBezTo>
                            <a:pt x="1784525" y="2700808"/>
                            <a:pt x="139865" y="3207059"/>
                            <a:pt x="163719" y="3220311"/>
                          </a:cubicBezTo>
                          <a:cubicBezTo>
                            <a:pt x="187573" y="3233563"/>
                            <a:pt x="1361965" y="2412747"/>
                            <a:pt x="1900362" y="2425159"/>
                          </a:cubicBezTo>
                          <a:cubicBezTo>
                            <a:pt x="2438759" y="2437571"/>
                            <a:pt x="3372900" y="3321287"/>
                            <a:pt x="3394104" y="3294783"/>
                          </a:cubicBezTo>
                          <a:cubicBezTo>
                            <a:pt x="3415308" y="3268279"/>
                            <a:pt x="1965114" y="2568771"/>
                            <a:pt x="2027583" y="2266133"/>
                          </a:cubicBezTo>
                          <a:cubicBezTo>
                            <a:pt x="2090052" y="1963495"/>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6" name="Freeform 1262">
                      <a:extLst>
                        <a:ext uri="{FF2B5EF4-FFF2-40B4-BE49-F238E27FC236}">
                          <a16:creationId xmlns:a16="http://schemas.microsoft.com/office/drawing/2014/main" id="{3A522894-6899-4273-A27F-C442E5FF2503}"/>
                        </a:ext>
                      </a:extLst>
                    </p:cNvPr>
                    <p:cNvSpPr/>
                    <p:nvPr/>
                  </p:nvSpPr>
                  <p:spPr>
                    <a:xfrm rot="1877907">
                      <a:off x="3030452" y="2507877"/>
                      <a:ext cx="2841636" cy="2813066"/>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 name="connsiteX0" fmla="*/ 1852654 w 3769117"/>
                        <a:gd name="connsiteY0" fmla="*/ 11 h 3323802"/>
                        <a:gd name="connsiteX1" fmla="*/ 1749287 w 3769117"/>
                        <a:gd name="connsiteY1" fmla="*/ 2138912 h 3323802"/>
                        <a:gd name="connsiteX2" fmla="*/ 0 w 3769117"/>
                        <a:gd name="connsiteY2" fmla="*/ 1089340 h 3323802"/>
                        <a:gd name="connsiteX3" fmla="*/ 1757239 w 3769117"/>
                        <a:gd name="connsiteY3" fmla="*/ 2345646 h 3323802"/>
                        <a:gd name="connsiteX4" fmla="*/ 47708 w 3769117"/>
                        <a:gd name="connsiteY4" fmla="*/ 3323656 h 3323802"/>
                        <a:gd name="connsiteX5" fmla="*/ 1900362 w 3769117"/>
                        <a:gd name="connsiteY5" fmla="*/ 2425159 h 3323802"/>
                        <a:gd name="connsiteX6" fmla="*/ 3283587 w 3769117"/>
                        <a:gd name="connsiteY6" fmla="*/ 3221562 h 3323802"/>
                        <a:gd name="connsiteX7" fmla="*/ 2027583 w 3769117"/>
                        <a:gd name="connsiteY7" fmla="*/ 2266133 h 3323802"/>
                        <a:gd name="connsiteX8" fmla="*/ 3768919 w 3769117"/>
                        <a:gd name="connsiteY8" fmla="*/ 1478954 h 3323802"/>
                        <a:gd name="connsiteX9" fmla="*/ 1900362 w 3769117"/>
                        <a:gd name="connsiteY9" fmla="*/ 2107107 h 3323802"/>
                        <a:gd name="connsiteX10" fmla="*/ 1852654 w 3769117"/>
                        <a:gd name="connsiteY10" fmla="*/ 11 h 33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7" h="3323802">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61049" y="2442175"/>
                            <a:pt x="1900362" y="2425159"/>
                          </a:cubicBezTo>
                          <a:cubicBezTo>
                            <a:pt x="2439675" y="2408143"/>
                            <a:pt x="3262383" y="3248066"/>
                            <a:pt x="3283587" y="3221562"/>
                          </a:cubicBezTo>
                          <a:cubicBezTo>
                            <a:pt x="3304791" y="3195058"/>
                            <a:pt x="1946694" y="2556568"/>
                            <a:pt x="2027583" y="2266133"/>
                          </a:cubicBezTo>
                          <a:cubicBezTo>
                            <a:pt x="2108472" y="197569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312" name="Group 311">
                    <a:extLst>
                      <a:ext uri="{FF2B5EF4-FFF2-40B4-BE49-F238E27FC236}">
                        <a16:creationId xmlns:a16="http://schemas.microsoft.com/office/drawing/2014/main" id="{E474A84B-95A3-452F-9B11-A858924AC345}"/>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313" name="Freeform 1259">
                      <a:extLst>
                        <a:ext uri="{FF2B5EF4-FFF2-40B4-BE49-F238E27FC236}">
                          <a16:creationId xmlns:a16="http://schemas.microsoft.com/office/drawing/2014/main" id="{1A4894F0-3B24-4EF0-8CEF-D28B69725862}"/>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4" name="Freeform 1260">
                      <a:extLst>
                        <a:ext uri="{FF2B5EF4-FFF2-40B4-BE49-F238E27FC236}">
                          <a16:creationId xmlns:a16="http://schemas.microsoft.com/office/drawing/2014/main" id="{72AA8847-00CA-409A-A108-D6414EA68071}"/>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308" name="Freeform 1254">
                  <a:extLst>
                    <a:ext uri="{FF2B5EF4-FFF2-40B4-BE49-F238E27FC236}">
                      <a16:creationId xmlns:a16="http://schemas.microsoft.com/office/drawing/2014/main" id="{0663E815-0A02-4FE8-B935-2EAF1F36BDF5}"/>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9" name="Freeform 1255">
                  <a:extLst>
                    <a:ext uri="{FF2B5EF4-FFF2-40B4-BE49-F238E27FC236}">
                      <a16:creationId xmlns:a16="http://schemas.microsoft.com/office/drawing/2014/main" id="{624E2209-CE27-470F-A924-82004ED5CF5A}"/>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0" name="Freeform 1256">
                  <a:extLst>
                    <a:ext uri="{FF2B5EF4-FFF2-40B4-BE49-F238E27FC236}">
                      <a16:creationId xmlns:a16="http://schemas.microsoft.com/office/drawing/2014/main" id="{4AD97E32-D4F6-489B-B806-2FFE23F79C7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710000" y="3866400"/>
            <a:ext cx="6853238" cy="388938"/>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Tree>
    <p:extLst>
      <p:ext uri="{BB962C8B-B14F-4D97-AF65-F5344CB8AC3E}">
        <p14:creationId xmlns:p14="http://schemas.microsoft.com/office/powerpoint/2010/main" val="41731276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3" name="Title 1">
            <a:extLst>
              <a:ext uri="{FF2B5EF4-FFF2-40B4-BE49-F238E27FC236}">
                <a16:creationId xmlns:a16="http://schemas.microsoft.com/office/drawing/2014/main" id="{0E3B46DB-1113-435F-B8D0-E67A907BACCB}"/>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218CF4CE-5658-4FC6-BE80-DC7DAEBE4B9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6268C033-432E-4ECC-86B5-B5A30A276D4D}"/>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3768189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3B51EB3-8FBF-46EE-B122-6F53D6E43C71}"/>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EC2F5ED0-8648-4762-BF9A-37DE4635FB85}"/>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465C538B-2666-4455-9D2E-BF414FC50FF7}"/>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13564262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3F4AEB4A-60AA-4196-A93A-1AB0B89557E2}"/>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3B6366BD-DD29-46A4-8854-9B42EE9DEE6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3E27F718-86A9-4EC4-9A3C-DC575B4233D5}"/>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2015822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idx="1"/>
          </p:nvPr>
        </p:nvSpPr>
        <p:spPr>
          <a:xfrm>
            <a:off x="685019" y="2011680"/>
            <a:ext cx="7772400" cy="4490720"/>
          </a:xfrm>
          <a:prstGeom prst="rect">
            <a:avLst/>
          </a:prstGeo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33576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sz="half" idx="1"/>
          </p:nvPr>
        </p:nvSpPr>
        <p:spPr>
          <a:xfrm>
            <a:off x="685797"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02152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685800"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p:cNvSpPr>
            <a:spLocks noGrp="1"/>
          </p:cNvSpPr>
          <p:nvPr>
            <p:ph sz="half" idx="2"/>
          </p:nvPr>
        </p:nvSpPr>
        <p:spPr>
          <a:xfrm>
            <a:off x="685800" y="2656566"/>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800428"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p:cNvSpPr>
            <a:spLocks noGrp="1"/>
          </p:cNvSpPr>
          <p:nvPr>
            <p:ph sz="quarter" idx="4"/>
          </p:nvPr>
        </p:nvSpPr>
        <p:spPr>
          <a:xfrm>
            <a:off x="4800428" y="2656564"/>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04704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5273348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39939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9BC820A5-7D60-4C69-B1E3-2AADEEF3FE54}"/>
              </a:ext>
            </a:extLst>
          </p:cNvPr>
          <p:cNvSpPr txBox="1"/>
          <p:nvPr userDrawn="1"/>
        </p:nvSpPr>
        <p:spPr>
          <a:xfrm>
            <a:off x="685019" y="648037"/>
            <a:ext cx="7712881" cy="707886"/>
          </a:xfrm>
          <a:prstGeom prst="rect">
            <a:avLst/>
          </a:prstGeom>
          <a:noFill/>
        </p:spPr>
        <p:txBody>
          <a:bodyPr wrap="none" rtlCol="0">
            <a:spAutoFit/>
          </a:bodyPr>
          <a:lstStyle/>
          <a:p>
            <a:r>
              <a:rPr lang="en-US" sz="4000" cap="all" baseline="0" dirty="0">
                <a:solidFill>
                  <a:schemeClr val="accent2"/>
                </a:solidFill>
                <a:latin typeface="+mj-lt"/>
              </a:rPr>
              <a:t>The 1</a:t>
            </a:r>
            <a:r>
              <a:rPr lang="en-US" sz="4000" cap="all" baseline="30000" dirty="0">
                <a:solidFill>
                  <a:schemeClr val="accent2"/>
                </a:solidFill>
                <a:latin typeface="+mj-lt"/>
              </a:rPr>
              <a:t>st</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1267639A-15CA-48F0-8478-3906444F2EFB}"/>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Tree>
    <p:extLst>
      <p:ext uri="{BB962C8B-B14F-4D97-AF65-F5344CB8AC3E}">
        <p14:creationId xmlns:p14="http://schemas.microsoft.com/office/powerpoint/2010/main" val="14260926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
        <p:nvSpPr>
          <p:cNvPr id="11" name="TextBox 10">
            <a:extLst>
              <a:ext uri="{FF2B5EF4-FFF2-40B4-BE49-F238E27FC236}">
                <a16:creationId xmlns:a16="http://schemas.microsoft.com/office/drawing/2014/main" id="{9927C253-631A-491F-B1E7-BF48F0F02508}"/>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
        <p:nvSpPr>
          <p:cNvPr id="12" name="TextBox 11">
            <a:extLst>
              <a:ext uri="{FF2B5EF4-FFF2-40B4-BE49-F238E27FC236}">
                <a16:creationId xmlns:a16="http://schemas.microsoft.com/office/drawing/2014/main" id="{4DCBB5E5-357D-44B0-8DA7-9D0AD31F20DA}"/>
              </a:ext>
            </a:extLst>
          </p:cNvPr>
          <p:cNvSpPr txBox="1"/>
          <p:nvPr userDrawn="1"/>
        </p:nvSpPr>
        <p:spPr>
          <a:xfrm>
            <a:off x="1169260" y="3766310"/>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9070849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665999" y="2167200"/>
            <a:ext cx="8211600" cy="1738800"/>
          </a:xfrm>
        </p:spPr>
        <p:txBody>
          <a:bodyPr>
            <a:normAutofit/>
          </a:bodyPr>
          <a:lstStyle>
            <a:lvl1pPr>
              <a:defRPr sz="6000"/>
            </a:lvl1pPr>
          </a:lstStyle>
          <a:p>
            <a:endParaRPr lang="en-US" dirty="0"/>
          </a:p>
        </p:txBody>
      </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144800" y="3538800"/>
            <a:ext cx="6858000" cy="1310400"/>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
        <p:nvSpPr>
          <p:cNvPr id="318" name="Rectangle 317">
            <a:extLst>
              <a:ext uri="{FF2B5EF4-FFF2-40B4-BE49-F238E27FC236}">
                <a16:creationId xmlns:a16="http://schemas.microsoft.com/office/drawing/2014/main" id="{9517653F-90D7-47B7-AC4F-5EE8EB5165BD}"/>
              </a:ext>
            </a:extLst>
          </p:cNvPr>
          <p:cNvSpPr/>
          <p:nvPr userDrawn="1"/>
        </p:nvSpPr>
        <p:spPr>
          <a:xfrm>
            <a:off x="391344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9" name="Group 318">
            <a:extLst>
              <a:ext uri="{FF2B5EF4-FFF2-40B4-BE49-F238E27FC236}">
                <a16:creationId xmlns:a16="http://schemas.microsoft.com/office/drawing/2014/main" id="{EC41D333-7D3A-48F1-B19C-A7294A7C52A7}"/>
              </a:ext>
            </a:extLst>
          </p:cNvPr>
          <p:cNvGrpSpPr/>
          <p:nvPr userDrawn="1"/>
        </p:nvGrpSpPr>
        <p:grpSpPr>
          <a:xfrm>
            <a:off x="4142041" y="5482218"/>
            <a:ext cx="914400" cy="914400"/>
            <a:chOff x="2708842" y="2171311"/>
            <a:chExt cx="3658094" cy="3657600"/>
          </a:xfrm>
        </p:grpSpPr>
        <p:sp>
          <p:nvSpPr>
            <p:cNvPr id="320" name="Rectangle 319">
              <a:extLst>
                <a:ext uri="{FF2B5EF4-FFF2-40B4-BE49-F238E27FC236}">
                  <a16:creationId xmlns:a16="http://schemas.microsoft.com/office/drawing/2014/main" id="{2AB13C4B-E407-48EC-9B39-F790609CDBF3}"/>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1" name="Group 320">
              <a:extLst>
                <a:ext uri="{FF2B5EF4-FFF2-40B4-BE49-F238E27FC236}">
                  <a16:creationId xmlns:a16="http://schemas.microsoft.com/office/drawing/2014/main" id="{0C6571C7-B6BA-4CF9-89D5-D4BE3AE5016E}"/>
                </a:ext>
              </a:extLst>
            </p:cNvPr>
            <p:cNvGrpSpPr/>
            <p:nvPr/>
          </p:nvGrpSpPr>
          <p:grpSpPr>
            <a:xfrm>
              <a:off x="3419473" y="2536756"/>
              <a:ext cx="1421946" cy="508153"/>
              <a:chOff x="3419473" y="2536756"/>
              <a:chExt cx="1421946" cy="508153"/>
            </a:xfrm>
          </p:grpSpPr>
          <p:grpSp>
            <p:nvGrpSpPr>
              <p:cNvPr id="447" name="Group 446">
                <a:extLst>
                  <a:ext uri="{FF2B5EF4-FFF2-40B4-BE49-F238E27FC236}">
                    <a16:creationId xmlns:a16="http://schemas.microsoft.com/office/drawing/2014/main" id="{66F99316-CE2C-4141-9AB7-0C6E09C57F92}"/>
                  </a:ext>
                </a:extLst>
              </p:cNvPr>
              <p:cNvGrpSpPr/>
              <p:nvPr/>
            </p:nvGrpSpPr>
            <p:grpSpPr>
              <a:xfrm>
                <a:off x="3442574" y="2536756"/>
                <a:ext cx="1377723" cy="497348"/>
                <a:chOff x="3442574" y="2536756"/>
                <a:chExt cx="1377723" cy="497348"/>
              </a:xfrm>
            </p:grpSpPr>
            <p:grpSp>
              <p:nvGrpSpPr>
                <p:cNvPr id="450" name="Group 449">
                  <a:extLst>
                    <a:ext uri="{FF2B5EF4-FFF2-40B4-BE49-F238E27FC236}">
                      <a16:creationId xmlns:a16="http://schemas.microsoft.com/office/drawing/2014/main" id="{AC2E0B9C-C749-4ACD-A690-73A11E2E08A5}"/>
                    </a:ext>
                  </a:extLst>
                </p:cNvPr>
                <p:cNvGrpSpPr/>
                <p:nvPr/>
              </p:nvGrpSpPr>
              <p:grpSpPr>
                <a:xfrm flipH="1">
                  <a:off x="4535064" y="2536756"/>
                  <a:ext cx="279148" cy="491289"/>
                  <a:chOff x="3028950" y="1743386"/>
                  <a:chExt cx="279148" cy="491289"/>
                </a:xfrm>
              </p:grpSpPr>
              <p:sp>
                <p:nvSpPr>
                  <p:cNvPr id="457" name="Oval 456">
                    <a:extLst>
                      <a:ext uri="{FF2B5EF4-FFF2-40B4-BE49-F238E27FC236}">
                        <a16:creationId xmlns:a16="http://schemas.microsoft.com/office/drawing/2014/main" id="{3BFBE054-A045-4088-BB7C-2AF1BDA6B970}"/>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457">
                    <a:extLst>
                      <a:ext uri="{FF2B5EF4-FFF2-40B4-BE49-F238E27FC236}">
                        <a16:creationId xmlns:a16="http://schemas.microsoft.com/office/drawing/2014/main" id="{08132833-AC0A-41AD-8DC2-8B74D5F3206D}"/>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1" name="Group 450">
                  <a:extLst>
                    <a:ext uri="{FF2B5EF4-FFF2-40B4-BE49-F238E27FC236}">
                      <a16:creationId xmlns:a16="http://schemas.microsoft.com/office/drawing/2014/main" id="{0B8739E2-F5DD-4A4C-97AA-927B2038C4A8}"/>
                    </a:ext>
                  </a:extLst>
                </p:cNvPr>
                <p:cNvGrpSpPr/>
                <p:nvPr/>
              </p:nvGrpSpPr>
              <p:grpSpPr>
                <a:xfrm>
                  <a:off x="3442574" y="2542862"/>
                  <a:ext cx="1377723" cy="491242"/>
                  <a:chOff x="3442574" y="2542862"/>
                  <a:chExt cx="1377723" cy="491242"/>
                </a:xfrm>
              </p:grpSpPr>
              <p:grpSp>
                <p:nvGrpSpPr>
                  <p:cNvPr id="452" name="Group 451">
                    <a:extLst>
                      <a:ext uri="{FF2B5EF4-FFF2-40B4-BE49-F238E27FC236}">
                        <a16:creationId xmlns:a16="http://schemas.microsoft.com/office/drawing/2014/main" id="{E152EF88-FF00-4BD2-A634-5C7E3E43DD1D}"/>
                      </a:ext>
                    </a:extLst>
                  </p:cNvPr>
                  <p:cNvGrpSpPr/>
                  <p:nvPr/>
                </p:nvGrpSpPr>
                <p:grpSpPr>
                  <a:xfrm>
                    <a:off x="3442574" y="2542862"/>
                    <a:ext cx="230051" cy="482786"/>
                    <a:chOff x="3028950" y="1751889"/>
                    <a:chExt cx="230051" cy="482786"/>
                  </a:xfrm>
                </p:grpSpPr>
                <p:sp>
                  <p:nvSpPr>
                    <p:cNvPr id="455" name="Oval 454">
                      <a:extLst>
                        <a:ext uri="{FF2B5EF4-FFF2-40B4-BE49-F238E27FC236}">
                          <a16:creationId xmlns:a16="http://schemas.microsoft.com/office/drawing/2014/main" id="{74921431-A289-4FCE-A7A2-5AC859DAEE26}"/>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94D4736C-E9E0-4F07-8128-346C110903C4}"/>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3" name="Oval 452">
                    <a:extLst>
                      <a:ext uri="{FF2B5EF4-FFF2-40B4-BE49-F238E27FC236}">
                        <a16:creationId xmlns:a16="http://schemas.microsoft.com/office/drawing/2014/main" id="{655AEC4E-75A9-4B36-B23B-E83EC507B5D8}"/>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453">
                    <a:extLst>
                      <a:ext uri="{FF2B5EF4-FFF2-40B4-BE49-F238E27FC236}">
                        <a16:creationId xmlns:a16="http://schemas.microsoft.com/office/drawing/2014/main" id="{E70850BD-25CF-4244-9632-E2CE8E45C2A2}"/>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48" name="Oval 447">
                <a:extLst>
                  <a:ext uri="{FF2B5EF4-FFF2-40B4-BE49-F238E27FC236}">
                    <a16:creationId xmlns:a16="http://schemas.microsoft.com/office/drawing/2014/main" id="{EE0090BA-6ACD-44F3-9B50-FDB3B092F3C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CC91141D-7455-4CE2-AC02-C4B6E904640F}"/>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77975A44-EC66-4EEC-BBBE-6849F50A5404}"/>
                </a:ext>
              </a:extLst>
            </p:cNvPr>
            <p:cNvGrpSpPr>
              <a:grpSpLocks noChangeAspect="1"/>
            </p:cNvGrpSpPr>
            <p:nvPr/>
          </p:nvGrpSpPr>
          <p:grpSpPr>
            <a:xfrm flipH="1">
              <a:off x="2708842" y="3832567"/>
              <a:ext cx="1851004" cy="1991922"/>
              <a:chOff x="4031138" y="4120109"/>
              <a:chExt cx="1614114" cy="1736998"/>
            </a:xfrm>
          </p:grpSpPr>
          <p:sp>
            <p:nvSpPr>
              <p:cNvPr id="438" name="Freeform 838">
                <a:extLst>
                  <a:ext uri="{FF2B5EF4-FFF2-40B4-BE49-F238E27FC236}">
                    <a16:creationId xmlns:a16="http://schemas.microsoft.com/office/drawing/2014/main" id="{753A8330-55BE-4554-8143-C8DCAD12BF64}"/>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839">
                <a:extLst>
                  <a:ext uri="{FF2B5EF4-FFF2-40B4-BE49-F238E27FC236}">
                    <a16:creationId xmlns:a16="http://schemas.microsoft.com/office/drawing/2014/main" id="{475327DB-3102-4AD5-A912-7EDB02C95ED0}"/>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840">
                <a:extLst>
                  <a:ext uri="{FF2B5EF4-FFF2-40B4-BE49-F238E27FC236}">
                    <a16:creationId xmlns:a16="http://schemas.microsoft.com/office/drawing/2014/main" id="{C921AD1D-3994-428B-9DE0-B1352816B701}"/>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841">
                <a:extLst>
                  <a:ext uri="{FF2B5EF4-FFF2-40B4-BE49-F238E27FC236}">
                    <a16:creationId xmlns:a16="http://schemas.microsoft.com/office/drawing/2014/main" id="{2731A2A3-29A7-4FB3-84A1-17F904DE58D7}"/>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Freeform 842">
                <a:extLst>
                  <a:ext uri="{FF2B5EF4-FFF2-40B4-BE49-F238E27FC236}">
                    <a16:creationId xmlns:a16="http://schemas.microsoft.com/office/drawing/2014/main" id="{BC462CDC-F7EC-47F3-AD70-5210B0F91CA2}"/>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a:extLst>
                  <a:ext uri="{FF2B5EF4-FFF2-40B4-BE49-F238E27FC236}">
                    <a16:creationId xmlns:a16="http://schemas.microsoft.com/office/drawing/2014/main" id="{34B691FD-562C-4F23-8B6D-DDDE5071251B}"/>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Rectangle 57">
                <a:extLst>
                  <a:ext uri="{FF2B5EF4-FFF2-40B4-BE49-F238E27FC236}">
                    <a16:creationId xmlns:a16="http://schemas.microsoft.com/office/drawing/2014/main" id="{7F4B633B-BD9A-4D8A-B30B-473A876FC854}"/>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845">
                <a:extLst>
                  <a:ext uri="{FF2B5EF4-FFF2-40B4-BE49-F238E27FC236}">
                    <a16:creationId xmlns:a16="http://schemas.microsoft.com/office/drawing/2014/main" id="{96414FD3-5867-4F5B-AB56-4889BBD52A8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Rectangle 57">
                <a:extLst>
                  <a:ext uri="{FF2B5EF4-FFF2-40B4-BE49-F238E27FC236}">
                    <a16:creationId xmlns:a16="http://schemas.microsoft.com/office/drawing/2014/main" id="{A8619AD1-ADFB-45DB-8941-F5497D88FEC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3" name="Freeform 723">
              <a:extLst>
                <a:ext uri="{FF2B5EF4-FFF2-40B4-BE49-F238E27FC236}">
                  <a16:creationId xmlns:a16="http://schemas.microsoft.com/office/drawing/2014/main" id="{7FA91189-949D-4C7B-B6D2-093A1AD0FC5C}"/>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a:extLst>
                <a:ext uri="{FF2B5EF4-FFF2-40B4-BE49-F238E27FC236}">
                  <a16:creationId xmlns:a16="http://schemas.microsoft.com/office/drawing/2014/main" id="{6FEB8A1D-0802-427F-9D43-378F5AF7DFF8}"/>
                </a:ext>
              </a:extLst>
            </p:cNvPr>
            <p:cNvGrpSpPr/>
            <p:nvPr/>
          </p:nvGrpSpPr>
          <p:grpSpPr>
            <a:xfrm>
              <a:off x="3302671" y="2964597"/>
              <a:ext cx="1680190" cy="796592"/>
              <a:chOff x="3392451" y="3360550"/>
              <a:chExt cx="1680190" cy="796592"/>
            </a:xfrm>
          </p:grpSpPr>
          <p:sp>
            <p:nvSpPr>
              <p:cNvPr id="435" name="Rectangle 434">
                <a:extLst>
                  <a:ext uri="{FF2B5EF4-FFF2-40B4-BE49-F238E27FC236}">
                    <a16:creationId xmlns:a16="http://schemas.microsoft.com/office/drawing/2014/main" id="{50A6E3C4-779E-484A-A479-FF7ABA809588}"/>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a:extLst>
                  <a:ext uri="{FF2B5EF4-FFF2-40B4-BE49-F238E27FC236}">
                    <a16:creationId xmlns:a16="http://schemas.microsoft.com/office/drawing/2014/main" id="{1743B4CA-8A68-463E-AC81-42C36E47F82E}"/>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a:extLst>
                  <a:ext uri="{FF2B5EF4-FFF2-40B4-BE49-F238E27FC236}">
                    <a16:creationId xmlns:a16="http://schemas.microsoft.com/office/drawing/2014/main" id="{F6A3E25E-43F0-4A95-AF09-E476D17FBC16}"/>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5" name="Rectangle 324">
              <a:extLst>
                <a:ext uri="{FF2B5EF4-FFF2-40B4-BE49-F238E27FC236}">
                  <a16:creationId xmlns:a16="http://schemas.microsoft.com/office/drawing/2014/main" id="{1D456784-4E37-4F0C-8EDA-5CB14E5BF529}"/>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Rectangle 325">
              <a:extLst>
                <a:ext uri="{FF2B5EF4-FFF2-40B4-BE49-F238E27FC236}">
                  <a16:creationId xmlns:a16="http://schemas.microsoft.com/office/drawing/2014/main" id="{1BE21D45-ADE7-4628-AEE3-1FCBDC949249}"/>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Rectangle 326">
              <a:extLst>
                <a:ext uri="{FF2B5EF4-FFF2-40B4-BE49-F238E27FC236}">
                  <a16:creationId xmlns:a16="http://schemas.microsoft.com/office/drawing/2014/main" id="{506AC21D-E9B9-49EA-BA0D-47FB9E113E97}"/>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68D1680E-4A27-46AD-B79F-EC6534A2984A}"/>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a:extLst>
                <a:ext uri="{FF2B5EF4-FFF2-40B4-BE49-F238E27FC236}">
                  <a16:creationId xmlns:a16="http://schemas.microsoft.com/office/drawing/2014/main" id="{1BBA1D63-8FD2-485F-A35A-3274B5A50B3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lowchart: Extract 329">
              <a:extLst>
                <a:ext uri="{FF2B5EF4-FFF2-40B4-BE49-F238E27FC236}">
                  <a16:creationId xmlns:a16="http://schemas.microsoft.com/office/drawing/2014/main" id="{5920A726-B59D-444D-9061-849DD5139A93}"/>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lowchart: Extract 330">
              <a:extLst>
                <a:ext uri="{FF2B5EF4-FFF2-40B4-BE49-F238E27FC236}">
                  <a16:creationId xmlns:a16="http://schemas.microsoft.com/office/drawing/2014/main" id="{6A8BE61C-CD01-4354-BE80-6B96B864E6F9}"/>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2" name="Group 331">
              <a:extLst>
                <a:ext uri="{FF2B5EF4-FFF2-40B4-BE49-F238E27FC236}">
                  <a16:creationId xmlns:a16="http://schemas.microsoft.com/office/drawing/2014/main" id="{CCD70464-343E-4AD3-8325-38C1F53EA0B6}"/>
                </a:ext>
              </a:extLst>
            </p:cNvPr>
            <p:cNvGrpSpPr/>
            <p:nvPr/>
          </p:nvGrpSpPr>
          <p:grpSpPr>
            <a:xfrm>
              <a:off x="3467860" y="2475753"/>
              <a:ext cx="704622" cy="283281"/>
              <a:chOff x="3467860" y="2630648"/>
              <a:chExt cx="704622" cy="283281"/>
            </a:xfrm>
          </p:grpSpPr>
          <p:sp>
            <p:nvSpPr>
              <p:cNvPr id="395" name="Freeform 795">
                <a:extLst>
                  <a:ext uri="{FF2B5EF4-FFF2-40B4-BE49-F238E27FC236}">
                    <a16:creationId xmlns:a16="http://schemas.microsoft.com/office/drawing/2014/main" id="{8FF87125-1CAC-4917-99BF-D075FB44ADD2}"/>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6" name="Group 395">
                <a:extLst>
                  <a:ext uri="{FF2B5EF4-FFF2-40B4-BE49-F238E27FC236}">
                    <a16:creationId xmlns:a16="http://schemas.microsoft.com/office/drawing/2014/main" id="{DABC6A28-74C0-4B52-915A-F8916826F682}"/>
                  </a:ext>
                </a:extLst>
              </p:cNvPr>
              <p:cNvGrpSpPr/>
              <p:nvPr/>
            </p:nvGrpSpPr>
            <p:grpSpPr>
              <a:xfrm>
                <a:off x="3870845" y="2741360"/>
                <a:ext cx="200412" cy="46251"/>
                <a:chOff x="3739675" y="2714693"/>
                <a:chExt cx="200412" cy="70335"/>
              </a:xfrm>
            </p:grpSpPr>
            <p:sp>
              <p:nvSpPr>
                <p:cNvPr id="433" name="Oval 432">
                  <a:extLst>
                    <a:ext uri="{FF2B5EF4-FFF2-40B4-BE49-F238E27FC236}">
                      <a16:creationId xmlns:a16="http://schemas.microsoft.com/office/drawing/2014/main" id="{889F3DEF-2562-4AEC-A48F-46734F50DBB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4" name="Oval 433">
                  <a:extLst>
                    <a:ext uri="{FF2B5EF4-FFF2-40B4-BE49-F238E27FC236}">
                      <a16:creationId xmlns:a16="http://schemas.microsoft.com/office/drawing/2014/main" id="{C871464E-FC9B-42AD-A2D3-E033F5F0012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7" name="Group 396">
                <a:extLst>
                  <a:ext uri="{FF2B5EF4-FFF2-40B4-BE49-F238E27FC236}">
                    <a16:creationId xmlns:a16="http://schemas.microsoft.com/office/drawing/2014/main" id="{70950B73-ADBF-43BD-8D88-4A2920CCA694}"/>
                  </a:ext>
                </a:extLst>
              </p:cNvPr>
              <p:cNvGrpSpPr/>
              <p:nvPr/>
            </p:nvGrpSpPr>
            <p:grpSpPr>
              <a:xfrm>
                <a:off x="3894466" y="2661694"/>
                <a:ext cx="200412" cy="46251"/>
                <a:chOff x="3739675" y="2714693"/>
                <a:chExt cx="200412" cy="70335"/>
              </a:xfrm>
            </p:grpSpPr>
            <p:sp>
              <p:nvSpPr>
                <p:cNvPr id="431" name="Oval 430">
                  <a:extLst>
                    <a:ext uri="{FF2B5EF4-FFF2-40B4-BE49-F238E27FC236}">
                      <a16:creationId xmlns:a16="http://schemas.microsoft.com/office/drawing/2014/main" id="{39ED7790-4C16-4C33-98CB-0FB1595074C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2" name="Oval 431">
                  <a:extLst>
                    <a:ext uri="{FF2B5EF4-FFF2-40B4-BE49-F238E27FC236}">
                      <a16:creationId xmlns:a16="http://schemas.microsoft.com/office/drawing/2014/main" id="{C4493530-C6B7-4600-9AD3-3D2B641646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8" name="Group 397">
                <a:extLst>
                  <a:ext uri="{FF2B5EF4-FFF2-40B4-BE49-F238E27FC236}">
                    <a16:creationId xmlns:a16="http://schemas.microsoft.com/office/drawing/2014/main" id="{379C7DF7-6693-4A3A-9183-5C1B29A370E4}"/>
                  </a:ext>
                </a:extLst>
              </p:cNvPr>
              <p:cNvGrpSpPr/>
              <p:nvPr/>
            </p:nvGrpSpPr>
            <p:grpSpPr>
              <a:xfrm>
                <a:off x="3840049" y="2787811"/>
                <a:ext cx="200412" cy="46251"/>
                <a:chOff x="3739675" y="2714693"/>
                <a:chExt cx="200412" cy="70335"/>
              </a:xfrm>
            </p:grpSpPr>
            <p:sp>
              <p:nvSpPr>
                <p:cNvPr id="429" name="Oval 428">
                  <a:extLst>
                    <a:ext uri="{FF2B5EF4-FFF2-40B4-BE49-F238E27FC236}">
                      <a16:creationId xmlns:a16="http://schemas.microsoft.com/office/drawing/2014/main" id="{FA14A57A-0AB7-4574-82BB-9DB496C8505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0" name="Oval 429">
                  <a:extLst>
                    <a:ext uri="{FF2B5EF4-FFF2-40B4-BE49-F238E27FC236}">
                      <a16:creationId xmlns:a16="http://schemas.microsoft.com/office/drawing/2014/main" id="{53266284-5609-4709-9332-DDD2FA5519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9" name="Group 398">
                <a:extLst>
                  <a:ext uri="{FF2B5EF4-FFF2-40B4-BE49-F238E27FC236}">
                    <a16:creationId xmlns:a16="http://schemas.microsoft.com/office/drawing/2014/main" id="{F31C865F-E310-438C-BE64-5B791FD4F03F}"/>
                  </a:ext>
                </a:extLst>
              </p:cNvPr>
              <p:cNvGrpSpPr/>
              <p:nvPr/>
            </p:nvGrpSpPr>
            <p:grpSpPr>
              <a:xfrm>
                <a:off x="3770943" y="2828260"/>
                <a:ext cx="200412" cy="46251"/>
                <a:chOff x="3739675" y="2714693"/>
                <a:chExt cx="200412" cy="70335"/>
              </a:xfrm>
            </p:grpSpPr>
            <p:sp>
              <p:nvSpPr>
                <p:cNvPr id="427" name="Oval 426">
                  <a:extLst>
                    <a:ext uri="{FF2B5EF4-FFF2-40B4-BE49-F238E27FC236}">
                      <a16:creationId xmlns:a16="http://schemas.microsoft.com/office/drawing/2014/main" id="{51A3E797-C6F0-4143-9646-66584E9A2E7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8" name="Oval 427">
                  <a:extLst>
                    <a:ext uri="{FF2B5EF4-FFF2-40B4-BE49-F238E27FC236}">
                      <a16:creationId xmlns:a16="http://schemas.microsoft.com/office/drawing/2014/main" id="{D9791059-5EB1-466C-A5F5-43CC65C43FE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0" name="Group 399">
                <a:extLst>
                  <a:ext uri="{FF2B5EF4-FFF2-40B4-BE49-F238E27FC236}">
                    <a16:creationId xmlns:a16="http://schemas.microsoft.com/office/drawing/2014/main" id="{D86AD9CB-B7FA-423A-A0D2-14ADD1492E3F}"/>
                  </a:ext>
                </a:extLst>
              </p:cNvPr>
              <p:cNvGrpSpPr/>
              <p:nvPr/>
            </p:nvGrpSpPr>
            <p:grpSpPr>
              <a:xfrm>
                <a:off x="3702366" y="2790008"/>
                <a:ext cx="200412" cy="45719"/>
                <a:chOff x="3739675" y="2714693"/>
                <a:chExt cx="200412" cy="70335"/>
              </a:xfrm>
            </p:grpSpPr>
            <p:sp>
              <p:nvSpPr>
                <p:cNvPr id="425" name="Oval 424">
                  <a:extLst>
                    <a:ext uri="{FF2B5EF4-FFF2-40B4-BE49-F238E27FC236}">
                      <a16:creationId xmlns:a16="http://schemas.microsoft.com/office/drawing/2014/main" id="{D91BE9BF-6BF1-4CAD-A98A-EED1A784B90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6" name="Oval 425">
                  <a:extLst>
                    <a:ext uri="{FF2B5EF4-FFF2-40B4-BE49-F238E27FC236}">
                      <a16:creationId xmlns:a16="http://schemas.microsoft.com/office/drawing/2014/main" id="{33606381-6851-4CFE-AEBE-2BE83C28C3D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1" name="Group 400">
                <a:extLst>
                  <a:ext uri="{FF2B5EF4-FFF2-40B4-BE49-F238E27FC236}">
                    <a16:creationId xmlns:a16="http://schemas.microsoft.com/office/drawing/2014/main" id="{E13C39B4-6385-4D25-A957-71E6BBF0A46C}"/>
                  </a:ext>
                </a:extLst>
              </p:cNvPr>
              <p:cNvGrpSpPr/>
              <p:nvPr/>
            </p:nvGrpSpPr>
            <p:grpSpPr>
              <a:xfrm>
                <a:off x="3660290" y="2835696"/>
                <a:ext cx="200412" cy="58765"/>
                <a:chOff x="3739675" y="2714693"/>
                <a:chExt cx="200412" cy="70335"/>
              </a:xfrm>
            </p:grpSpPr>
            <p:sp>
              <p:nvSpPr>
                <p:cNvPr id="423" name="Oval 422">
                  <a:extLst>
                    <a:ext uri="{FF2B5EF4-FFF2-40B4-BE49-F238E27FC236}">
                      <a16:creationId xmlns:a16="http://schemas.microsoft.com/office/drawing/2014/main" id="{487F3B6C-D29C-451F-9FA9-5B98E68A2DF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4" name="Oval 423">
                  <a:extLst>
                    <a:ext uri="{FF2B5EF4-FFF2-40B4-BE49-F238E27FC236}">
                      <a16:creationId xmlns:a16="http://schemas.microsoft.com/office/drawing/2014/main" id="{2E270796-8EC5-43C5-B14C-69B91CA7632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2" name="Group 401">
                <a:extLst>
                  <a:ext uri="{FF2B5EF4-FFF2-40B4-BE49-F238E27FC236}">
                    <a16:creationId xmlns:a16="http://schemas.microsoft.com/office/drawing/2014/main" id="{560DBEBE-1D00-4F13-8638-96F469CED5E3}"/>
                  </a:ext>
                </a:extLst>
              </p:cNvPr>
              <p:cNvGrpSpPr/>
              <p:nvPr/>
            </p:nvGrpSpPr>
            <p:grpSpPr>
              <a:xfrm>
                <a:off x="3537824" y="2854536"/>
                <a:ext cx="200412" cy="46251"/>
                <a:chOff x="3739675" y="2714693"/>
                <a:chExt cx="200412" cy="70335"/>
              </a:xfrm>
            </p:grpSpPr>
            <p:sp>
              <p:nvSpPr>
                <p:cNvPr id="421" name="Oval 420">
                  <a:extLst>
                    <a:ext uri="{FF2B5EF4-FFF2-40B4-BE49-F238E27FC236}">
                      <a16:creationId xmlns:a16="http://schemas.microsoft.com/office/drawing/2014/main" id="{EDE5783A-2240-4902-A269-DD5E4D6A45A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Oval 421">
                  <a:extLst>
                    <a:ext uri="{FF2B5EF4-FFF2-40B4-BE49-F238E27FC236}">
                      <a16:creationId xmlns:a16="http://schemas.microsoft.com/office/drawing/2014/main" id="{0164808E-BDB8-45B4-A5F3-37C611AE407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3" name="Group 402">
                <a:extLst>
                  <a:ext uri="{FF2B5EF4-FFF2-40B4-BE49-F238E27FC236}">
                    <a16:creationId xmlns:a16="http://schemas.microsoft.com/office/drawing/2014/main" id="{B8C2D0E0-75A4-484E-8131-66C00AC6678D}"/>
                  </a:ext>
                </a:extLst>
              </p:cNvPr>
              <p:cNvGrpSpPr/>
              <p:nvPr/>
            </p:nvGrpSpPr>
            <p:grpSpPr>
              <a:xfrm>
                <a:off x="3571637" y="2809505"/>
                <a:ext cx="200412" cy="46251"/>
                <a:chOff x="3739675" y="2714693"/>
                <a:chExt cx="200412" cy="70335"/>
              </a:xfrm>
            </p:grpSpPr>
            <p:sp>
              <p:nvSpPr>
                <p:cNvPr id="419" name="Oval 418">
                  <a:extLst>
                    <a:ext uri="{FF2B5EF4-FFF2-40B4-BE49-F238E27FC236}">
                      <a16:creationId xmlns:a16="http://schemas.microsoft.com/office/drawing/2014/main" id="{C2EA299E-754F-4BD0-BAE5-98800A4DDA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Oval 419">
                  <a:extLst>
                    <a:ext uri="{FF2B5EF4-FFF2-40B4-BE49-F238E27FC236}">
                      <a16:creationId xmlns:a16="http://schemas.microsoft.com/office/drawing/2014/main" id="{9DF543BC-4448-4493-A83E-1C6F24856A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4" name="Group 403">
                <a:extLst>
                  <a:ext uri="{FF2B5EF4-FFF2-40B4-BE49-F238E27FC236}">
                    <a16:creationId xmlns:a16="http://schemas.microsoft.com/office/drawing/2014/main" id="{12521BB5-FFED-4C97-A618-2D7806AA5F03}"/>
                  </a:ext>
                </a:extLst>
              </p:cNvPr>
              <p:cNvGrpSpPr/>
              <p:nvPr/>
            </p:nvGrpSpPr>
            <p:grpSpPr>
              <a:xfrm>
                <a:off x="3886556" y="2704368"/>
                <a:ext cx="200412" cy="46251"/>
                <a:chOff x="3739675" y="2714693"/>
                <a:chExt cx="200412" cy="70335"/>
              </a:xfrm>
            </p:grpSpPr>
            <p:sp>
              <p:nvSpPr>
                <p:cNvPr id="417" name="Oval 416">
                  <a:extLst>
                    <a:ext uri="{FF2B5EF4-FFF2-40B4-BE49-F238E27FC236}">
                      <a16:creationId xmlns:a16="http://schemas.microsoft.com/office/drawing/2014/main" id="{0DBA15AB-D706-4DB5-B431-7982173094E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8" name="Oval 417">
                  <a:extLst>
                    <a:ext uri="{FF2B5EF4-FFF2-40B4-BE49-F238E27FC236}">
                      <a16:creationId xmlns:a16="http://schemas.microsoft.com/office/drawing/2014/main" id="{F798D02F-D3D9-4ED0-8947-5A6BC6D05E1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5" name="Group 404">
                <a:extLst>
                  <a:ext uri="{FF2B5EF4-FFF2-40B4-BE49-F238E27FC236}">
                    <a16:creationId xmlns:a16="http://schemas.microsoft.com/office/drawing/2014/main" id="{86267527-BE2F-4742-8BCE-0FC3124BA65E}"/>
                  </a:ext>
                </a:extLst>
              </p:cNvPr>
              <p:cNvGrpSpPr/>
              <p:nvPr/>
            </p:nvGrpSpPr>
            <p:grpSpPr>
              <a:xfrm>
                <a:off x="3726645" y="2745098"/>
                <a:ext cx="200412" cy="46251"/>
                <a:chOff x="3739675" y="2714693"/>
                <a:chExt cx="200412" cy="70335"/>
              </a:xfrm>
            </p:grpSpPr>
            <p:sp>
              <p:nvSpPr>
                <p:cNvPr id="415" name="Oval 414">
                  <a:extLst>
                    <a:ext uri="{FF2B5EF4-FFF2-40B4-BE49-F238E27FC236}">
                      <a16:creationId xmlns:a16="http://schemas.microsoft.com/office/drawing/2014/main" id="{44F9A1A5-9152-4D5A-9E79-86768EC3BB4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6" name="Oval 415">
                  <a:extLst>
                    <a:ext uri="{FF2B5EF4-FFF2-40B4-BE49-F238E27FC236}">
                      <a16:creationId xmlns:a16="http://schemas.microsoft.com/office/drawing/2014/main" id="{D492E460-1519-46E4-A09A-2013CAC5F3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6" name="Group 405">
                <a:extLst>
                  <a:ext uri="{FF2B5EF4-FFF2-40B4-BE49-F238E27FC236}">
                    <a16:creationId xmlns:a16="http://schemas.microsoft.com/office/drawing/2014/main" id="{C63C3575-6786-4C93-BC78-249F731DCEB0}"/>
                  </a:ext>
                </a:extLst>
              </p:cNvPr>
              <p:cNvGrpSpPr/>
              <p:nvPr/>
            </p:nvGrpSpPr>
            <p:grpSpPr>
              <a:xfrm>
                <a:off x="3769057" y="2696995"/>
                <a:ext cx="200412" cy="46251"/>
                <a:chOff x="3739675" y="2714693"/>
                <a:chExt cx="200412" cy="70335"/>
              </a:xfrm>
            </p:grpSpPr>
            <p:sp>
              <p:nvSpPr>
                <p:cNvPr id="413" name="Oval 412">
                  <a:extLst>
                    <a:ext uri="{FF2B5EF4-FFF2-40B4-BE49-F238E27FC236}">
                      <a16:creationId xmlns:a16="http://schemas.microsoft.com/office/drawing/2014/main" id="{2B08AA40-A769-4153-9DE5-CC52CB6BFED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Oval 413">
                  <a:extLst>
                    <a:ext uri="{FF2B5EF4-FFF2-40B4-BE49-F238E27FC236}">
                      <a16:creationId xmlns:a16="http://schemas.microsoft.com/office/drawing/2014/main" id="{4125FE68-45E4-40A2-8D59-D6DB0255FD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7" name="Group 406">
                <a:extLst>
                  <a:ext uri="{FF2B5EF4-FFF2-40B4-BE49-F238E27FC236}">
                    <a16:creationId xmlns:a16="http://schemas.microsoft.com/office/drawing/2014/main" id="{5420445E-9D67-4D68-BE95-A968F9A72AEA}"/>
                  </a:ext>
                </a:extLst>
              </p:cNvPr>
              <p:cNvGrpSpPr/>
              <p:nvPr/>
            </p:nvGrpSpPr>
            <p:grpSpPr>
              <a:xfrm>
                <a:off x="3630410" y="2719623"/>
                <a:ext cx="200412" cy="46251"/>
                <a:chOff x="3739675" y="2714693"/>
                <a:chExt cx="200412" cy="70335"/>
              </a:xfrm>
            </p:grpSpPr>
            <p:sp>
              <p:nvSpPr>
                <p:cNvPr id="411" name="Oval 410">
                  <a:extLst>
                    <a:ext uri="{FF2B5EF4-FFF2-40B4-BE49-F238E27FC236}">
                      <a16:creationId xmlns:a16="http://schemas.microsoft.com/office/drawing/2014/main" id="{08BDB2FA-FB34-4856-B3F9-6A8EB4A4552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Oval 411">
                  <a:extLst>
                    <a:ext uri="{FF2B5EF4-FFF2-40B4-BE49-F238E27FC236}">
                      <a16:creationId xmlns:a16="http://schemas.microsoft.com/office/drawing/2014/main" id="{8B4E1A7D-E78B-433A-85CC-D3C11A320BA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8" name="Group 407">
                <a:extLst>
                  <a:ext uri="{FF2B5EF4-FFF2-40B4-BE49-F238E27FC236}">
                    <a16:creationId xmlns:a16="http://schemas.microsoft.com/office/drawing/2014/main" id="{B1CBCA25-477A-4BC6-8538-D4B0058B2DB8}"/>
                  </a:ext>
                </a:extLst>
              </p:cNvPr>
              <p:cNvGrpSpPr/>
              <p:nvPr/>
            </p:nvGrpSpPr>
            <p:grpSpPr>
              <a:xfrm>
                <a:off x="3593942" y="2762460"/>
                <a:ext cx="200412" cy="46251"/>
                <a:chOff x="3739675" y="2714693"/>
                <a:chExt cx="200412" cy="70335"/>
              </a:xfrm>
            </p:grpSpPr>
            <p:sp>
              <p:nvSpPr>
                <p:cNvPr id="409" name="Oval 408">
                  <a:extLst>
                    <a:ext uri="{FF2B5EF4-FFF2-40B4-BE49-F238E27FC236}">
                      <a16:creationId xmlns:a16="http://schemas.microsoft.com/office/drawing/2014/main" id="{BA3B91D7-AB9A-4447-B6E4-FE9C3149A5F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0" name="Oval 409">
                  <a:extLst>
                    <a:ext uri="{FF2B5EF4-FFF2-40B4-BE49-F238E27FC236}">
                      <a16:creationId xmlns:a16="http://schemas.microsoft.com/office/drawing/2014/main" id="{03BA3C8F-04AF-4C65-A3A1-185E063EDB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3" name="Group 332">
              <a:extLst>
                <a:ext uri="{FF2B5EF4-FFF2-40B4-BE49-F238E27FC236}">
                  <a16:creationId xmlns:a16="http://schemas.microsoft.com/office/drawing/2014/main" id="{649CF135-31DD-4A7C-BAE9-EE66A62F518D}"/>
                </a:ext>
              </a:extLst>
            </p:cNvPr>
            <p:cNvGrpSpPr/>
            <p:nvPr/>
          </p:nvGrpSpPr>
          <p:grpSpPr>
            <a:xfrm>
              <a:off x="4084304" y="2478150"/>
              <a:ext cx="704622" cy="283281"/>
              <a:chOff x="4084304" y="2633045"/>
              <a:chExt cx="704622" cy="283281"/>
            </a:xfrm>
          </p:grpSpPr>
          <p:sp>
            <p:nvSpPr>
              <p:cNvPr id="355" name="Freeform 755">
                <a:extLst>
                  <a:ext uri="{FF2B5EF4-FFF2-40B4-BE49-F238E27FC236}">
                    <a16:creationId xmlns:a16="http://schemas.microsoft.com/office/drawing/2014/main" id="{D43186D5-B86F-4F07-A777-EFFBD094BF56}"/>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355">
                <a:extLst>
                  <a:ext uri="{FF2B5EF4-FFF2-40B4-BE49-F238E27FC236}">
                    <a16:creationId xmlns:a16="http://schemas.microsoft.com/office/drawing/2014/main" id="{3BE18409-872F-41B5-B653-AA7B95C933C0}"/>
                  </a:ext>
                </a:extLst>
              </p:cNvPr>
              <p:cNvGrpSpPr/>
              <p:nvPr/>
            </p:nvGrpSpPr>
            <p:grpSpPr>
              <a:xfrm flipH="1">
                <a:off x="4192614" y="2741875"/>
                <a:ext cx="200412" cy="46251"/>
                <a:chOff x="3739675" y="2714693"/>
                <a:chExt cx="200412" cy="70335"/>
              </a:xfrm>
            </p:grpSpPr>
            <p:sp>
              <p:nvSpPr>
                <p:cNvPr id="393" name="Oval 392">
                  <a:extLst>
                    <a:ext uri="{FF2B5EF4-FFF2-40B4-BE49-F238E27FC236}">
                      <a16:creationId xmlns:a16="http://schemas.microsoft.com/office/drawing/2014/main" id="{08E29721-C703-408F-A928-E6638C9D0BC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4" name="Oval 393">
                  <a:extLst>
                    <a:ext uri="{FF2B5EF4-FFF2-40B4-BE49-F238E27FC236}">
                      <a16:creationId xmlns:a16="http://schemas.microsoft.com/office/drawing/2014/main" id="{B12D75A9-7276-44A6-9BE6-02026FB360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7" name="Group 356">
                <a:extLst>
                  <a:ext uri="{FF2B5EF4-FFF2-40B4-BE49-F238E27FC236}">
                    <a16:creationId xmlns:a16="http://schemas.microsoft.com/office/drawing/2014/main" id="{7C0D9B20-ECF9-4704-9B36-9D9457721941}"/>
                  </a:ext>
                </a:extLst>
              </p:cNvPr>
              <p:cNvGrpSpPr/>
              <p:nvPr/>
            </p:nvGrpSpPr>
            <p:grpSpPr>
              <a:xfrm flipH="1">
                <a:off x="4168993" y="2662209"/>
                <a:ext cx="200412" cy="46251"/>
                <a:chOff x="3739675" y="2714693"/>
                <a:chExt cx="200412" cy="70335"/>
              </a:xfrm>
            </p:grpSpPr>
            <p:sp>
              <p:nvSpPr>
                <p:cNvPr id="391" name="Oval 390">
                  <a:extLst>
                    <a:ext uri="{FF2B5EF4-FFF2-40B4-BE49-F238E27FC236}">
                      <a16:creationId xmlns:a16="http://schemas.microsoft.com/office/drawing/2014/main" id="{953A3097-AFBA-4CF6-B5D7-D705C16ECE4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2" name="Oval 391">
                  <a:extLst>
                    <a:ext uri="{FF2B5EF4-FFF2-40B4-BE49-F238E27FC236}">
                      <a16:creationId xmlns:a16="http://schemas.microsoft.com/office/drawing/2014/main" id="{44C1FECE-A6AC-4136-87AF-8F339EB460F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8" name="Group 357">
                <a:extLst>
                  <a:ext uri="{FF2B5EF4-FFF2-40B4-BE49-F238E27FC236}">
                    <a16:creationId xmlns:a16="http://schemas.microsoft.com/office/drawing/2014/main" id="{22326FCD-374F-4CF0-9295-97CA27225A48}"/>
                  </a:ext>
                </a:extLst>
              </p:cNvPr>
              <p:cNvGrpSpPr/>
              <p:nvPr/>
            </p:nvGrpSpPr>
            <p:grpSpPr>
              <a:xfrm flipH="1">
                <a:off x="4223410" y="2788326"/>
                <a:ext cx="200412" cy="46251"/>
                <a:chOff x="3739675" y="2714693"/>
                <a:chExt cx="200412" cy="70335"/>
              </a:xfrm>
            </p:grpSpPr>
            <p:sp>
              <p:nvSpPr>
                <p:cNvPr id="389" name="Oval 388">
                  <a:extLst>
                    <a:ext uri="{FF2B5EF4-FFF2-40B4-BE49-F238E27FC236}">
                      <a16:creationId xmlns:a16="http://schemas.microsoft.com/office/drawing/2014/main" id="{036D1645-AFAE-451F-A5B8-86869CA04FD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0" name="Oval 389">
                  <a:extLst>
                    <a:ext uri="{FF2B5EF4-FFF2-40B4-BE49-F238E27FC236}">
                      <a16:creationId xmlns:a16="http://schemas.microsoft.com/office/drawing/2014/main" id="{CF1385C0-C964-4AA6-980E-FEAE3005DF6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9" name="Group 358">
                <a:extLst>
                  <a:ext uri="{FF2B5EF4-FFF2-40B4-BE49-F238E27FC236}">
                    <a16:creationId xmlns:a16="http://schemas.microsoft.com/office/drawing/2014/main" id="{FDB42265-836D-4DFF-B4FB-E6474A8B5099}"/>
                  </a:ext>
                </a:extLst>
              </p:cNvPr>
              <p:cNvGrpSpPr/>
              <p:nvPr/>
            </p:nvGrpSpPr>
            <p:grpSpPr>
              <a:xfrm flipH="1">
                <a:off x="4292516" y="2828775"/>
                <a:ext cx="200412" cy="46251"/>
                <a:chOff x="3739675" y="2714693"/>
                <a:chExt cx="200412" cy="70335"/>
              </a:xfrm>
            </p:grpSpPr>
            <p:sp>
              <p:nvSpPr>
                <p:cNvPr id="387" name="Oval 386">
                  <a:extLst>
                    <a:ext uri="{FF2B5EF4-FFF2-40B4-BE49-F238E27FC236}">
                      <a16:creationId xmlns:a16="http://schemas.microsoft.com/office/drawing/2014/main" id="{E3D882ED-018C-4DCB-8059-82FBCE16B9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8" name="Oval 387">
                  <a:extLst>
                    <a:ext uri="{FF2B5EF4-FFF2-40B4-BE49-F238E27FC236}">
                      <a16:creationId xmlns:a16="http://schemas.microsoft.com/office/drawing/2014/main" id="{9DB9784E-4825-4B76-A295-8AC0D67250B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0" name="Group 359">
                <a:extLst>
                  <a:ext uri="{FF2B5EF4-FFF2-40B4-BE49-F238E27FC236}">
                    <a16:creationId xmlns:a16="http://schemas.microsoft.com/office/drawing/2014/main" id="{CEF3D4B3-A9D8-4200-B042-44CAAD0CCDC7}"/>
                  </a:ext>
                </a:extLst>
              </p:cNvPr>
              <p:cNvGrpSpPr/>
              <p:nvPr/>
            </p:nvGrpSpPr>
            <p:grpSpPr>
              <a:xfrm flipH="1">
                <a:off x="4361093" y="2790523"/>
                <a:ext cx="200412" cy="45719"/>
                <a:chOff x="3739675" y="2714693"/>
                <a:chExt cx="200412" cy="70335"/>
              </a:xfrm>
            </p:grpSpPr>
            <p:sp>
              <p:nvSpPr>
                <p:cNvPr id="385" name="Oval 384">
                  <a:extLst>
                    <a:ext uri="{FF2B5EF4-FFF2-40B4-BE49-F238E27FC236}">
                      <a16:creationId xmlns:a16="http://schemas.microsoft.com/office/drawing/2014/main" id="{8458946F-65F3-4B1B-B25E-8BD12B8F4AD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Oval 385">
                  <a:extLst>
                    <a:ext uri="{FF2B5EF4-FFF2-40B4-BE49-F238E27FC236}">
                      <a16:creationId xmlns:a16="http://schemas.microsoft.com/office/drawing/2014/main" id="{D464CAB8-A5BA-4C44-AE65-2960A39229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1" name="Group 360">
                <a:extLst>
                  <a:ext uri="{FF2B5EF4-FFF2-40B4-BE49-F238E27FC236}">
                    <a16:creationId xmlns:a16="http://schemas.microsoft.com/office/drawing/2014/main" id="{7890D6E8-089C-4347-9C38-B2C65A7F3DFB}"/>
                  </a:ext>
                </a:extLst>
              </p:cNvPr>
              <p:cNvGrpSpPr/>
              <p:nvPr/>
            </p:nvGrpSpPr>
            <p:grpSpPr>
              <a:xfrm flipH="1">
                <a:off x="4403169" y="2836211"/>
                <a:ext cx="200412" cy="58765"/>
                <a:chOff x="3739675" y="2714693"/>
                <a:chExt cx="200412" cy="70335"/>
              </a:xfrm>
            </p:grpSpPr>
            <p:sp>
              <p:nvSpPr>
                <p:cNvPr id="383" name="Oval 382">
                  <a:extLst>
                    <a:ext uri="{FF2B5EF4-FFF2-40B4-BE49-F238E27FC236}">
                      <a16:creationId xmlns:a16="http://schemas.microsoft.com/office/drawing/2014/main" id="{2DBC8AC0-588F-4675-ADF7-F2521D86A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Oval 383">
                  <a:extLst>
                    <a:ext uri="{FF2B5EF4-FFF2-40B4-BE49-F238E27FC236}">
                      <a16:creationId xmlns:a16="http://schemas.microsoft.com/office/drawing/2014/main" id="{9AB8C30C-F7F8-4666-881D-B0CC309E49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2" name="Group 361">
                <a:extLst>
                  <a:ext uri="{FF2B5EF4-FFF2-40B4-BE49-F238E27FC236}">
                    <a16:creationId xmlns:a16="http://schemas.microsoft.com/office/drawing/2014/main" id="{C189EF42-9FA4-4C13-8A29-DFB309EDBF26}"/>
                  </a:ext>
                </a:extLst>
              </p:cNvPr>
              <p:cNvGrpSpPr/>
              <p:nvPr/>
            </p:nvGrpSpPr>
            <p:grpSpPr>
              <a:xfrm flipH="1">
                <a:off x="4525635" y="2855051"/>
                <a:ext cx="200412" cy="46251"/>
                <a:chOff x="3739675" y="2714693"/>
                <a:chExt cx="200412" cy="70335"/>
              </a:xfrm>
            </p:grpSpPr>
            <p:sp>
              <p:nvSpPr>
                <p:cNvPr id="381" name="Oval 380">
                  <a:extLst>
                    <a:ext uri="{FF2B5EF4-FFF2-40B4-BE49-F238E27FC236}">
                      <a16:creationId xmlns:a16="http://schemas.microsoft.com/office/drawing/2014/main" id="{C4E04003-5623-4FA8-996A-FFCAF881B4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2" name="Oval 381">
                  <a:extLst>
                    <a:ext uri="{FF2B5EF4-FFF2-40B4-BE49-F238E27FC236}">
                      <a16:creationId xmlns:a16="http://schemas.microsoft.com/office/drawing/2014/main" id="{846525C4-634E-40A6-AC9D-01397F48460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3" name="Group 362">
                <a:extLst>
                  <a:ext uri="{FF2B5EF4-FFF2-40B4-BE49-F238E27FC236}">
                    <a16:creationId xmlns:a16="http://schemas.microsoft.com/office/drawing/2014/main" id="{8E9EA9D2-DA82-4BE7-8897-118E099FE525}"/>
                  </a:ext>
                </a:extLst>
              </p:cNvPr>
              <p:cNvGrpSpPr/>
              <p:nvPr/>
            </p:nvGrpSpPr>
            <p:grpSpPr>
              <a:xfrm flipH="1">
                <a:off x="4491822" y="2810020"/>
                <a:ext cx="200412" cy="46251"/>
                <a:chOff x="3739675" y="2714693"/>
                <a:chExt cx="200412" cy="70335"/>
              </a:xfrm>
            </p:grpSpPr>
            <p:sp>
              <p:nvSpPr>
                <p:cNvPr id="379" name="Oval 378">
                  <a:extLst>
                    <a:ext uri="{FF2B5EF4-FFF2-40B4-BE49-F238E27FC236}">
                      <a16:creationId xmlns:a16="http://schemas.microsoft.com/office/drawing/2014/main" id="{5E20E10C-A537-4B3E-9D97-335E1C140D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0" name="Oval 379">
                  <a:extLst>
                    <a:ext uri="{FF2B5EF4-FFF2-40B4-BE49-F238E27FC236}">
                      <a16:creationId xmlns:a16="http://schemas.microsoft.com/office/drawing/2014/main" id="{DCFB2640-8E4E-43F6-9FFF-5FE97AF9BD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4" name="Group 363">
                <a:extLst>
                  <a:ext uri="{FF2B5EF4-FFF2-40B4-BE49-F238E27FC236}">
                    <a16:creationId xmlns:a16="http://schemas.microsoft.com/office/drawing/2014/main" id="{6FBD49E5-2143-43F4-9C1D-6E73611E019A}"/>
                  </a:ext>
                </a:extLst>
              </p:cNvPr>
              <p:cNvGrpSpPr/>
              <p:nvPr/>
            </p:nvGrpSpPr>
            <p:grpSpPr>
              <a:xfrm flipH="1">
                <a:off x="4176903" y="2704883"/>
                <a:ext cx="200412" cy="46251"/>
                <a:chOff x="3739675" y="2714693"/>
                <a:chExt cx="200412" cy="70335"/>
              </a:xfrm>
            </p:grpSpPr>
            <p:sp>
              <p:nvSpPr>
                <p:cNvPr id="377" name="Oval 376">
                  <a:extLst>
                    <a:ext uri="{FF2B5EF4-FFF2-40B4-BE49-F238E27FC236}">
                      <a16:creationId xmlns:a16="http://schemas.microsoft.com/office/drawing/2014/main" id="{6A3662F5-B617-4570-81EE-FCDC71D2176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Oval 377">
                  <a:extLst>
                    <a:ext uri="{FF2B5EF4-FFF2-40B4-BE49-F238E27FC236}">
                      <a16:creationId xmlns:a16="http://schemas.microsoft.com/office/drawing/2014/main" id="{7BEFEE55-4918-4FD1-8DBA-C4BCFE9BEA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5" name="Group 364">
                <a:extLst>
                  <a:ext uri="{FF2B5EF4-FFF2-40B4-BE49-F238E27FC236}">
                    <a16:creationId xmlns:a16="http://schemas.microsoft.com/office/drawing/2014/main" id="{56F45281-6AF1-48CF-B93C-E1AA5B538D39}"/>
                  </a:ext>
                </a:extLst>
              </p:cNvPr>
              <p:cNvGrpSpPr/>
              <p:nvPr/>
            </p:nvGrpSpPr>
            <p:grpSpPr>
              <a:xfrm flipH="1">
                <a:off x="4336814" y="2745613"/>
                <a:ext cx="200412" cy="46251"/>
                <a:chOff x="3739675" y="2714693"/>
                <a:chExt cx="200412" cy="70335"/>
              </a:xfrm>
            </p:grpSpPr>
            <p:sp>
              <p:nvSpPr>
                <p:cNvPr id="375" name="Oval 374">
                  <a:extLst>
                    <a:ext uri="{FF2B5EF4-FFF2-40B4-BE49-F238E27FC236}">
                      <a16:creationId xmlns:a16="http://schemas.microsoft.com/office/drawing/2014/main" id="{3A5F844F-1FCA-493B-B9C8-FF18B6F2C11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6" name="Oval 375">
                  <a:extLst>
                    <a:ext uri="{FF2B5EF4-FFF2-40B4-BE49-F238E27FC236}">
                      <a16:creationId xmlns:a16="http://schemas.microsoft.com/office/drawing/2014/main" id="{F24F3BB1-529F-4C01-9498-967ED8A05BC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6" name="Group 365">
                <a:extLst>
                  <a:ext uri="{FF2B5EF4-FFF2-40B4-BE49-F238E27FC236}">
                    <a16:creationId xmlns:a16="http://schemas.microsoft.com/office/drawing/2014/main" id="{AA5EC936-1B79-49AB-9E46-9FFB2AA4DC83}"/>
                  </a:ext>
                </a:extLst>
              </p:cNvPr>
              <p:cNvGrpSpPr/>
              <p:nvPr/>
            </p:nvGrpSpPr>
            <p:grpSpPr>
              <a:xfrm flipH="1">
                <a:off x="4294402" y="2697510"/>
                <a:ext cx="200412" cy="46251"/>
                <a:chOff x="3739675" y="2714693"/>
                <a:chExt cx="200412" cy="70335"/>
              </a:xfrm>
            </p:grpSpPr>
            <p:sp>
              <p:nvSpPr>
                <p:cNvPr id="373" name="Oval 372">
                  <a:extLst>
                    <a:ext uri="{FF2B5EF4-FFF2-40B4-BE49-F238E27FC236}">
                      <a16:creationId xmlns:a16="http://schemas.microsoft.com/office/drawing/2014/main" id="{3336EC76-7753-4CC5-8E7C-FEEC7F891AF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Oval 373">
                  <a:extLst>
                    <a:ext uri="{FF2B5EF4-FFF2-40B4-BE49-F238E27FC236}">
                      <a16:creationId xmlns:a16="http://schemas.microsoft.com/office/drawing/2014/main" id="{A36C9992-6B4D-4AA0-A084-B2E000CC160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7" name="Group 366">
                <a:extLst>
                  <a:ext uri="{FF2B5EF4-FFF2-40B4-BE49-F238E27FC236}">
                    <a16:creationId xmlns:a16="http://schemas.microsoft.com/office/drawing/2014/main" id="{658A9863-786C-4509-8781-244FBAA0DEDB}"/>
                  </a:ext>
                </a:extLst>
              </p:cNvPr>
              <p:cNvGrpSpPr/>
              <p:nvPr/>
            </p:nvGrpSpPr>
            <p:grpSpPr>
              <a:xfrm flipH="1">
                <a:off x="4433049" y="2720138"/>
                <a:ext cx="200412" cy="46251"/>
                <a:chOff x="3739675" y="2714693"/>
                <a:chExt cx="200412" cy="70335"/>
              </a:xfrm>
            </p:grpSpPr>
            <p:sp>
              <p:nvSpPr>
                <p:cNvPr id="371" name="Oval 370">
                  <a:extLst>
                    <a:ext uri="{FF2B5EF4-FFF2-40B4-BE49-F238E27FC236}">
                      <a16:creationId xmlns:a16="http://schemas.microsoft.com/office/drawing/2014/main" id="{88212AD1-663D-4020-96EB-BAA8FCE5CD9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2" name="Oval 371">
                  <a:extLst>
                    <a:ext uri="{FF2B5EF4-FFF2-40B4-BE49-F238E27FC236}">
                      <a16:creationId xmlns:a16="http://schemas.microsoft.com/office/drawing/2014/main" id="{4009F8BE-C678-4810-9B6F-6F093FF605B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8" name="Group 367">
                <a:extLst>
                  <a:ext uri="{FF2B5EF4-FFF2-40B4-BE49-F238E27FC236}">
                    <a16:creationId xmlns:a16="http://schemas.microsoft.com/office/drawing/2014/main" id="{8B0A8D72-D715-43C8-9CDB-B0E4D2EDD174}"/>
                  </a:ext>
                </a:extLst>
              </p:cNvPr>
              <p:cNvGrpSpPr/>
              <p:nvPr/>
            </p:nvGrpSpPr>
            <p:grpSpPr>
              <a:xfrm flipH="1">
                <a:off x="4469517" y="2762975"/>
                <a:ext cx="200412" cy="46251"/>
                <a:chOff x="3739675" y="2714693"/>
                <a:chExt cx="200412" cy="70335"/>
              </a:xfrm>
            </p:grpSpPr>
            <p:sp>
              <p:nvSpPr>
                <p:cNvPr id="369" name="Oval 368">
                  <a:extLst>
                    <a:ext uri="{FF2B5EF4-FFF2-40B4-BE49-F238E27FC236}">
                      <a16:creationId xmlns:a16="http://schemas.microsoft.com/office/drawing/2014/main" id="{AEC63FAA-84AD-43C9-A847-F8FC57ADC7A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0" name="Oval 369">
                  <a:extLst>
                    <a:ext uri="{FF2B5EF4-FFF2-40B4-BE49-F238E27FC236}">
                      <a16:creationId xmlns:a16="http://schemas.microsoft.com/office/drawing/2014/main" id="{129A8249-7A10-45CD-AE47-17E72FCB23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4" name="Group 333">
              <a:extLst>
                <a:ext uri="{FF2B5EF4-FFF2-40B4-BE49-F238E27FC236}">
                  <a16:creationId xmlns:a16="http://schemas.microsoft.com/office/drawing/2014/main" id="{A88C0F61-8A0B-4FE0-A63E-1D26113070E2}"/>
                </a:ext>
              </a:extLst>
            </p:cNvPr>
            <p:cNvGrpSpPr>
              <a:grpSpLocks noChangeAspect="1"/>
            </p:cNvGrpSpPr>
            <p:nvPr/>
          </p:nvGrpSpPr>
          <p:grpSpPr>
            <a:xfrm>
              <a:off x="4831703" y="3232448"/>
              <a:ext cx="1470157" cy="1202578"/>
              <a:chOff x="3239896" y="3360550"/>
              <a:chExt cx="2601374" cy="2127909"/>
            </a:xfrm>
          </p:grpSpPr>
          <p:grpSp>
            <p:nvGrpSpPr>
              <p:cNvPr id="335" name="Group 334">
                <a:extLst>
                  <a:ext uri="{FF2B5EF4-FFF2-40B4-BE49-F238E27FC236}">
                    <a16:creationId xmlns:a16="http://schemas.microsoft.com/office/drawing/2014/main" id="{14FD17D3-6A36-4CA9-A60C-70DAD858AA33}"/>
                  </a:ext>
                </a:extLst>
              </p:cNvPr>
              <p:cNvGrpSpPr>
                <a:grpSpLocks noChangeAspect="1"/>
              </p:cNvGrpSpPr>
              <p:nvPr/>
            </p:nvGrpSpPr>
            <p:grpSpPr>
              <a:xfrm>
                <a:off x="3239896" y="3360550"/>
                <a:ext cx="2601374" cy="2044182"/>
                <a:chOff x="4031138" y="4120109"/>
                <a:chExt cx="2575023" cy="2023472"/>
              </a:xfrm>
            </p:grpSpPr>
            <p:sp>
              <p:nvSpPr>
                <p:cNvPr id="341" name="Freeform 741">
                  <a:extLst>
                    <a:ext uri="{FF2B5EF4-FFF2-40B4-BE49-F238E27FC236}">
                      <a16:creationId xmlns:a16="http://schemas.microsoft.com/office/drawing/2014/main" id="{90CFE19E-4175-491C-8555-0B3401D33503}"/>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Freeform 742">
                  <a:extLst>
                    <a:ext uri="{FF2B5EF4-FFF2-40B4-BE49-F238E27FC236}">
                      <a16:creationId xmlns:a16="http://schemas.microsoft.com/office/drawing/2014/main" id="{3631A990-4EC9-4597-AADE-953DE65E161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Freeform 743">
                  <a:extLst>
                    <a:ext uri="{FF2B5EF4-FFF2-40B4-BE49-F238E27FC236}">
                      <a16:creationId xmlns:a16="http://schemas.microsoft.com/office/drawing/2014/main" id="{CF8E6315-4EF4-4ADB-BF08-AD3BCF058E58}"/>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reeform 744">
                  <a:extLst>
                    <a:ext uri="{FF2B5EF4-FFF2-40B4-BE49-F238E27FC236}">
                      <a16:creationId xmlns:a16="http://schemas.microsoft.com/office/drawing/2014/main" id="{2FC28A4B-2C50-44CA-8209-CA6DA0D11521}"/>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45">
                  <a:extLst>
                    <a:ext uri="{FF2B5EF4-FFF2-40B4-BE49-F238E27FC236}">
                      <a16:creationId xmlns:a16="http://schemas.microsoft.com/office/drawing/2014/main" id="{01E024F2-C03C-4A1B-ACBB-DC933CE92E82}"/>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46">
                  <a:extLst>
                    <a:ext uri="{FF2B5EF4-FFF2-40B4-BE49-F238E27FC236}">
                      <a16:creationId xmlns:a16="http://schemas.microsoft.com/office/drawing/2014/main" id="{3C209074-E843-4A91-8128-984D57CBF01A}"/>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a:extLst>
                    <a:ext uri="{FF2B5EF4-FFF2-40B4-BE49-F238E27FC236}">
                      <a16:creationId xmlns:a16="http://schemas.microsoft.com/office/drawing/2014/main" id="{32138667-A1F0-4B1C-A10B-05D04736B4F3}"/>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Rectangle 57">
                  <a:extLst>
                    <a:ext uri="{FF2B5EF4-FFF2-40B4-BE49-F238E27FC236}">
                      <a16:creationId xmlns:a16="http://schemas.microsoft.com/office/drawing/2014/main" id="{F8111371-F164-4CFE-9717-880B54C3EDC2}"/>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reeform 749">
                  <a:extLst>
                    <a:ext uri="{FF2B5EF4-FFF2-40B4-BE49-F238E27FC236}">
                      <a16:creationId xmlns:a16="http://schemas.microsoft.com/office/drawing/2014/main" id="{36FE7CE2-AC19-4E6B-9091-FCE51477240A}"/>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Rectangle 57">
                  <a:extLst>
                    <a:ext uri="{FF2B5EF4-FFF2-40B4-BE49-F238E27FC236}">
                      <a16:creationId xmlns:a16="http://schemas.microsoft.com/office/drawing/2014/main" id="{584AF4C4-1E77-48BE-9A17-00734AA0258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Rectangle 57">
                  <a:extLst>
                    <a:ext uri="{FF2B5EF4-FFF2-40B4-BE49-F238E27FC236}">
                      <a16:creationId xmlns:a16="http://schemas.microsoft.com/office/drawing/2014/main" id="{454FE22B-6CC8-4827-8D8C-06CEE398A6AB}"/>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ectangle 57">
                  <a:extLst>
                    <a:ext uri="{FF2B5EF4-FFF2-40B4-BE49-F238E27FC236}">
                      <a16:creationId xmlns:a16="http://schemas.microsoft.com/office/drawing/2014/main" id="{3E63C009-2F48-4AF1-AFF8-F659D3B35D23}"/>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reeform 753">
                  <a:extLst>
                    <a:ext uri="{FF2B5EF4-FFF2-40B4-BE49-F238E27FC236}">
                      <a16:creationId xmlns:a16="http://schemas.microsoft.com/office/drawing/2014/main" id="{F1A2D155-1BE8-4751-A3DD-198B4F782CAC}"/>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754">
                  <a:extLst>
                    <a:ext uri="{FF2B5EF4-FFF2-40B4-BE49-F238E27FC236}">
                      <a16:creationId xmlns:a16="http://schemas.microsoft.com/office/drawing/2014/main" id="{4A7C9C35-83EE-4660-910B-D1CD387E041B}"/>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6" name="Rectangle 61">
                <a:extLst>
                  <a:ext uri="{FF2B5EF4-FFF2-40B4-BE49-F238E27FC236}">
                    <a16:creationId xmlns:a16="http://schemas.microsoft.com/office/drawing/2014/main" id="{F76D8B8B-D9E7-4EB7-BE55-C899BCFCC62D}"/>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Rectangle 61">
                <a:extLst>
                  <a:ext uri="{FF2B5EF4-FFF2-40B4-BE49-F238E27FC236}">
                    <a16:creationId xmlns:a16="http://schemas.microsoft.com/office/drawing/2014/main" id="{6E7F8EF2-2696-4D68-A075-6B93A683F2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61">
                <a:extLst>
                  <a:ext uri="{FF2B5EF4-FFF2-40B4-BE49-F238E27FC236}">
                    <a16:creationId xmlns:a16="http://schemas.microsoft.com/office/drawing/2014/main" id="{6F54FD67-1625-4023-B959-0B93DE1EE39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61">
                <a:extLst>
                  <a:ext uri="{FF2B5EF4-FFF2-40B4-BE49-F238E27FC236}">
                    <a16:creationId xmlns:a16="http://schemas.microsoft.com/office/drawing/2014/main" id="{481DE18D-1683-4D36-8FD8-9D0416F840C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740">
                <a:extLst>
                  <a:ext uri="{FF2B5EF4-FFF2-40B4-BE49-F238E27FC236}">
                    <a16:creationId xmlns:a16="http://schemas.microsoft.com/office/drawing/2014/main" id="{1029926E-35EC-4660-9A8B-424AB2F856F9}"/>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59" name="Rectangle 458">
            <a:extLst>
              <a:ext uri="{FF2B5EF4-FFF2-40B4-BE49-F238E27FC236}">
                <a16:creationId xmlns:a16="http://schemas.microsoft.com/office/drawing/2014/main" id="{461AF346-4C84-4D97-9940-BA2CEA1DF665}"/>
              </a:ext>
            </a:extLst>
          </p:cNvPr>
          <p:cNvSpPr/>
          <p:nvPr userDrawn="1"/>
        </p:nvSpPr>
        <p:spPr>
          <a:xfrm>
            <a:off x="7335027" y="526747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0" name="Group 459">
            <a:extLst>
              <a:ext uri="{FF2B5EF4-FFF2-40B4-BE49-F238E27FC236}">
                <a16:creationId xmlns:a16="http://schemas.microsoft.com/office/drawing/2014/main" id="{DC2E2A29-AA3D-4106-A391-A0598A37F48E}"/>
              </a:ext>
            </a:extLst>
          </p:cNvPr>
          <p:cNvGrpSpPr>
            <a:grpSpLocks noChangeAspect="1"/>
          </p:cNvGrpSpPr>
          <p:nvPr userDrawn="1"/>
        </p:nvGrpSpPr>
        <p:grpSpPr>
          <a:xfrm>
            <a:off x="7563627" y="5496078"/>
            <a:ext cx="914400" cy="914400"/>
            <a:chOff x="2830754" y="2215450"/>
            <a:chExt cx="3657600" cy="3657600"/>
          </a:xfrm>
        </p:grpSpPr>
        <p:sp>
          <p:nvSpPr>
            <p:cNvPr id="461" name="Rectangle 460">
              <a:extLst>
                <a:ext uri="{FF2B5EF4-FFF2-40B4-BE49-F238E27FC236}">
                  <a16:creationId xmlns:a16="http://schemas.microsoft.com/office/drawing/2014/main" id="{FEF8293D-2959-4BEE-9BB3-586B8C0F2CC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2" name="Group 461">
              <a:extLst>
                <a:ext uri="{FF2B5EF4-FFF2-40B4-BE49-F238E27FC236}">
                  <a16:creationId xmlns:a16="http://schemas.microsoft.com/office/drawing/2014/main" id="{2BE45D94-1F4F-405E-A68D-26D32104076B}"/>
                </a:ext>
              </a:extLst>
            </p:cNvPr>
            <p:cNvGrpSpPr/>
            <p:nvPr/>
          </p:nvGrpSpPr>
          <p:grpSpPr>
            <a:xfrm>
              <a:off x="3019127" y="2653619"/>
              <a:ext cx="3280854" cy="2781263"/>
              <a:chOff x="2974230" y="2683117"/>
              <a:chExt cx="3280854" cy="2781263"/>
            </a:xfrm>
          </p:grpSpPr>
          <p:grpSp>
            <p:nvGrpSpPr>
              <p:cNvPr id="463" name="Group 462">
                <a:extLst>
                  <a:ext uri="{FF2B5EF4-FFF2-40B4-BE49-F238E27FC236}">
                    <a16:creationId xmlns:a16="http://schemas.microsoft.com/office/drawing/2014/main" id="{0A3D252F-1AF4-4DE1-A334-67B42E3CAA53}"/>
                  </a:ext>
                </a:extLst>
              </p:cNvPr>
              <p:cNvGrpSpPr/>
              <p:nvPr/>
            </p:nvGrpSpPr>
            <p:grpSpPr>
              <a:xfrm>
                <a:off x="4756784" y="2687026"/>
                <a:ext cx="1418380" cy="2676580"/>
                <a:chOff x="3222631" y="2483919"/>
                <a:chExt cx="1418380" cy="3122811"/>
              </a:xfrm>
              <a:solidFill>
                <a:srgbClr val="9CAA9D"/>
              </a:solidFill>
            </p:grpSpPr>
            <p:sp>
              <p:nvSpPr>
                <p:cNvPr id="478" name="Rectangle 477">
                  <a:extLst>
                    <a:ext uri="{FF2B5EF4-FFF2-40B4-BE49-F238E27FC236}">
                      <a16:creationId xmlns:a16="http://schemas.microsoft.com/office/drawing/2014/main" id="{A0FFF66F-AF2E-4944-98F7-754CB4EDBBF0}"/>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478">
                  <a:extLst>
                    <a:ext uri="{FF2B5EF4-FFF2-40B4-BE49-F238E27FC236}">
                      <a16:creationId xmlns:a16="http://schemas.microsoft.com/office/drawing/2014/main" id="{4E5EBC31-69E3-49D4-9D7E-379FD43D80DA}"/>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463">
                <a:extLst>
                  <a:ext uri="{FF2B5EF4-FFF2-40B4-BE49-F238E27FC236}">
                    <a16:creationId xmlns:a16="http://schemas.microsoft.com/office/drawing/2014/main" id="{F1771409-6A47-461C-9D70-6C79E74ED668}"/>
                  </a:ext>
                </a:extLst>
              </p:cNvPr>
              <p:cNvGrpSpPr/>
              <p:nvPr/>
            </p:nvGrpSpPr>
            <p:grpSpPr>
              <a:xfrm>
                <a:off x="4836704" y="2711015"/>
                <a:ext cx="1418380" cy="2753362"/>
                <a:chOff x="3222631" y="2488273"/>
                <a:chExt cx="1418380" cy="3212394"/>
              </a:xfrm>
            </p:grpSpPr>
            <p:sp>
              <p:nvSpPr>
                <p:cNvPr id="476" name="Rectangle 475">
                  <a:extLst>
                    <a:ext uri="{FF2B5EF4-FFF2-40B4-BE49-F238E27FC236}">
                      <a16:creationId xmlns:a16="http://schemas.microsoft.com/office/drawing/2014/main" id="{B7EDB33C-DDF6-41CD-92F4-12F718428EA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476">
                  <a:extLst>
                    <a:ext uri="{FF2B5EF4-FFF2-40B4-BE49-F238E27FC236}">
                      <a16:creationId xmlns:a16="http://schemas.microsoft.com/office/drawing/2014/main" id="{5AFA6EA8-0198-4F48-827F-37E3849CEB6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5" name="Picture 464">
                <a:extLst>
                  <a:ext uri="{FF2B5EF4-FFF2-40B4-BE49-F238E27FC236}">
                    <a16:creationId xmlns:a16="http://schemas.microsoft.com/office/drawing/2014/main" id="{21A64AB8-B18F-4930-856F-1936546798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66" name="Right Triangle 465">
                <a:extLst>
                  <a:ext uri="{FF2B5EF4-FFF2-40B4-BE49-F238E27FC236}">
                    <a16:creationId xmlns:a16="http://schemas.microsoft.com/office/drawing/2014/main" id="{30CC3668-21CC-4979-A6CC-A0F6B920FEAE}"/>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7" name="Group 466">
                <a:extLst>
                  <a:ext uri="{FF2B5EF4-FFF2-40B4-BE49-F238E27FC236}">
                    <a16:creationId xmlns:a16="http://schemas.microsoft.com/office/drawing/2014/main" id="{2E8D8C64-D6A1-46F1-925E-9E69E36E2A17}"/>
                  </a:ext>
                </a:extLst>
              </p:cNvPr>
              <p:cNvGrpSpPr/>
              <p:nvPr/>
            </p:nvGrpSpPr>
            <p:grpSpPr>
              <a:xfrm>
                <a:off x="2974230" y="2683117"/>
                <a:ext cx="1498300" cy="2781263"/>
                <a:chOff x="2974230" y="2683117"/>
                <a:chExt cx="1498300" cy="2781263"/>
              </a:xfrm>
            </p:grpSpPr>
            <p:grpSp>
              <p:nvGrpSpPr>
                <p:cNvPr id="468" name="Group 467">
                  <a:extLst>
                    <a:ext uri="{FF2B5EF4-FFF2-40B4-BE49-F238E27FC236}">
                      <a16:creationId xmlns:a16="http://schemas.microsoft.com/office/drawing/2014/main" id="{95A65FD7-2D8A-46F8-BA09-2E5406939782}"/>
                    </a:ext>
                  </a:extLst>
                </p:cNvPr>
                <p:cNvGrpSpPr/>
                <p:nvPr/>
              </p:nvGrpSpPr>
              <p:grpSpPr>
                <a:xfrm>
                  <a:off x="2978779" y="2683117"/>
                  <a:ext cx="1418380" cy="2680490"/>
                  <a:chOff x="3222631" y="2483919"/>
                  <a:chExt cx="1418380" cy="3127373"/>
                </a:xfrm>
                <a:solidFill>
                  <a:srgbClr val="9CAA9D"/>
                </a:solidFill>
              </p:grpSpPr>
              <p:sp>
                <p:nvSpPr>
                  <p:cNvPr id="474" name="Rectangle 473">
                    <a:extLst>
                      <a:ext uri="{FF2B5EF4-FFF2-40B4-BE49-F238E27FC236}">
                        <a16:creationId xmlns:a16="http://schemas.microsoft.com/office/drawing/2014/main" id="{5BE1F804-7FDE-4710-B3B2-1357602574BD}"/>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a:extLst>
                      <a:ext uri="{FF2B5EF4-FFF2-40B4-BE49-F238E27FC236}">
                        <a16:creationId xmlns:a16="http://schemas.microsoft.com/office/drawing/2014/main" id="{3BF84B58-5469-4607-AD8E-0A82CF8A0125}"/>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a:extLst>
                    <a:ext uri="{FF2B5EF4-FFF2-40B4-BE49-F238E27FC236}">
                      <a16:creationId xmlns:a16="http://schemas.microsoft.com/office/drawing/2014/main" id="{C0835E69-31F5-4E12-A3E5-D54D63083E9A}"/>
                    </a:ext>
                  </a:extLst>
                </p:cNvPr>
                <p:cNvGrpSpPr/>
                <p:nvPr/>
              </p:nvGrpSpPr>
              <p:grpSpPr>
                <a:xfrm>
                  <a:off x="3054150" y="2696089"/>
                  <a:ext cx="1418380" cy="2768291"/>
                  <a:chOff x="3222631" y="2470855"/>
                  <a:chExt cx="1418380" cy="3229812"/>
                </a:xfrm>
              </p:grpSpPr>
              <p:sp>
                <p:nvSpPr>
                  <p:cNvPr id="472" name="Rectangle 471">
                    <a:extLst>
                      <a:ext uri="{FF2B5EF4-FFF2-40B4-BE49-F238E27FC236}">
                        <a16:creationId xmlns:a16="http://schemas.microsoft.com/office/drawing/2014/main" id="{4D8B9358-D561-42B4-8FAC-DE941AEA61F3}"/>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a:extLst>
                      <a:ext uri="{FF2B5EF4-FFF2-40B4-BE49-F238E27FC236}">
                        <a16:creationId xmlns:a16="http://schemas.microsoft.com/office/drawing/2014/main" id="{E3D47077-A3C0-4340-887A-62D4D51E9E5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70" name="Picture 469">
                  <a:extLst>
                    <a:ext uri="{FF2B5EF4-FFF2-40B4-BE49-F238E27FC236}">
                      <a16:creationId xmlns:a16="http://schemas.microsoft.com/office/drawing/2014/main" id="{6FF35BE8-75C4-462E-9188-41A27FB899F7}"/>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71" name="Right Triangle 470">
                  <a:extLst>
                    <a:ext uri="{FF2B5EF4-FFF2-40B4-BE49-F238E27FC236}">
                      <a16:creationId xmlns:a16="http://schemas.microsoft.com/office/drawing/2014/main" id="{E2F0631F-DEBD-4086-B0E3-DE5BA42205F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80" name="Rectangle 479">
            <a:extLst>
              <a:ext uri="{FF2B5EF4-FFF2-40B4-BE49-F238E27FC236}">
                <a16:creationId xmlns:a16="http://schemas.microsoft.com/office/drawing/2014/main" id="{8F973D01-0DB9-422F-B306-17885250F9CE}"/>
              </a:ext>
            </a:extLst>
          </p:cNvPr>
          <p:cNvSpPr/>
          <p:nvPr userDrawn="1"/>
        </p:nvSpPr>
        <p:spPr>
          <a:xfrm>
            <a:off x="45707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Rectangle 480">
            <a:extLst>
              <a:ext uri="{FF2B5EF4-FFF2-40B4-BE49-F238E27FC236}">
                <a16:creationId xmlns:a16="http://schemas.microsoft.com/office/drawing/2014/main" id="{D9EFB27B-BD85-414A-A29F-5A7FE7CCF0B2}"/>
              </a:ext>
            </a:extLst>
          </p:cNvPr>
          <p:cNvSpPr/>
          <p:nvPr userDrawn="1"/>
        </p:nvSpPr>
        <p:spPr>
          <a:xfrm>
            <a:off x="2180407"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C32CFE58-361B-4BF5-9C91-7877F093ED5C}"/>
              </a:ext>
            </a:extLst>
          </p:cNvPr>
          <p:cNvGrpSpPr/>
          <p:nvPr userDrawn="1"/>
        </p:nvGrpSpPr>
        <p:grpSpPr>
          <a:xfrm>
            <a:off x="685671" y="5482218"/>
            <a:ext cx="914400" cy="914400"/>
            <a:chOff x="2365830" y="2124191"/>
            <a:chExt cx="3657600" cy="3657600"/>
          </a:xfrm>
        </p:grpSpPr>
        <p:sp>
          <p:nvSpPr>
            <p:cNvPr id="483" name="Rectangle 482">
              <a:extLst>
                <a:ext uri="{FF2B5EF4-FFF2-40B4-BE49-F238E27FC236}">
                  <a16:creationId xmlns:a16="http://schemas.microsoft.com/office/drawing/2014/main" id="{DD9430C4-A9B6-48D0-A3C3-D77F0FC8F3B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4" name="Group 483">
              <a:extLst>
                <a:ext uri="{FF2B5EF4-FFF2-40B4-BE49-F238E27FC236}">
                  <a16:creationId xmlns:a16="http://schemas.microsoft.com/office/drawing/2014/main" id="{E8F6921E-0998-4134-9E07-0AA8BE4B40BA}"/>
                </a:ext>
              </a:extLst>
            </p:cNvPr>
            <p:cNvGrpSpPr/>
            <p:nvPr/>
          </p:nvGrpSpPr>
          <p:grpSpPr>
            <a:xfrm rot="20711734">
              <a:off x="2970051" y="2613305"/>
              <a:ext cx="956877" cy="2816332"/>
              <a:chOff x="2885765" y="2470292"/>
              <a:chExt cx="956877" cy="2816332"/>
            </a:xfrm>
          </p:grpSpPr>
          <p:grpSp>
            <p:nvGrpSpPr>
              <p:cNvPr id="492" name="Group 491">
                <a:extLst>
                  <a:ext uri="{FF2B5EF4-FFF2-40B4-BE49-F238E27FC236}">
                    <a16:creationId xmlns:a16="http://schemas.microsoft.com/office/drawing/2014/main" id="{B5A2EBA8-39F4-4902-9B9F-D4F199ED6EDA}"/>
                  </a:ext>
                </a:extLst>
              </p:cNvPr>
              <p:cNvGrpSpPr/>
              <p:nvPr/>
            </p:nvGrpSpPr>
            <p:grpSpPr>
              <a:xfrm rot="21565419">
                <a:off x="2885765" y="3545129"/>
                <a:ext cx="822961" cy="1741495"/>
                <a:chOff x="2302669" y="3500438"/>
                <a:chExt cx="1371600" cy="2902493"/>
              </a:xfrm>
            </p:grpSpPr>
            <p:sp>
              <p:nvSpPr>
                <p:cNvPr id="496" name="Flowchart: Direct Access Storage 495">
                  <a:extLst>
                    <a:ext uri="{FF2B5EF4-FFF2-40B4-BE49-F238E27FC236}">
                      <a16:creationId xmlns:a16="http://schemas.microsoft.com/office/drawing/2014/main" id="{879EA78F-5A67-4CB2-885E-530B2C069C68}"/>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lowchart: Direct Access Storage 496">
                  <a:extLst>
                    <a:ext uri="{FF2B5EF4-FFF2-40B4-BE49-F238E27FC236}">
                      <a16:creationId xmlns:a16="http://schemas.microsoft.com/office/drawing/2014/main" id="{A136C62F-4156-4CE3-A63E-55C7AD950327}"/>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Trapezoid 497">
                  <a:extLst>
                    <a:ext uri="{FF2B5EF4-FFF2-40B4-BE49-F238E27FC236}">
                      <a16:creationId xmlns:a16="http://schemas.microsoft.com/office/drawing/2014/main" id="{B37CD6DD-9EA2-458B-A689-25FEFE288FE6}"/>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E0A22EB3-0D79-4BCE-B191-963A5106EC65}"/>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3" name="Freeform 585">
                <a:extLst>
                  <a:ext uri="{FF2B5EF4-FFF2-40B4-BE49-F238E27FC236}">
                    <a16:creationId xmlns:a16="http://schemas.microsoft.com/office/drawing/2014/main" id="{F908EB2F-E426-40F8-A18D-CAB66420C82C}"/>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586">
                <a:extLst>
                  <a:ext uri="{FF2B5EF4-FFF2-40B4-BE49-F238E27FC236}">
                    <a16:creationId xmlns:a16="http://schemas.microsoft.com/office/drawing/2014/main" id="{16CD259E-6C28-4F76-847D-3F224FD5B695}"/>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587">
                <a:extLst>
                  <a:ext uri="{FF2B5EF4-FFF2-40B4-BE49-F238E27FC236}">
                    <a16:creationId xmlns:a16="http://schemas.microsoft.com/office/drawing/2014/main" id="{EF53D792-141C-4254-B7BC-93A5820BF529}"/>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a:extLst>
                <a:ext uri="{FF2B5EF4-FFF2-40B4-BE49-F238E27FC236}">
                  <a16:creationId xmlns:a16="http://schemas.microsoft.com/office/drawing/2014/main" id="{9BD6E815-8BF0-42A7-BF26-30D50ADC2FFE}"/>
                </a:ext>
              </a:extLst>
            </p:cNvPr>
            <p:cNvGrpSpPr>
              <a:grpSpLocks noChangeAspect="1"/>
            </p:cNvGrpSpPr>
            <p:nvPr/>
          </p:nvGrpSpPr>
          <p:grpSpPr>
            <a:xfrm rot="583919">
              <a:off x="3930305" y="3864690"/>
              <a:ext cx="1543050" cy="1469955"/>
              <a:chOff x="5396292" y="2252680"/>
              <a:chExt cx="2057400" cy="1959940"/>
            </a:xfrm>
          </p:grpSpPr>
          <p:sp>
            <p:nvSpPr>
              <p:cNvPr id="488" name="Trapezoid 487">
                <a:extLst>
                  <a:ext uri="{FF2B5EF4-FFF2-40B4-BE49-F238E27FC236}">
                    <a16:creationId xmlns:a16="http://schemas.microsoft.com/office/drawing/2014/main" id="{BE2EFBA5-F58D-4864-BF29-B05403BD7135}"/>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lowchart: Direct Access Storage 488">
                <a:extLst>
                  <a:ext uri="{FF2B5EF4-FFF2-40B4-BE49-F238E27FC236}">
                    <a16:creationId xmlns:a16="http://schemas.microsoft.com/office/drawing/2014/main" id="{17D16DC7-FC60-45C1-9989-8E856A3E4A61}"/>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a:extLst>
                  <a:ext uri="{FF2B5EF4-FFF2-40B4-BE49-F238E27FC236}">
                    <a16:creationId xmlns:a16="http://schemas.microsoft.com/office/drawing/2014/main" id="{4828D36E-056B-4B68-BD39-360401C3B0A7}"/>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lowchart: Direct Access Storage 490">
                <a:extLst>
                  <a:ext uri="{FF2B5EF4-FFF2-40B4-BE49-F238E27FC236}">
                    <a16:creationId xmlns:a16="http://schemas.microsoft.com/office/drawing/2014/main" id="{7AAA371C-D095-4B8F-A7DD-778F2FE94589}"/>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6" name="Freeform 578">
              <a:extLst>
                <a:ext uri="{FF2B5EF4-FFF2-40B4-BE49-F238E27FC236}">
                  <a16:creationId xmlns:a16="http://schemas.microsoft.com/office/drawing/2014/main" id="{B0CEF580-404F-4A59-A9E8-235AA73C61C4}"/>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Freeform 579">
              <a:extLst>
                <a:ext uri="{FF2B5EF4-FFF2-40B4-BE49-F238E27FC236}">
                  <a16:creationId xmlns:a16="http://schemas.microsoft.com/office/drawing/2014/main" id="{1EA31A03-3015-4AED-BA56-9437571D55D1}"/>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0" name="Rectangle 499">
            <a:extLst>
              <a:ext uri="{FF2B5EF4-FFF2-40B4-BE49-F238E27FC236}">
                <a16:creationId xmlns:a16="http://schemas.microsoft.com/office/drawing/2014/main" id="{FB5AFAB5-FF1A-401A-B9F7-51F060969256}"/>
              </a:ext>
            </a:extLst>
          </p:cNvPr>
          <p:cNvSpPr/>
          <p:nvPr userDrawn="1"/>
        </p:nvSpPr>
        <p:spPr>
          <a:xfrm>
            <a:off x="5636778"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1" name="Group 500">
            <a:extLst>
              <a:ext uri="{FF2B5EF4-FFF2-40B4-BE49-F238E27FC236}">
                <a16:creationId xmlns:a16="http://schemas.microsoft.com/office/drawing/2014/main" id="{74220970-568A-4315-B3BA-CD783C770CE4}"/>
              </a:ext>
            </a:extLst>
          </p:cNvPr>
          <p:cNvGrpSpPr/>
          <p:nvPr userDrawn="1"/>
        </p:nvGrpSpPr>
        <p:grpSpPr>
          <a:xfrm>
            <a:off x="2409007" y="5482218"/>
            <a:ext cx="914400" cy="914400"/>
            <a:chOff x="2376242" y="2124191"/>
            <a:chExt cx="3657600" cy="3657600"/>
          </a:xfrm>
        </p:grpSpPr>
        <p:sp>
          <p:nvSpPr>
            <p:cNvPr id="502" name="Rectangle 501">
              <a:extLst>
                <a:ext uri="{FF2B5EF4-FFF2-40B4-BE49-F238E27FC236}">
                  <a16:creationId xmlns:a16="http://schemas.microsoft.com/office/drawing/2014/main" id="{9157783F-0845-4FE8-9358-C06B10489883}"/>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3" name="Freeform 297">
              <a:extLst>
                <a:ext uri="{FF2B5EF4-FFF2-40B4-BE49-F238E27FC236}">
                  <a16:creationId xmlns:a16="http://schemas.microsoft.com/office/drawing/2014/main" id="{BB1EFC2A-81CB-4AF2-8F4A-98A4A60EC7D1}"/>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4" name="Flowchart: Delay 503">
              <a:extLst>
                <a:ext uri="{FF2B5EF4-FFF2-40B4-BE49-F238E27FC236}">
                  <a16:creationId xmlns:a16="http://schemas.microsoft.com/office/drawing/2014/main" id="{F8FC1CF5-305E-4928-BE43-E80252F02121}"/>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505" name="Group 504">
              <a:extLst>
                <a:ext uri="{FF2B5EF4-FFF2-40B4-BE49-F238E27FC236}">
                  <a16:creationId xmlns:a16="http://schemas.microsoft.com/office/drawing/2014/main" id="{EE22C77C-19BB-4F1D-BC66-B98F684E52ED}"/>
                </a:ext>
              </a:extLst>
            </p:cNvPr>
            <p:cNvGrpSpPr/>
            <p:nvPr/>
          </p:nvGrpSpPr>
          <p:grpSpPr>
            <a:xfrm>
              <a:off x="2785321" y="2284594"/>
              <a:ext cx="3076425" cy="3236032"/>
              <a:chOff x="2785321" y="2284594"/>
              <a:chExt cx="3076425" cy="3236032"/>
            </a:xfrm>
          </p:grpSpPr>
          <p:sp>
            <p:nvSpPr>
              <p:cNvPr id="506" name="Freeform 300">
                <a:extLst>
                  <a:ext uri="{FF2B5EF4-FFF2-40B4-BE49-F238E27FC236}">
                    <a16:creationId xmlns:a16="http://schemas.microsoft.com/office/drawing/2014/main" id="{6B77D5E5-38CA-4B78-8481-7F0948C015D3}"/>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7" name="Freeform 301">
                <a:extLst>
                  <a:ext uri="{FF2B5EF4-FFF2-40B4-BE49-F238E27FC236}">
                    <a16:creationId xmlns:a16="http://schemas.microsoft.com/office/drawing/2014/main" id="{801E245C-1217-431F-AE43-72AE731CBC74}"/>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508" name="Freeform 302">
                <a:extLst>
                  <a:ext uri="{FF2B5EF4-FFF2-40B4-BE49-F238E27FC236}">
                    <a16:creationId xmlns:a16="http://schemas.microsoft.com/office/drawing/2014/main" id="{2A5997F4-90FC-4817-AE44-C2CE83D94C4A}"/>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9" name="Freeform 303">
                <a:extLst>
                  <a:ext uri="{FF2B5EF4-FFF2-40B4-BE49-F238E27FC236}">
                    <a16:creationId xmlns:a16="http://schemas.microsoft.com/office/drawing/2014/main" id="{682DF994-060F-4D0D-ACF5-D52B893D4477}"/>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0" name="Freeform 304">
                <a:extLst>
                  <a:ext uri="{FF2B5EF4-FFF2-40B4-BE49-F238E27FC236}">
                    <a16:creationId xmlns:a16="http://schemas.microsoft.com/office/drawing/2014/main" id="{92C695E5-0E1E-4805-A591-27F2A89959A5}"/>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1" name="Freeform 305">
                <a:extLst>
                  <a:ext uri="{FF2B5EF4-FFF2-40B4-BE49-F238E27FC236}">
                    <a16:creationId xmlns:a16="http://schemas.microsoft.com/office/drawing/2014/main" id="{E895A5D9-EF86-48B8-A977-446DF8DB1941}"/>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2" name="Freeform 306">
                <a:extLst>
                  <a:ext uri="{FF2B5EF4-FFF2-40B4-BE49-F238E27FC236}">
                    <a16:creationId xmlns:a16="http://schemas.microsoft.com/office/drawing/2014/main" id="{8E9BC6FF-3B5C-4569-AA4A-BD4E91232719}"/>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3" name="Freeform 307">
                <a:extLst>
                  <a:ext uri="{FF2B5EF4-FFF2-40B4-BE49-F238E27FC236}">
                    <a16:creationId xmlns:a16="http://schemas.microsoft.com/office/drawing/2014/main" id="{EFFFA530-A055-43A1-AB32-7358A9FE189C}"/>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4" name="Freeform 308">
                <a:extLst>
                  <a:ext uri="{FF2B5EF4-FFF2-40B4-BE49-F238E27FC236}">
                    <a16:creationId xmlns:a16="http://schemas.microsoft.com/office/drawing/2014/main" id="{4AFFE292-29A2-4AF9-8D0C-79C8BCF12897}"/>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5" name="Freeform 309">
                <a:extLst>
                  <a:ext uri="{FF2B5EF4-FFF2-40B4-BE49-F238E27FC236}">
                    <a16:creationId xmlns:a16="http://schemas.microsoft.com/office/drawing/2014/main" id="{A9082C83-0E59-4D7C-BEDE-41EC12F09390}"/>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6" name="Freeform 310">
                <a:extLst>
                  <a:ext uri="{FF2B5EF4-FFF2-40B4-BE49-F238E27FC236}">
                    <a16:creationId xmlns:a16="http://schemas.microsoft.com/office/drawing/2014/main" id="{E2ACEF5F-CFEF-4CE4-904F-EE2065E2298A}"/>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7" name="Freeform 311">
                <a:extLst>
                  <a:ext uri="{FF2B5EF4-FFF2-40B4-BE49-F238E27FC236}">
                    <a16:creationId xmlns:a16="http://schemas.microsoft.com/office/drawing/2014/main" id="{70D14FF7-1060-4B7D-865F-ABFC05DC3B13}"/>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8" name="Freeform 312">
                <a:extLst>
                  <a:ext uri="{FF2B5EF4-FFF2-40B4-BE49-F238E27FC236}">
                    <a16:creationId xmlns:a16="http://schemas.microsoft.com/office/drawing/2014/main" id="{C22836E2-669C-44BA-9216-4D6719C795C7}"/>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9" name="Freeform 313">
                <a:extLst>
                  <a:ext uri="{FF2B5EF4-FFF2-40B4-BE49-F238E27FC236}">
                    <a16:creationId xmlns:a16="http://schemas.microsoft.com/office/drawing/2014/main" id="{C77F537F-112C-4763-A574-726682D9424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0" name="Freeform 314">
                <a:extLst>
                  <a:ext uri="{FF2B5EF4-FFF2-40B4-BE49-F238E27FC236}">
                    <a16:creationId xmlns:a16="http://schemas.microsoft.com/office/drawing/2014/main" id="{B1E9555F-A72D-4C07-B674-474889ACCF55}"/>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1" name="Freeform 315">
                <a:extLst>
                  <a:ext uri="{FF2B5EF4-FFF2-40B4-BE49-F238E27FC236}">
                    <a16:creationId xmlns:a16="http://schemas.microsoft.com/office/drawing/2014/main" id="{423F9AB5-3AD4-4BDC-8729-C1D5AE175732}"/>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2" name="Freeform 316">
                <a:extLst>
                  <a:ext uri="{FF2B5EF4-FFF2-40B4-BE49-F238E27FC236}">
                    <a16:creationId xmlns:a16="http://schemas.microsoft.com/office/drawing/2014/main" id="{81B75845-650B-4312-8B95-7305AA2AC8B5}"/>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3" name="Freeform 317">
                <a:extLst>
                  <a:ext uri="{FF2B5EF4-FFF2-40B4-BE49-F238E27FC236}">
                    <a16:creationId xmlns:a16="http://schemas.microsoft.com/office/drawing/2014/main" id="{AC7F34F4-4AD4-488B-A882-083DD81B21E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4" name="Freeform 318">
                <a:extLst>
                  <a:ext uri="{FF2B5EF4-FFF2-40B4-BE49-F238E27FC236}">
                    <a16:creationId xmlns:a16="http://schemas.microsoft.com/office/drawing/2014/main" id="{E8D6229A-01F7-4085-A1EA-42BE710AE795}"/>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5" name="Freeform 319">
                <a:extLst>
                  <a:ext uri="{FF2B5EF4-FFF2-40B4-BE49-F238E27FC236}">
                    <a16:creationId xmlns:a16="http://schemas.microsoft.com/office/drawing/2014/main" id="{74348673-D2FA-4554-88FE-E5B00BC33C6B}"/>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6" name="Freeform 320">
                <a:extLst>
                  <a:ext uri="{FF2B5EF4-FFF2-40B4-BE49-F238E27FC236}">
                    <a16:creationId xmlns:a16="http://schemas.microsoft.com/office/drawing/2014/main" id="{3E192DD5-6932-4C90-99EE-0078B9A7DC53}"/>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7" name="Freeform 321">
                <a:extLst>
                  <a:ext uri="{FF2B5EF4-FFF2-40B4-BE49-F238E27FC236}">
                    <a16:creationId xmlns:a16="http://schemas.microsoft.com/office/drawing/2014/main" id="{21154849-9D76-40A7-ACAD-D0B2E9EA6DA7}"/>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8" name="Freeform 322">
                <a:extLst>
                  <a:ext uri="{FF2B5EF4-FFF2-40B4-BE49-F238E27FC236}">
                    <a16:creationId xmlns:a16="http://schemas.microsoft.com/office/drawing/2014/main" id="{F8B185DD-92C7-4D1E-839D-CFF8A01C8892}"/>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9" name="Freeform 323">
                <a:extLst>
                  <a:ext uri="{FF2B5EF4-FFF2-40B4-BE49-F238E27FC236}">
                    <a16:creationId xmlns:a16="http://schemas.microsoft.com/office/drawing/2014/main" id="{B05E8681-E1A1-499A-AEFC-86E05181C47C}"/>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0" name="Freeform 324">
                <a:extLst>
                  <a:ext uri="{FF2B5EF4-FFF2-40B4-BE49-F238E27FC236}">
                    <a16:creationId xmlns:a16="http://schemas.microsoft.com/office/drawing/2014/main" id="{5D71C9D2-8747-4AF0-9A10-AB34654F509D}"/>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1" name="Freeform 325">
                <a:extLst>
                  <a:ext uri="{FF2B5EF4-FFF2-40B4-BE49-F238E27FC236}">
                    <a16:creationId xmlns:a16="http://schemas.microsoft.com/office/drawing/2014/main" id="{FCAEAFE6-523A-495F-A0CD-D8CC2BB89998}"/>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2" name="Freeform 326">
                <a:extLst>
                  <a:ext uri="{FF2B5EF4-FFF2-40B4-BE49-F238E27FC236}">
                    <a16:creationId xmlns:a16="http://schemas.microsoft.com/office/drawing/2014/main" id="{A020F2D8-5CEF-4013-ACFA-1410DE6B0B14}"/>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3" name="Freeform 327">
                <a:extLst>
                  <a:ext uri="{FF2B5EF4-FFF2-40B4-BE49-F238E27FC236}">
                    <a16:creationId xmlns:a16="http://schemas.microsoft.com/office/drawing/2014/main" id="{CA35D526-4BBA-4B06-B17F-B8F27925E6D8}"/>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4" name="Freeform 328">
                <a:extLst>
                  <a:ext uri="{FF2B5EF4-FFF2-40B4-BE49-F238E27FC236}">
                    <a16:creationId xmlns:a16="http://schemas.microsoft.com/office/drawing/2014/main" id="{FC9C6DAA-674F-46AB-8E2C-D5EF32986BDA}"/>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5" name="Freeform 329">
                <a:extLst>
                  <a:ext uri="{FF2B5EF4-FFF2-40B4-BE49-F238E27FC236}">
                    <a16:creationId xmlns:a16="http://schemas.microsoft.com/office/drawing/2014/main" id="{382B2CDB-2D80-4770-B727-6460AD67F802}"/>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6" name="Freeform 330">
                <a:extLst>
                  <a:ext uri="{FF2B5EF4-FFF2-40B4-BE49-F238E27FC236}">
                    <a16:creationId xmlns:a16="http://schemas.microsoft.com/office/drawing/2014/main" id="{6D108ABD-C28C-4392-A1A3-1043DF409646}"/>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7" name="Freeform 331">
                <a:extLst>
                  <a:ext uri="{FF2B5EF4-FFF2-40B4-BE49-F238E27FC236}">
                    <a16:creationId xmlns:a16="http://schemas.microsoft.com/office/drawing/2014/main" id="{8070A216-43EB-46F3-A46A-DBDAA209B1AD}"/>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8" name="Freeform 332">
                <a:extLst>
                  <a:ext uri="{FF2B5EF4-FFF2-40B4-BE49-F238E27FC236}">
                    <a16:creationId xmlns:a16="http://schemas.microsoft.com/office/drawing/2014/main" id="{A5EB2CA7-6774-452C-BEAA-B046E3B1BE4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9" name="Freeform 333">
                <a:extLst>
                  <a:ext uri="{FF2B5EF4-FFF2-40B4-BE49-F238E27FC236}">
                    <a16:creationId xmlns:a16="http://schemas.microsoft.com/office/drawing/2014/main" id="{393FEBE2-C04E-475C-AD7A-3B538CC9B326}"/>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0" name="Freeform 334">
                <a:extLst>
                  <a:ext uri="{FF2B5EF4-FFF2-40B4-BE49-F238E27FC236}">
                    <a16:creationId xmlns:a16="http://schemas.microsoft.com/office/drawing/2014/main" id="{CE713CDA-7642-4FC9-B63F-F446A2F147B5}"/>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1" name="Freeform 335">
                <a:extLst>
                  <a:ext uri="{FF2B5EF4-FFF2-40B4-BE49-F238E27FC236}">
                    <a16:creationId xmlns:a16="http://schemas.microsoft.com/office/drawing/2014/main" id="{6C68452F-FC81-460E-BE3D-F91338C840B8}"/>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2" name="Freeform 336">
                <a:extLst>
                  <a:ext uri="{FF2B5EF4-FFF2-40B4-BE49-F238E27FC236}">
                    <a16:creationId xmlns:a16="http://schemas.microsoft.com/office/drawing/2014/main" id="{C66033F0-5886-4639-ACA7-5369C80D6B8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3" name="Freeform 337">
                <a:extLst>
                  <a:ext uri="{FF2B5EF4-FFF2-40B4-BE49-F238E27FC236}">
                    <a16:creationId xmlns:a16="http://schemas.microsoft.com/office/drawing/2014/main" id="{48AE4FAC-1CCE-4B05-AB3A-935EEBEF4EF0}"/>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4" name="Freeform 338">
                <a:extLst>
                  <a:ext uri="{FF2B5EF4-FFF2-40B4-BE49-F238E27FC236}">
                    <a16:creationId xmlns:a16="http://schemas.microsoft.com/office/drawing/2014/main" id="{C72DCA9E-EF31-4840-856C-A2E2EFEC0402}"/>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5" name="Freeform 339">
                <a:extLst>
                  <a:ext uri="{FF2B5EF4-FFF2-40B4-BE49-F238E27FC236}">
                    <a16:creationId xmlns:a16="http://schemas.microsoft.com/office/drawing/2014/main" id="{8DD33007-6F0F-4FEB-87CE-AC0FBAEAA442}"/>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6" name="Freeform 340">
                <a:extLst>
                  <a:ext uri="{FF2B5EF4-FFF2-40B4-BE49-F238E27FC236}">
                    <a16:creationId xmlns:a16="http://schemas.microsoft.com/office/drawing/2014/main" id="{E30A62C1-02AB-478C-8FB0-FA4D7CF4C5F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7" name="Freeform 341">
                <a:extLst>
                  <a:ext uri="{FF2B5EF4-FFF2-40B4-BE49-F238E27FC236}">
                    <a16:creationId xmlns:a16="http://schemas.microsoft.com/office/drawing/2014/main" id="{6C06DEF0-A748-4982-9464-334180DBDA13}"/>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8" name="Freeform 342">
                <a:extLst>
                  <a:ext uri="{FF2B5EF4-FFF2-40B4-BE49-F238E27FC236}">
                    <a16:creationId xmlns:a16="http://schemas.microsoft.com/office/drawing/2014/main" id="{E2675AB4-B9CB-4D96-A94A-9152B3F8B05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9" name="Freeform 343">
                <a:extLst>
                  <a:ext uri="{FF2B5EF4-FFF2-40B4-BE49-F238E27FC236}">
                    <a16:creationId xmlns:a16="http://schemas.microsoft.com/office/drawing/2014/main" id="{4FEBB904-D735-431F-A545-BC1F007A27F6}"/>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0" name="Freeform 344">
                <a:extLst>
                  <a:ext uri="{FF2B5EF4-FFF2-40B4-BE49-F238E27FC236}">
                    <a16:creationId xmlns:a16="http://schemas.microsoft.com/office/drawing/2014/main" id="{00DEA654-D5C2-405D-893F-E3C969F95B34}"/>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1" name="Freeform 345">
                <a:extLst>
                  <a:ext uri="{FF2B5EF4-FFF2-40B4-BE49-F238E27FC236}">
                    <a16:creationId xmlns:a16="http://schemas.microsoft.com/office/drawing/2014/main" id="{49BDC55F-9D74-4247-8640-F97250BF0831}"/>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2" name="Freeform 346">
                <a:extLst>
                  <a:ext uri="{FF2B5EF4-FFF2-40B4-BE49-F238E27FC236}">
                    <a16:creationId xmlns:a16="http://schemas.microsoft.com/office/drawing/2014/main" id="{8A14D5BB-EB36-404C-8DED-AAFF5F479FD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3" name="Freeform 347">
                <a:extLst>
                  <a:ext uri="{FF2B5EF4-FFF2-40B4-BE49-F238E27FC236}">
                    <a16:creationId xmlns:a16="http://schemas.microsoft.com/office/drawing/2014/main" id="{BB62E661-A4A6-47BF-A5A4-46F1BB184986}"/>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4" name="Freeform 348">
                <a:extLst>
                  <a:ext uri="{FF2B5EF4-FFF2-40B4-BE49-F238E27FC236}">
                    <a16:creationId xmlns:a16="http://schemas.microsoft.com/office/drawing/2014/main" id="{BEC47668-716A-4E48-AF6A-B3868F38438C}"/>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5" name="Freeform 349">
                <a:extLst>
                  <a:ext uri="{FF2B5EF4-FFF2-40B4-BE49-F238E27FC236}">
                    <a16:creationId xmlns:a16="http://schemas.microsoft.com/office/drawing/2014/main" id="{8F4A7B87-160B-4C1E-84D0-87F3D84B4460}"/>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6" name="Freeform 350">
                <a:extLst>
                  <a:ext uri="{FF2B5EF4-FFF2-40B4-BE49-F238E27FC236}">
                    <a16:creationId xmlns:a16="http://schemas.microsoft.com/office/drawing/2014/main" id="{6F3402E5-5453-4D8E-8177-94C5A5D7CCF9}"/>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7" name="Freeform 351">
                <a:extLst>
                  <a:ext uri="{FF2B5EF4-FFF2-40B4-BE49-F238E27FC236}">
                    <a16:creationId xmlns:a16="http://schemas.microsoft.com/office/drawing/2014/main" id="{A75B7EDC-11E1-4606-B3DC-C0546246D1E9}"/>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8" name="Freeform 352">
                <a:extLst>
                  <a:ext uri="{FF2B5EF4-FFF2-40B4-BE49-F238E27FC236}">
                    <a16:creationId xmlns:a16="http://schemas.microsoft.com/office/drawing/2014/main" id="{E1C80AAC-476F-4E55-A6DB-9B9BC5EC2FEE}"/>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9" name="Freeform 353">
                <a:extLst>
                  <a:ext uri="{FF2B5EF4-FFF2-40B4-BE49-F238E27FC236}">
                    <a16:creationId xmlns:a16="http://schemas.microsoft.com/office/drawing/2014/main" id="{B0FC3F4B-634F-461D-8980-706BB46E92B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0" name="Freeform 354">
                <a:extLst>
                  <a:ext uri="{FF2B5EF4-FFF2-40B4-BE49-F238E27FC236}">
                    <a16:creationId xmlns:a16="http://schemas.microsoft.com/office/drawing/2014/main" id="{5D441543-3509-407B-9F87-C59F055F97DB}"/>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1" name="Freeform 355">
                <a:extLst>
                  <a:ext uri="{FF2B5EF4-FFF2-40B4-BE49-F238E27FC236}">
                    <a16:creationId xmlns:a16="http://schemas.microsoft.com/office/drawing/2014/main" id="{6AAE7811-59D4-4512-90A9-64A9355C3F8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2" name="Freeform 356">
                <a:extLst>
                  <a:ext uri="{FF2B5EF4-FFF2-40B4-BE49-F238E27FC236}">
                    <a16:creationId xmlns:a16="http://schemas.microsoft.com/office/drawing/2014/main" id="{946D86F2-9D52-4AA8-BA4D-C82C5EE00BA3}"/>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3" name="Freeform 357">
                <a:extLst>
                  <a:ext uri="{FF2B5EF4-FFF2-40B4-BE49-F238E27FC236}">
                    <a16:creationId xmlns:a16="http://schemas.microsoft.com/office/drawing/2014/main" id="{D9C1BA3D-C728-472D-BEF4-7DD3AC4E6A08}"/>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4" name="Freeform 358">
                <a:extLst>
                  <a:ext uri="{FF2B5EF4-FFF2-40B4-BE49-F238E27FC236}">
                    <a16:creationId xmlns:a16="http://schemas.microsoft.com/office/drawing/2014/main" id="{8B2D93E0-5649-42C4-8A9D-8646E77EF34B}"/>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5" name="Freeform 359">
                <a:extLst>
                  <a:ext uri="{FF2B5EF4-FFF2-40B4-BE49-F238E27FC236}">
                    <a16:creationId xmlns:a16="http://schemas.microsoft.com/office/drawing/2014/main" id="{2727B427-C97E-42D0-8DD6-85D126637B10}"/>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6" name="Freeform 360">
                <a:extLst>
                  <a:ext uri="{FF2B5EF4-FFF2-40B4-BE49-F238E27FC236}">
                    <a16:creationId xmlns:a16="http://schemas.microsoft.com/office/drawing/2014/main" id="{E1780E68-1867-4ABF-A905-312A0D1C7CEA}"/>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7" name="Freeform 361">
                <a:extLst>
                  <a:ext uri="{FF2B5EF4-FFF2-40B4-BE49-F238E27FC236}">
                    <a16:creationId xmlns:a16="http://schemas.microsoft.com/office/drawing/2014/main" id="{A738DEAF-B647-45E7-A96D-733803C22F7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8" name="Freeform 362">
                <a:extLst>
                  <a:ext uri="{FF2B5EF4-FFF2-40B4-BE49-F238E27FC236}">
                    <a16:creationId xmlns:a16="http://schemas.microsoft.com/office/drawing/2014/main" id="{BB032B81-846F-477B-AC42-958384A05DB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9" name="Freeform 363">
                <a:extLst>
                  <a:ext uri="{FF2B5EF4-FFF2-40B4-BE49-F238E27FC236}">
                    <a16:creationId xmlns:a16="http://schemas.microsoft.com/office/drawing/2014/main" id="{0C49621D-7489-4E4C-B66C-282977B29ED4}"/>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0" name="Freeform 364">
                <a:extLst>
                  <a:ext uri="{FF2B5EF4-FFF2-40B4-BE49-F238E27FC236}">
                    <a16:creationId xmlns:a16="http://schemas.microsoft.com/office/drawing/2014/main" id="{00E94046-7D0A-43D5-AF93-C7CA2570467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1" name="Freeform 365">
                <a:extLst>
                  <a:ext uri="{FF2B5EF4-FFF2-40B4-BE49-F238E27FC236}">
                    <a16:creationId xmlns:a16="http://schemas.microsoft.com/office/drawing/2014/main" id="{5621E8C4-94C5-47D2-B92A-158CB082E109}"/>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2" name="Freeform 366">
                <a:extLst>
                  <a:ext uri="{FF2B5EF4-FFF2-40B4-BE49-F238E27FC236}">
                    <a16:creationId xmlns:a16="http://schemas.microsoft.com/office/drawing/2014/main" id="{082C38AB-A89E-48FD-9E69-E39B19F5F455}"/>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3" name="Freeform 367">
                <a:extLst>
                  <a:ext uri="{FF2B5EF4-FFF2-40B4-BE49-F238E27FC236}">
                    <a16:creationId xmlns:a16="http://schemas.microsoft.com/office/drawing/2014/main" id="{033E0CE5-A24B-4914-8DFB-4211FA5B8DCD}"/>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4" name="Freeform 368">
                <a:extLst>
                  <a:ext uri="{FF2B5EF4-FFF2-40B4-BE49-F238E27FC236}">
                    <a16:creationId xmlns:a16="http://schemas.microsoft.com/office/drawing/2014/main" id="{87C66BD5-491A-4C2B-8EE3-05CB652710D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5" name="Freeform 369">
                <a:extLst>
                  <a:ext uri="{FF2B5EF4-FFF2-40B4-BE49-F238E27FC236}">
                    <a16:creationId xmlns:a16="http://schemas.microsoft.com/office/drawing/2014/main" id="{02F6740E-C4FE-406C-A7AC-F21352D7EA2C}"/>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6" name="Freeform 370">
                <a:extLst>
                  <a:ext uri="{FF2B5EF4-FFF2-40B4-BE49-F238E27FC236}">
                    <a16:creationId xmlns:a16="http://schemas.microsoft.com/office/drawing/2014/main" id="{3C889AAC-EED2-4F86-877C-E9EE86260F69}"/>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7" name="Freeform 371">
                <a:extLst>
                  <a:ext uri="{FF2B5EF4-FFF2-40B4-BE49-F238E27FC236}">
                    <a16:creationId xmlns:a16="http://schemas.microsoft.com/office/drawing/2014/main" id="{1A6394BE-54A1-4767-93ED-5EC4942A6E59}"/>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8" name="Freeform 372">
                <a:extLst>
                  <a:ext uri="{FF2B5EF4-FFF2-40B4-BE49-F238E27FC236}">
                    <a16:creationId xmlns:a16="http://schemas.microsoft.com/office/drawing/2014/main" id="{1103BFE1-5F92-4F8E-8AF4-721D25BF9FAC}"/>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9" name="Freeform 373">
                <a:extLst>
                  <a:ext uri="{FF2B5EF4-FFF2-40B4-BE49-F238E27FC236}">
                    <a16:creationId xmlns:a16="http://schemas.microsoft.com/office/drawing/2014/main" id="{76759820-87EA-4B13-9C4C-5AB76D7C8C95}"/>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0" name="Freeform 374">
                <a:extLst>
                  <a:ext uri="{FF2B5EF4-FFF2-40B4-BE49-F238E27FC236}">
                    <a16:creationId xmlns:a16="http://schemas.microsoft.com/office/drawing/2014/main" id="{3F4EF856-9F0F-4937-8440-E44A4710562F}"/>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1" name="Freeform 375">
                <a:extLst>
                  <a:ext uri="{FF2B5EF4-FFF2-40B4-BE49-F238E27FC236}">
                    <a16:creationId xmlns:a16="http://schemas.microsoft.com/office/drawing/2014/main" id="{6140B878-C7CA-44F1-8396-A77669290137}"/>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2" name="Freeform 376">
                <a:extLst>
                  <a:ext uri="{FF2B5EF4-FFF2-40B4-BE49-F238E27FC236}">
                    <a16:creationId xmlns:a16="http://schemas.microsoft.com/office/drawing/2014/main" id="{9AE402E4-0E75-41A9-BFBA-FDBB87D6ED1D}"/>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3" name="Freeform 377">
                <a:extLst>
                  <a:ext uri="{FF2B5EF4-FFF2-40B4-BE49-F238E27FC236}">
                    <a16:creationId xmlns:a16="http://schemas.microsoft.com/office/drawing/2014/main" id="{6E45508D-012A-4004-8E94-260150022460}"/>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4" name="Freeform 378">
                <a:extLst>
                  <a:ext uri="{FF2B5EF4-FFF2-40B4-BE49-F238E27FC236}">
                    <a16:creationId xmlns:a16="http://schemas.microsoft.com/office/drawing/2014/main" id="{8EEE75ED-27B1-4A67-A1FB-5B3239826A63}"/>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5" name="Freeform 379">
                <a:extLst>
                  <a:ext uri="{FF2B5EF4-FFF2-40B4-BE49-F238E27FC236}">
                    <a16:creationId xmlns:a16="http://schemas.microsoft.com/office/drawing/2014/main" id="{6F7BF703-9DA7-4983-B8BC-339D30F7EB2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6" name="Freeform 380">
                <a:extLst>
                  <a:ext uri="{FF2B5EF4-FFF2-40B4-BE49-F238E27FC236}">
                    <a16:creationId xmlns:a16="http://schemas.microsoft.com/office/drawing/2014/main" id="{B08629FA-2DA7-4D20-A24B-A79121044357}"/>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7" name="Freeform 381">
                <a:extLst>
                  <a:ext uri="{FF2B5EF4-FFF2-40B4-BE49-F238E27FC236}">
                    <a16:creationId xmlns:a16="http://schemas.microsoft.com/office/drawing/2014/main" id="{C2629923-24E1-434B-97FC-463E30201700}"/>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8" name="Freeform 382">
                <a:extLst>
                  <a:ext uri="{FF2B5EF4-FFF2-40B4-BE49-F238E27FC236}">
                    <a16:creationId xmlns:a16="http://schemas.microsoft.com/office/drawing/2014/main" id="{CF3F44A2-D3B9-4B4F-81BD-93BC1235F0AD}"/>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9" name="Freeform 383">
                <a:extLst>
                  <a:ext uri="{FF2B5EF4-FFF2-40B4-BE49-F238E27FC236}">
                    <a16:creationId xmlns:a16="http://schemas.microsoft.com/office/drawing/2014/main" id="{4F959889-25AC-4C22-B16A-DC2A2AD58BE4}"/>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0" name="Freeform 384">
                <a:extLst>
                  <a:ext uri="{FF2B5EF4-FFF2-40B4-BE49-F238E27FC236}">
                    <a16:creationId xmlns:a16="http://schemas.microsoft.com/office/drawing/2014/main" id="{BDAF237B-CFF5-4DC0-8460-9E600326D2FA}"/>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1" name="Freeform 385">
                <a:extLst>
                  <a:ext uri="{FF2B5EF4-FFF2-40B4-BE49-F238E27FC236}">
                    <a16:creationId xmlns:a16="http://schemas.microsoft.com/office/drawing/2014/main" id="{F7864223-AF79-47D3-9110-FE880F9180F5}"/>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2" name="Freeform 386">
                <a:extLst>
                  <a:ext uri="{FF2B5EF4-FFF2-40B4-BE49-F238E27FC236}">
                    <a16:creationId xmlns:a16="http://schemas.microsoft.com/office/drawing/2014/main" id="{18EB006E-966E-4348-9AC2-A85C851502DC}"/>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3" name="Freeform 387">
                <a:extLst>
                  <a:ext uri="{FF2B5EF4-FFF2-40B4-BE49-F238E27FC236}">
                    <a16:creationId xmlns:a16="http://schemas.microsoft.com/office/drawing/2014/main" id="{B8E1206E-A09F-4576-8566-8C144761F457}"/>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4" name="Freeform 388">
                <a:extLst>
                  <a:ext uri="{FF2B5EF4-FFF2-40B4-BE49-F238E27FC236}">
                    <a16:creationId xmlns:a16="http://schemas.microsoft.com/office/drawing/2014/main" id="{58A7AF7D-32F2-4B5B-A27D-FCFCE485F50F}"/>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5" name="Freeform 389">
                <a:extLst>
                  <a:ext uri="{FF2B5EF4-FFF2-40B4-BE49-F238E27FC236}">
                    <a16:creationId xmlns:a16="http://schemas.microsoft.com/office/drawing/2014/main" id="{36424916-8B04-4F24-A4C9-AF24EBEC0714}"/>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6" name="Freeform 390">
                <a:extLst>
                  <a:ext uri="{FF2B5EF4-FFF2-40B4-BE49-F238E27FC236}">
                    <a16:creationId xmlns:a16="http://schemas.microsoft.com/office/drawing/2014/main" id="{EA3B1538-1652-4AC3-844C-3AC6951C4DF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7" name="Freeform 391">
                <a:extLst>
                  <a:ext uri="{FF2B5EF4-FFF2-40B4-BE49-F238E27FC236}">
                    <a16:creationId xmlns:a16="http://schemas.microsoft.com/office/drawing/2014/main" id="{3527E086-7DBE-436A-935D-8F9C029D6F7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8" name="Freeform 392">
                <a:extLst>
                  <a:ext uri="{FF2B5EF4-FFF2-40B4-BE49-F238E27FC236}">
                    <a16:creationId xmlns:a16="http://schemas.microsoft.com/office/drawing/2014/main" id="{7FCBCB4F-3829-477B-A283-5EE24C80BEE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9" name="Freeform 393">
                <a:extLst>
                  <a:ext uri="{FF2B5EF4-FFF2-40B4-BE49-F238E27FC236}">
                    <a16:creationId xmlns:a16="http://schemas.microsoft.com/office/drawing/2014/main" id="{AA013DF5-344E-4B62-9CCC-255368320E3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0" name="Freeform 394">
                <a:extLst>
                  <a:ext uri="{FF2B5EF4-FFF2-40B4-BE49-F238E27FC236}">
                    <a16:creationId xmlns:a16="http://schemas.microsoft.com/office/drawing/2014/main" id="{004F6514-D176-48F0-BE6E-C0149F863533}"/>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601" name="Group 600">
                <a:extLst>
                  <a:ext uri="{FF2B5EF4-FFF2-40B4-BE49-F238E27FC236}">
                    <a16:creationId xmlns:a16="http://schemas.microsoft.com/office/drawing/2014/main" id="{DFCA3729-0BAE-454F-BB9E-8E2C9F1518FF}"/>
                  </a:ext>
                </a:extLst>
              </p:cNvPr>
              <p:cNvGrpSpPr/>
              <p:nvPr/>
            </p:nvGrpSpPr>
            <p:grpSpPr>
              <a:xfrm>
                <a:off x="2802789" y="2441246"/>
                <a:ext cx="3058957" cy="2947947"/>
                <a:chOff x="2802789" y="2441246"/>
                <a:chExt cx="3058957" cy="2947947"/>
              </a:xfrm>
            </p:grpSpPr>
            <p:grpSp>
              <p:nvGrpSpPr>
                <p:cNvPr id="605" name="Group 604">
                  <a:extLst>
                    <a:ext uri="{FF2B5EF4-FFF2-40B4-BE49-F238E27FC236}">
                      <a16:creationId xmlns:a16="http://schemas.microsoft.com/office/drawing/2014/main" id="{FF4548CB-BE5B-4706-9AC8-96B14B0E05F1}"/>
                    </a:ext>
                  </a:extLst>
                </p:cNvPr>
                <p:cNvGrpSpPr/>
                <p:nvPr/>
              </p:nvGrpSpPr>
              <p:grpSpPr>
                <a:xfrm>
                  <a:off x="2802789" y="2441246"/>
                  <a:ext cx="3058957" cy="2947947"/>
                  <a:chOff x="2802789" y="2441246"/>
                  <a:chExt cx="3058957" cy="2947947"/>
                </a:xfrm>
              </p:grpSpPr>
              <p:sp>
                <p:nvSpPr>
                  <p:cNvPr id="609" name="Freeform 403">
                    <a:extLst>
                      <a:ext uri="{FF2B5EF4-FFF2-40B4-BE49-F238E27FC236}">
                        <a16:creationId xmlns:a16="http://schemas.microsoft.com/office/drawing/2014/main" id="{A7C92577-3C5C-4C64-9C11-ABEBFB4ED97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0" name="Freeform 404">
                    <a:extLst>
                      <a:ext uri="{FF2B5EF4-FFF2-40B4-BE49-F238E27FC236}">
                        <a16:creationId xmlns:a16="http://schemas.microsoft.com/office/drawing/2014/main" id="{6F5D4127-4D04-470F-A451-6CD771340CE6}"/>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606" name="Group 605">
                  <a:extLst>
                    <a:ext uri="{FF2B5EF4-FFF2-40B4-BE49-F238E27FC236}">
                      <a16:creationId xmlns:a16="http://schemas.microsoft.com/office/drawing/2014/main" id="{685D2855-5468-4A6E-A39F-532B2B4F863C}"/>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607" name="Freeform 401">
                    <a:extLst>
                      <a:ext uri="{FF2B5EF4-FFF2-40B4-BE49-F238E27FC236}">
                        <a16:creationId xmlns:a16="http://schemas.microsoft.com/office/drawing/2014/main" id="{9760AAD2-5A25-4208-82E6-0D013041C20B}"/>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8" name="Freeform 402">
                    <a:extLst>
                      <a:ext uri="{FF2B5EF4-FFF2-40B4-BE49-F238E27FC236}">
                        <a16:creationId xmlns:a16="http://schemas.microsoft.com/office/drawing/2014/main" id="{8A74408C-316A-45A4-9B77-12A7E64369FC}"/>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602" name="Freeform 396">
                <a:extLst>
                  <a:ext uri="{FF2B5EF4-FFF2-40B4-BE49-F238E27FC236}">
                    <a16:creationId xmlns:a16="http://schemas.microsoft.com/office/drawing/2014/main" id="{2720422A-84A3-4F56-A6F6-FA263E6BA468}"/>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3" name="Freeform 397">
                <a:extLst>
                  <a:ext uri="{FF2B5EF4-FFF2-40B4-BE49-F238E27FC236}">
                    <a16:creationId xmlns:a16="http://schemas.microsoft.com/office/drawing/2014/main" id="{E82D7A16-287D-4628-9219-A587F90E3F8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4" name="Freeform 398">
                <a:extLst>
                  <a:ext uri="{FF2B5EF4-FFF2-40B4-BE49-F238E27FC236}">
                    <a16:creationId xmlns:a16="http://schemas.microsoft.com/office/drawing/2014/main" id="{C081B8D1-9E65-442B-BF0A-25AB8C8AB762}"/>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611" name="Group 610">
            <a:extLst>
              <a:ext uri="{FF2B5EF4-FFF2-40B4-BE49-F238E27FC236}">
                <a16:creationId xmlns:a16="http://schemas.microsoft.com/office/drawing/2014/main" id="{05F99F3C-EBC9-46BA-9DDA-4269A04CBB33}"/>
              </a:ext>
            </a:extLst>
          </p:cNvPr>
          <p:cNvGrpSpPr>
            <a:grpSpLocks noChangeAspect="1"/>
          </p:cNvGrpSpPr>
          <p:nvPr userDrawn="1"/>
        </p:nvGrpSpPr>
        <p:grpSpPr>
          <a:xfrm>
            <a:off x="5865378" y="5482218"/>
            <a:ext cx="914400" cy="914400"/>
            <a:chOff x="2713060" y="2270259"/>
            <a:chExt cx="3657600" cy="3657600"/>
          </a:xfrm>
        </p:grpSpPr>
        <p:sp>
          <p:nvSpPr>
            <p:cNvPr id="612" name="Rectangle 611">
              <a:extLst>
                <a:ext uri="{FF2B5EF4-FFF2-40B4-BE49-F238E27FC236}">
                  <a16:creationId xmlns:a16="http://schemas.microsoft.com/office/drawing/2014/main" id="{86CE0F30-FADC-45A9-972B-FE550DD2818E}"/>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Heart 612">
              <a:extLst>
                <a:ext uri="{FF2B5EF4-FFF2-40B4-BE49-F238E27FC236}">
                  <a16:creationId xmlns:a16="http://schemas.microsoft.com/office/drawing/2014/main" id="{F6CFDB4B-7016-42E9-9568-17283F5FCFFE}"/>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Freeform 703">
              <a:extLst>
                <a:ext uri="{FF2B5EF4-FFF2-40B4-BE49-F238E27FC236}">
                  <a16:creationId xmlns:a16="http://schemas.microsoft.com/office/drawing/2014/main" id="{2F7AB77D-D008-4B76-910B-61CA1DD1ADA6}"/>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5" name="Group 614">
              <a:extLst>
                <a:ext uri="{FF2B5EF4-FFF2-40B4-BE49-F238E27FC236}">
                  <a16:creationId xmlns:a16="http://schemas.microsoft.com/office/drawing/2014/main" id="{AB18853F-6C76-4EF3-8DFA-EA7C5FA80EF6}"/>
                </a:ext>
              </a:extLst>
            </p:cNvPr>
            <p:cNvGrpSpPr/>
            <p:nvPr/>
          </p:nvGrpSpPr>
          <p:grpSpPr>
            <a:xfrm>
              <a:off x="3455472" y="2704971"/>
              <a:ext cx="2067584" cy="2672457"/>
              <a:chOff x="3455472" y="2704971"/>
              <a:chExt cx="2067584" cy="2672457"/>
            </a:xfrm>
          </p:grpSpPr>
          <p:sp>
            <p:nvSpPr>
              <p:cNvPr id="616" name="Rectangle 19">
                <a:extLst>
                  <a:ext uri="{FF2B5EF4-FFF2-40B4-BE49-F238E27FC236}">
                    <a16:creationId xmlns:a16="http://schemas.microsoft.com/office/drawing/2014/main" id="{5A51149E-392B-4346-92D1-AFA04FE4A8D9}"/>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Rectangle 117">
                <a:extLst>
                  <a:ext uri="{FF2B5EF4-FFF2-40B4-BE49-F238E27FC236}">
                    <a16:creationId xmlns:a16="http://schemas.microsoft.com/office/drawing/2014/main" id="{95F17FD6-2FA1-49E6-8BB2-1425905B1C6F}"/>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Rectangle 118">
                <a:extLst>
                  <a:ext uri="{FF2B5EF4-FFF2-40B4-BE49-F238E27FC236}">
                    <a16:creationId xmlns:a16="http://schemas.microsoft.com/office/drawing/2014/main" id="{D8E854D7-7430-4691-9A0F-0A12BBC2AD7A}"/>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119">
                <a:extLst>
                  <a:ext uri="{FF2B5EF4-FFF2-40B4-BE49-F238E27FC236}">
                    <a16:creationId xmlns:a16="http://schemas.microsoft.com/office/drawing/2014/main" id="{A8BCF2AD-10A6-451C-9931-E9CC3665EEDF}"/>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120">
                <a:extLst>
                  <a:ext uri="{FF2B5EF4-FFF2-40B4-BE49-F238E27FC236}">
                    <a16:creationId xmlns:a16="http://schemas.microsoft.com/office/drawing/2014/main" id="{6C410503-D4B1-4B12-B13D-F07F9EDF58B8}"/>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Rectangle 121">
                <a:extLst>
                  <a:ext uri="{FF2B5EF4-FFF2-40B4-BE49-F238E27FC236}">
                    <a16:creationId xmlns:a16="http://schemas.microsoft.com/office/drawing/2014/main" id="{7F27248F-B6EB-499F-9CF0-8B7DCDD493C0}"/>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Rectangle 122">
                <a:extLst>
                  <a:ext uri="{FF2B5EF4-FFF2-40B4-BE49-F238E27FC236}">
                    <a16:creationId xmlns:a16="http://schemas.microsoft.com/office/drawing/2014/main" id="{EE36DBF9-37EA-4D71-B29A-0DE31E38381F}"/>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712">
                <a:extLst>
                  <a:ext uri="{FF2B5EF4-FFF2-40B4-BE49-F238E27FC236}">
                    <a16:creationId xmlns:a16="http://schemas.microsoft.com/office/drawing/2014/main" id="{2CFE0058-234D-4C3E-AD7B-965C2298BB77}"/>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713">
                <a:extLst>
                  <a:ext uri="{FF2B5EF4-FFF2-40B4-BE49-F238E27FC236}">
                    <a16:creationId xmlns:a16="http://schemas.microsoft.com/office/drawing/2014/main" id="{B5911A41-78E7-4BFD-AEB1-8811B05FEAF1}"/>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714">
                <a:extLst>
                  <a:ext uri="{FF2B5EF4-FFF2-40B4-BE49-F238E27FC236}">
                    <a16:creationId xmlns:a16="http://schemas.microsoft.com/office/drawing/2014/main" id="{C9E66619-4064-4AC7-845C-C7E0F1925A58}"/>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6" name="Group 625">
                <a:extLst>
                  <a:ext uri="{FF2B5EF4-FFF2-40B4-BE49-F238E27FC236}">
                    <a16:creationId xmlns:a16="http://schemas.microsoft.com/office/drawing/2014/main" id="{F3B85552-B263-4616-B16B-D3B8125F1FAC}"/>
                  </a:ext>
                </a:extLst>
              </p:cNvPr>
              <p:cNvGrpSpPr/>
              <p:nvPr/>
            </p:nvGrpSpPr>
            <p:grpSpPr>
              <a:xfrm flipH="1">
                <a:off x="3455472" y="4060441"/>
                <a:ext cx="1071563" cy="1272217"/>
                <a:chOff x="4656281" y="4257611"/>
                <a:chExt cx="1071563" cy="1272217"/>
              </a:xfrm>
            </p:grpSpPr>
            <p:sp>
              <p:nvSpPr>
                <p:cNvPr id="627" name="Freeform 716">
                  <a:extLst>
                    <a:ext uri="{FF2B5EF4-FFF2-40B4-BE49-F238E27FC236}">
                      <a16:creationId xmlns:a16="http://schemas.microsoft.com/office/drawing/2014/main" id="{190F9E49-FA1D-4D60-BB22-14E1BDF6007D}"/>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717">
                  <a:extLst>
                    <a:ext uri="{FF2B5EF4-FFF2-40B4-BE49-F238E27FC236}">
                      <a16:creationId xmlns:a16="http://schemas.microsoft.com/office/drawing/2014/main" id="{399C5AF8-06E0-4FBA-B7BC-AC1823B7660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718">
                  <a:extLst>
                    <a:ext uri="{FF2B5EF4-FFF2-40B4-BE49-F238E27FC236}">
                      <a16:creationId xmlns:a16="http://schemas.microsoft.com/office/drawing/2014/main" id="{867E43A3-CCA5-4D0D-836D-0C50C3D9B932}"/>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4444861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Tree>
    <p:extLst>
      <p:ext uri="{BB962C8B-B14F-4D97-AF65-F5344CB8AC3E}">
        <p14:creationId xmlns:p14="http://schemas.microsoft.com/office/powerpoint/2010/main" val="11138025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86A5340B-EC38-4C9F-A5E5-2C01FD1A2641}"/>
              </a:ext>
            </a:extLst>
          </p:cNvPr>
          <p:cNvSpPr txBox="1"/>
          <p:nvPr userDrawn="1"/>
        </p:nvSpPr>
        <p:spPr>
          <a:xfrm>
            <a:off x="685019" y="648037"/>
            <a:ext cx="7834709" cy="707886"/>
          </a:xfrm>
          <a:prstGeom prst="rect">
            <a:avLst/>
          </a:prstGeom>
          <a:noFill/>
        </p:spPr>
        <p:txBody>
          <a:bodyPr wrap="none" rtlCol="0">
            <a:spAutoFit/>
          </a:bodyPr>
          <a:lstStyle/>
          <a:p>
            <a:r>
              <a:rPr lang="en-US" sz="4000" cap="all" baseline="0" dirty="0">
                <a:solidFill>
                  <a:schemeClr val="accent2"/>
                </a:solidFill>
                <a:latin typeface="+mj-lt"/>
              </a:rPr>
              <a:t>The 2</a:t>
            </a:r>
            <a:r>
              <a:rPr lang="en-US" sz="4000" cap="all" baseline="30000" dirty="0">
                <a:solidFill>
                  <a:schemeClr val="accent2"/>
                </a:solidFill>
                <a:latin typeface="+mj-lt"/>
              </a:rPr>
              <a:t>nd</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78A65B8D-A397-46DE-A9DB-388A800BC670}"/>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37451129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5003758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5335184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425906763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90821218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9544728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43116158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lnSpc>
                <a:spcPct val="100000"/>
              </a:lnSpc>
              <a:defRPr sz="2800"/>
            </a:lvl1pPr>
          </a:lstStyle>
          <a:p>
            <a:pPr lvl="0"/>
            <a:r>
              <a:rPr lang="en-US" dirty="0"/>
              <a:t>Edit Master text styles</a:t>
            </a:r>
          </a:p>
        </p:txBody>
      </p:sp>
      <p:sp>
        <p:nvSpPr>
          <p:cNvPr id="6" name="Text Placeholder 3">
            <a:extLst>
              <a:ext uri="{FF2B5EF4-FFF2-40B4-BE49-F238E27FC236}">
                <a16:creationId xmlns:a16="http://schemas.microsoft.com/office/drawing/2014/main" id="{226AD23C-9E4F-44A3-A1DA-D88C7C840CE8}"/>
              </a:ext>
            </a:extLst>
          </p:cNvPr>
          <p:cNvSpPr>
            <a:spLocks noGrp="1"/>
          </p:cNvSpPr>
          <p:nvPr>
            <p:ph type="body" sz="quarter" idx="11"/>
          </p:nvPr>
        </p:nvSpPr>
        <p:spPr>
          <a:xfrm>
            <a:off x="1176338" y="1902690"/>
            <a:ext cx="6799262" cy="1016000"/>
          </a:xfrm>
        </p:spPr>
        <p:txBody>
          <a:bodyPr/>
          <a:lstStyle>
            <a:lvl1pPr>
              <a:lnSpc>
                <a:spcPct val="100000"/>
              </a:lnSpc>
              <a:defRPr sz="2800">
                <a:solidFill>
                  <a:schemeClr val="bg1"/>
                </a:solidFill>
              </a:defRPr>
            </a:lvl1pPr>
          </a:lstStyle>
          <a:p>
            <a:pPr lvl="0"/>
            <a:r>
              <a:rPr lang="en-US" dirty="0"/>
              <a:t>Edit Master text styles</a:t>
            </a:r>
          </a:p>
          <a:p>
            <a:pPr lvl="1"/>
            <a:endParaRPr lang="en-US" dirty="0"/>
          </a:p>
        </p:txBody>
      </p:sp>
      <p:sp>
        <p:nvSpPr>
          <p:cNvPr id="8" name="Title 1">
            <a:extLst>
              <a:ext uri="{FF2B5EF4-FFF2-40B4-BE49-F238E27FC236}">
                <a16:creationId xmlns:a16="http://schemas.microsoft.com/office/drawing/2014/main" id="{47A931CE-CFC3-42A4-8FF1-12E68A5D0C23}"/>
              </a:ext>
            </a:extLst>
          </p:cNvPr>
          <p:cNvSpPr>
            <a:spLocks noGrp="1"/>
          </p:cNvSpPr>
          <p:nvPr>
            <p:ph type="title"/>
          </p:nvPr>
        </p:nvSpPr>
        <p:spPr>
          <a:xfrm>
            <a:off x="686580" y="556991"/>
            <a:ext cx="8027651" cy="1508760"/>
          </a:xfrm>
          <a:prstGeom prst="rect">
            <a:avLst/>
          </a:prstGeom>
        </p:spPr>
        <p:txBody>
          <a:bodyPr anchor="t"/>
          <a:lstStyle/>
          <a:p>
            <a:r>
              <a:rPr lang="en-US" dirty="0"/>
              <a:t>Click to edit Master title style</a:t>
            </a:r>
          </a:p>
        </p:txBody>
      </p:sp>
    </p:spTree>
    <p:extLst>
      <p:ext uri="{BB962C8B-B14F-4D97-AF65-F5344CB8AC3E}">
        <p14:creationId xmlns:p14="http://schemas.microsoft.com/office/powerpoint/2010/main" val="5805641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8025056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857589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2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192409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3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1774464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4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0526278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33" name="Title 1">
            <a:extLst>
              <a:ext uri="{FF2B5EF4-FFF2-40B4-BE49-F238E27FC236}">
                <a16:creationId xmlns:a16="http://schemas.microsoft.com/office/drawing/2014/main" id="{338C505A-F48F-46AE-8E84-55E4BB1840C5}"/>
              </a:ext>
            </a:extLst>
          </p:cNvPr>
          <p:cNvSpPr txBox="1">
            <a:spLocks/>
          </p:cNvSpPr>
          <p:nvPr userDrawn="1"/>
        </p:nvSpPr>
        <p:spPr>
          <a:xfrm>
            <a:off x="624893" y="2982774"/>
            <a:ext cx="6881693" cy="906386"/>
          </a:xfrm>
          <a:prstGeom prst="rect">
            <a:avLst/>
          </a:prstGeom>
        </p:spPr>
        <p:txBody>
          <a:bodyPr vert="horz" lIns="91440" tIns="45720" rIns="91440" bIns="45720" rtlCol="0" anchor="ctr">
            <a:noAutofit/>
          </a:bodyPr>
          <a:lstStyle>
            <a:lvl1pPr algn="l" defTabSz="914400" rtl="0" eaLnBrk="1" latinLnBrk="0" hangingPunct="1">
              <a:lnSpc>
                <a:spcPct val="80000"/>
              </a:lnSpc>
              <a:spcBef>
                <a:spcPct val="0"/>
              </a:spcBef>
              <a:buNone/>
              <a:defRPr sz="4400" b="0" kern="1200" cap="all" spc="0" baseline="0">
                <a:solidFill>
                  <a:schemeClr val="bg1"/>
                </a:solidFill>
                <a:latin typeface="+mj-lt"/>
                <a:ea typeface="+mj-ea"/>
                <a:cs typeface="+mj-cs"/>
              </a:defRPr>
            </a:lvl1pPr>
          </a:lstStyle>
          <a:p>
            <a:endParaRPr lang="en-US" sz="2800" dirty="0"/>
          </a:p>
        </p:txBody>
      </p:sp>
      <p:sp>
        <p:nvSpPr>
          <p:cNvPr id="334" name="Text Placeholder 2">
            <a:extLst>
              <a:ext uri="{FF2B5EF4-FFF2-40B4-BE49-F238E27FC236}">
                <a16:creationId xmlns:a16="http://schemas.microsoft.com/office/drawing/2014/main" id="{16DEDEB7-E3B2-438C-AD07-01EC407C46BB}"/>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4181775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E8AED37-0083-43D0-A4B0-887846EA43B7}"/>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42A7BCBA-1713-45A7-ADD2-92783F3221AC}"/>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FBAD94ED-B53E-4961-A9F0-57B50AA38376}"/>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900739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019" y="284176"/>
            <a:ext cx="7772400" cy="150876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85019" y="2011680"/>
            <a:ext cx="7772400" cy="4490720"/>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06333361"/>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35" r:id="rId3"/>
    <p:sldLayoutId id="2147483750" r:id="rId4"/>
    <p:sldLayoutId id="2147483751" r:id="rId5"/>
    <p:sldLayoutId id="2147483752" r:id="rId6"/>
    <p:sldLayoutId id="2147483753" r:id="rId7"/>
    <p:sldLayoutId id="2147483757" r:id="rId8"/>
    <p:sldLayoutId id="2147483758" r:id="rId9"/>
    <p:sldLayoutId id="2147483759" r:id="rId10"/>
    <p:sldLayoutId id="2147483760" r:id="rId11"/>
    <p:sldLayoutId id="2147483761" r:id="rId12"/>
    <p:sldLayoutId id="2147483734" r:id="rId13"/>
    <p:sldLayoutId id="2147483736" r:id="rId14"/>
    <p:sldLayoutId id="2147483737" r:id="rId15"/>
    <p:sldLayoutId id="2147483738" r:id="rId16"/>
    <p:sldLayoutId id="2147483739" r:id="rId17"/>
    <p:sldLayoutId id="2147483754" r:id="rId18"/>
    <p:sldLayoutId id="2147483756" r:id="rId19"/>
    <p:sldLayoutId id="2147483762" r:id="rId20"/>
    <p:sldLayoutId id="2147483755" r:id="rId21"/>
    <p:sldLayoutId id="2147483733" r:id="rId22"/>
    <p:sldLayoutId id="2147483745" r:id="rId23"/>
    <p:sldLayoutId id="2147483746" r:id="rId24"/>
    <p:sldLayoutId id="2147483747" r:id="rId25"/>
    <p:sldLayoutId id="2147483748" r:id="rId26"/>
    <p:sldLayoutId id="2147483749" r:id="rId27"/>
    <p:sldLayoutId id="2147483764" r:id="rId28"/>
  </p:sldLayoutIdLst>
  <p:txStyles>
    <p:titleStyle>
      <a:lvl1pPr algn="l" defTabSz="914400" rtl="0" eaLnBrk="1" latinLnBrk="0" hangingPunct="1">
        <a:lnSpc>
          <a:spcPct val="85000"/>
        </a:lnSpc>
        <a:spcBef>
          <a:spcPct val="0"/>
        </a:spcBef>
        <a:buNone/>
        <a:defRPr sz="4000" kern="1200" cap="all" baseline="0">
          <a:solidFill>
            <a:schemeClr val="tx2"/>
          </a:solidFill>
          <a:latin typeface="+mj-lt"/>
          <a:ea typeface="+mj-ea"/>
          <a:cs typeface="+mj-cs"/>
        </a:defRPr>
      </a:lvl1pPr>
    </p:titleStyle>
    <p:body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3" Type="http://schemas.openxmlformats.org/officeDocument/2006/relationships/image" Target="../media/image3.emf"/><Relationship Id="rId7" Type="http://schemas.openxmlformats.org/officeDocument/2006/relationships/image" Target="../media/image7.emf"/><Relationship Id="rId2" Type="http://schemas.openxmlformats.org/officeDocument/2006/relationships/notesSlide" Target="../notesSlides/notesSlide4.xml"/><Relationship Id="rId1" Type="http://schemas.openxmlformats.org/officeDocument/2006/relationships/slideLayout" Target="../slideLayouts/slideLayout23.xml"/><Relationship Id="rId6" Type="http://schemas.openxmlformats.org/officeDocument/2006/relationships/image" Target="../media/image6.emf"/><Relationship Id="rId5" Type="http://schemas.openxmlformats.org/officeDocument/2006/relationships/image" Target="../media/image5.emf"/><Relationship Id="rId4" Type="http://schemas.openxmlformats.org/officeDocument/2006/relationships/image" Target="../media/image4.emf"/></Relationships>
</file>

<file path=ppt/slides/_rels/slide5.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2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5ADAB4-1987-4C65-A073-7D2BFBF88C55}"/>
              </a:ext>
            </a:extLst>
          </p:cNvPr>
          <p:cNvSpPr>
            <a:spLocks noGrp="1"/>
          </p:cNvSpPr>
          <p:nvPr>
            <p:ph type="ctrTitle"/>
          </p:nvPr>
        </p:nvSpPr>
        <p:spPr/>
        <p:txBody>
          <a:bodyPr/>
          <a:lstStyle/>
          <a:p>
            <a:r>
              <a:rPr lang="en-US" dirty="0" err="1"/>
              <a:t>Milost</a:t>
            </a:r>
            <a:r>
              <a:rPr lang="en-US" dirty="0"/>
              <a:t> u </a:t>
            </a:r>
            <a:r>
              <a:rPr lang="en-US" dirty="0" err="1"/>
              <a:t>Zakonu</a:t>
            </a:r>
            <a:endParaRPr lang="en-US" dirty="0"/>
          </a:p>
        </p:txBody>
      </p:sp>
      <p:sp>
        <p:nvSpPr>
          <p:cNvPr id="5" name="Text Placeholder 4">
            <a:extLst>
              <a:ext uri="{FF2B5EF4-FFF2-40B4-BE49-F238E27FC236}">
                <a16:creationId xmlns:a16="http://schemas.microsoft.com/office/drawing/2014/main" id="{D35FF1ED-A13C-4C73-90B7-FD24AFF5429F}"/>
              </a:ext>
            </a:extLst>
          </p:cNvPr>
          <p:cNvSpPr>
            <a:spLocks noGrp="1"/>
          </p:cNvSpPr>
          <p:nvPr>
            <p:ph type="body" sz="quarter" idx="10"/>
          </p:nvPr>
        </p:nvSpPr>
        <p:spPr/>
        <p:txBody>
          <a:bodyPr/>
          <a:lstStyle/>
          <a:p>
            <a:r>
              <a:rPr lang="hr-HR" dirty="0"/>
              <a:t>Dva pitanja saveza</a:t>
            </a:r>
            <a:endParaRPr lang="en-US" dirty="0"/>
          </a:p>
        </p:txBody>
      </p:sp>
    </p:spTree>
    <p:extLst>
      <p:ext uri="{BB962C8B-B14F-4D97-AF65-F5344CB8AC3E}">
        <p14:creationId xmlns:p14="http://schemas.microsoft.com/office/powerpoint/2010/main" val="28431169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F36F31B-8096-4AF0-8CE6-27CC40E26542}"/>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1905000" y="2446868"/>
            <a:ext cx="1622876" cy="74676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hr-HR" sz="2000" b="1" dirty="0">
                <a:latin typeface="Times New Roman" panose="02020603050405020304" pitchFamily="18" charset="0"/>
                <a:cs typeface="Times New Roman" panose="02020603050405020304" pitchFamily="18" charset="0"/>
              </a:rPr>
              <a:t>Ne svjedoči lažno</a:t>
            </a:r>
            <a:r>
              <a:rPr lang="en-US" sz="2000" b="1" dirty="0">
                <a:latin typeface="Times New Roman" panose="02020603050405020304" pitchFamily="18" charset="0"/>
                <a:cs typeface="Times New Roman" panose="02020603050405020304" pitchFamily="18" charset="0"/>
              </a:rPr>
              <a:t>!</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5486400" y="3429000"/>
            <a:ext cx="3471333" cy="1323439"/>
          </a:xfrm>
          <a:prstGeom prst="rect">
            <a:avLst/>
          </a:prstGeom>
        </p:spPr>
        <p:txBody>
          <a:bodyPr wrap="square">
            <a:spAutoFit/>
          </a:bodyPr>
          <a:lstStyle/>
          <a:p>
            <a:r>
              <a:rPr lang="it-IT" sz="2000" dirty="0">
                <a:latin typeface="Times New Roman" panose="02020603050405020304" pitchFamily="18" charset="0"/>
                <a:cs typeface="Times New Roman" panose="02020603050405020304" pitchFamily="18" charset="0"/>
              </a:rPr>
              <a:t>9Jedne </a:t>
            </a:r>
            <a:r>
              <a:rPr lang="it-IT" sz="2000" dirty="0" err="1">
                <a:latin typeface="Times New Roman" panose="02020603050405020304" pitchFamily="18" charset="0"/>
                <a:cs typeface="Times New Roman" panose="02020603050405020304" pitchFamily="18" charset="0"/>
              </a:rPr>
              <a:t>noći</a:t>
            </a:r>
            <a:r>
              <a:rPr lang="it-IT" sz="2000" dirty="0">
                <a:latin typeface="Times New Roman" panose="02020603050405020304" pitchFamily="18" charset="0"/>
                <a:cs typeface="Times New Roman" panose="02020603050405020304" pitchFamily="18" charset="0"/>
              </a:rPr>
              <a:t> </a:t>
            </a:r>
            <a:r>
              <a:rPr lang="it-IT" sz="2000" dirty="0" err="1">
                <a:latin typeface="Times New Roman" panose="02020603050405020304" pitchFamily="18" charset="0"/>
                <a:cs typeface="Times New Roman" panose="02020603050405020304" pitchFamily="18" charset="0"/>
              </a:rPr>
              <a:t>reče</a:t>
            </a:r>
            <a:r>
              <a:rPr lang="it-IT" sz="2000" dirty="0">
                <a:latin typeface="Times New Roman" panose="02020603050405020304" pitchFamily="18" charset="0"/>
                <a:cs typeface="Times New Roman" panose="02020603050405020304" pitchFamily="18" charset="0"/>
              </a:rPr>
              <a:t> </a:t>
            </a:r>
            <a:r>
              <a:rPr lang="it-IT" sz="2000" dirty="0" err="1">
                <a:latin typeface="Times New Roman" panose="02020603050405020304" pitchFamily="18" charset="0"/>
                <a:cs typeface="Times New Roman" panose="02020603050405020304" pitchFamily="18" charset="0"/>
              </a:rPr>
              <a:t>Gospodin</a:t>
            </a:r>
            <a:r>
              <a:rPr lang="it-IT" sz="2000" dirty="0">
                <a:latin typeface="Times New Roman" panose="02020603050405020304" pitchFamily="18" charset="0"/>
                <a:cs typeface="Times New Roman" panose="02020603050405020304" pitchFamily="18" charset="0"/>
              </a:rPr>
              <a:t> </a:t>
            </a:r>
            <a:r>
              <a:rPr lang="it-IT" sz="2000" dirty="0" err="1">
                <a:latin typeface="Times New Roman" panose="02020603050405020304" pitchFamily="18" charset="0"/>
                <a:cs typeface="Times New Roman" panose="02020603050405020304" pitchFamily="18" charset="0"/>
              </a:rPr>
              <a:t>Pavlu</a:t>
            </a:r>
            <a:r>
              <a:rPr lang="it-IT" sz="2000" dirty="0">
                <a:latin typeface="Times New Roman" panose="02020603050405020304" pitchFamily="18" charset="0"/>
                <a:cs typeface="Times New Roman" panose="02020603050405020304" pitchFamily="18" charset="0"/>
              </a:rPr>
              <a:t> u </a:t>
            </a:r>
            <a:r>
              <a:rPr lang="it-IT" sz="2000" dirty="0" err="1">
                <a:latin typeface="Times New Roman" panose="02020603050405020304" pitchFamily="18" charset="0"/>
                <a:cs typeface="Times New Roman" panose="02020603050405020304" pitchFamily="18" charset="0"/>
              </a:rPr>
              <a:t>viđenju</a:t>
            </a:r>
            <a:r>
              <a:rPr lang="it-IT" sz="2000" dirty="0">
                <a:latin typeface="Times New Roman" panose="02020603050405020304" pitchFamily="18" charset="0"/>
                <a:cs typeface="Times New Roman" panose="02020603050405020304" pitchFamily="18" charset="0"/>
              </a:rPr>
              <a:t>: "Ne </a:t>
            </a:r>
            <a:r>
              <a:rPr lang="it-IT" sz="2000" dirty="0" err="1">
                <a:latin typeface="Times New Roman" panose="02020603050405020304" pitchFamily="18" charset="0"/>
                <a:cs typeface="Times New Roman" panose="02020603050405020304" pitchFamily="18" charset="0"/>
              </a:rPr>
              <a:t>boj</a:t>
            </a:r>
            <a:r>
              <a:rPr lang="it-IT" sz="2000" dirty="0">
                <a:latin typeface="Times New Roman" panose="02020603050405020304" pitchFamily="18" charset="0"/>
                <a:cs typeface="Times New Roman" panose="02020603050405020304" pitchFamily="18" charset="0"/>
              </a:rPr>
              <a:t> se, nego </a:t>
            </a:r>
            <a:r>
              <a:rPr lang="it-IT" sz="2000" dirty="0" err="1">
                <a:latin typeface="Times New Roman" panose="02020603050405020304" pitchFamily="18" charset="0"/>
                <a:cs typeface="Times New Roman" panose="02020603050405020304" pitchFamily="18" charset="0"/>
              </a:rPr>
              <a:t>govori</a:t>
            </a:r>
            <a:r>
              <a:rPr lang="it-IT" sz="2000" dirty="0">
                <a:latin typeface="Times New Roman" panose="02020603050405020304" pitchFamily="18" charset="0"/>
                <a:cs typeface="Times New Roman" panose="02020603050405020304" pitchFamily="18" charset="0"/>
              </a:rPr>
              <a:t> i ne </a:t>
            </a:r>
            <a:r>
              <a:rPr lang="it-IT" sz="2000" dirty="0" err="1">
                <a:latin typeface="Times New Roman" panose="02020603050405020304" pitchFamily="18" charset="0"/>
                <a:cs typeface="Times New Roman" panose="02020603050405020304" pitchFamily="18" charset="0"/>
              </a:rPr>
              <a:t>daj</a:t>
            </a:r>
            <a:r>
              <a:rPr lang="it-IT" sz="2000" dirty="0">
                <a:latin typeface="Times New Roman" panose="02020603050405020304" pitchFamily="18" charset="0"/>
                <a:cs typeface="Times New Roman" panose="02020603050405020304" pitchFamily="18" charset="0"/>
              </a:rPr>
              <a:t> se </a:t>
            </a:r>
            <a:r>
              <a:rPr lang="it-IT" sz="2000" dirty="0" err="1">
                <a:latin typeface="Times New Roman" panose="02020603050405020304" pitchFamily="18" charset="0"/>
                <a:cs typeface="Times New Roman" panose="02020603050405020304" pitchFamily="18" charset="0"/>
              </a:rPr>
              <a:t>ušutkati</a:t>
            </a:r>
            <a:r>
              <a:rPr lang="hr-HR" sz="2000" dirty="0">
                <a:latin typeface="Times New Roman" panose="02020603050405020304" pitchFamily="18" charset="0"/>
                <a:cs typeface="Times New Roman" panose="02020603050405020304" pitchFamily="18" charset="0"/>
              </a:rPr>
              <a:t>! </a:t>
            </a:r>
            <a:r>
              <a:rPr lang="en-US" sz="2000" dirty="0">
                <a:latin typeface="Times New Roman" panose="02020603050405020304" pitchFamily="18" charset="0"/>
                <a:cs typeface="Times New Roman" panose="02020603050405020304" pitchFamily="18" charset="0"/>
              </a:rPr>
              <a:t>(</a:t>
            </a:r>
            <a:r>
              <a:rPr lang="hr-HR" sz="2000" dirty="0">
                <a:latin typeface="Times New Roman" panose="02020603050405020304" pitchFamily="18" charset="0"/>
                <a:cs typeface="Times New Roman" panose="02020603050405020304" pitchFamily="18" charset="0"/>
              </a:rPr>
              <a:t>Djela apostolska</a:t>
            </a:r>
            <a:r>
              <a:rPr lang="en-US" sz="2000" dirty="0">
                <a:latin typeface="Times New Roman" panose="02020603050405020304" pitchFamily="18" charset="0"/>
                <a:cs typeface="Times New Roman" panose="02020603050405020304" pitchFamily="18" charset="0"/>
              </a:rPr>
              <a:t> 18:9)</a:t>
            </a:r>
          </a:p>
        </p:txBody>
      </p:sp>
      <p:sp>
        <p:nvSpPr>
          <p:cNvPr id="15" name="Content Placeholder 5"/>
          <p:cNvSpPr txBox="1">
            <a:spLocks/>
          </p:cNvSpPr>
          <p:nvPr/>
        </p:nvSpPr>
        <p:spPr>
          <a:xfrm>
            <a:off x="5486400" y="2446867"/>
            <a:ext cx="1678942" cy="82713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hr-HR" sz="2000" b="1" dirty="0">
                <a:latin typeface="Times New Roman" panose="02020603050405020304" pitchFamily="18" charset="0"/>
                <a:cs typeface="Times New Roman" panose="02020603050405020304" pitchFamily="18" charset="0"/>
              </a:rPr>
              <a:t>Govori za </a:t>
            </a:r>
            <a:r>
              <a:rPr lang="hr-HR" sz="2000" b="1" dirty="0" err="1">
                <a:latin typeface="Times New Roman" panose="02020603050405020304" pitchFamily="18" charset="0"/>
                <a:cs typeface="Times New Roman" panose="02020603050405020304" pitchFamily="18" charset="0"/>
              </a:rPr>
              <a:t>isitnu</a:t>
            </a:r>
            <a:r>
              <a:rPr lang="hr-HR" sz="2000" b="1" dirty="0">
                <a:latin typeface="Times New Roman" panose="02020603050405020304" pitchFamily="18" charset="0"/>
                <a:cs typeface="Times New Roman" panose="02020603050405020304" pitchFamily="18" charset="0"/>
              </a:rPr>
              <a:t>!</a:t>
            </a:r>
            <a:endParaRPr lang="en-US" sz="2000" b="1" dirty="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2FB438A4-6FB3-48E0-AECC-7A4DCD811138}"/>
              </a:ext>
            </a:extLst>
          </p:cNvPr>
          <p:cNvSpPr txBox="1"/>
          <p:nvPr/>
        </p:nvSpPr>
        <p:spPr>
          <a:xfrm>
            <a:off x="9639" y="6330979"/>
            <a:ext cx="2489784" cy="400110"/>
          </a:xfrm>
          <a:prstGeom prst="rect">
            <a:avLst/>
          </a:prstGeom>
          <a:noFill/>
        </p:spPr>
        <p:txBody>
          <a:bodyPr wrap="none" rtlCol="0">
            <a:spAutoFit/>
          </a:bodyPr>
          <a:lstStyle/>
          <a:p>
            <a:r>
              <a:rPr lang="en-US" sz="2000" dirty="0" err="1">
                <a:latin typeface="Times New Roman" panose="02020603050405020304" pitchFamily="18" charset="0"/>
                <a:cs typeface="Times New Roman" panose="02020603050405020304" pitchFamily="18" charset="0"/>
              </a:rPr>
              <a:t>Ponovljeni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zakon</a:t>
            </a:r>
            <a:r>
              <a:rPr lang="en-US" sz="2000" dirty="0">
                <a:latin typeface="Times New Roman" panose="02020603050405020304" pitchFamily="18" charset="0"/>
                <a:cs typeface="Times New Roman" panose="02020603050405020304" pitchFamily="18" charset="0"/>
              </a:rPr>
              <a:t> 5:20</a:t>
            </a:r>
          </a:p>
        </p:txBody>
      </p:sp>
    </p:spTree>
    <p:extLst>
      <p:ext uri="{BB962C8B-B14F-4D97-AF65-F5344CB8AC3E}">
        <p14:creationId xmlns:p14="http://schemas.microsoft.com/office/powerpoint/2010/main" val="3330191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6AF54386-4BA9-4C29-BC26-B83D913818E2}"/>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3276600" y="2463798"/>
            <a:ext cx="963464" cy="74676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hr-HR" sz="2000" b="1" dirty="0">
                <a:latin typeface="Times New Roman" panose="02020603050405020304" pitchFamily="18" charset="0"/>
                <a:cs typeface="Times New Roman" panose="02020603050405020304" pitchFamily="18" charset="0"/>
              </a:rPr>
              <a:t>Ne poželi</a:t>
            </a:r>
            <a:r>
              <a:rPr lang="en-US" sz="2000" b="1" dirty="0">
                <a:latin typeface="Times New Roman" panose="02020603050405020304" pitchFamily="18" charset="0"/>
                <a:cs typeface="Times New Roman" panose="02020603050405020304" pitchFamily="18" charset="0"/>
              </a:rPr>
              <a:t>!</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571999" y="3660912"/>
            <a:ext cx="4142081" cy="707886"/>
          </a:xfrm>
          <a:prstGeom prst="rect">
            <a:avLst/>
          </a:prstGeom>
        </p:spPr>
        <p:txBody>
          <a:bodyPr wrap="square">
            <a:spAutoFit/>
          </a:bodyPr>
          <a:lstStyle/>
          <a:p>
            <a:r>
              <a:rPr lang="en-US" sz="2000" dirty="0" err="1">
                <a:latin typeface="Times New Roman" panose="02020603050405020304" pitchFamily="18" charset="0"/>
                <a:cs typeface="Times New Roman" panose="02020603050405020304" pitchFamily="18" charset="0"/>
              </a:rPr>
              <a:t>Radujte</a:t>
            </a:r>
            <a:r>
              <a:rPr lang="en-US" sz="2000" dirty="0">
                <a:latin typeface="Times New Roman" panose="02020603050405020304" pitchFamily="18" charset="0"/>
                <a:cs typeface="Times New Roman" panose="02020603050405020304" pitchFamily="18" charset="0"/>
              </a:rPr>
              <a:t> se s </a:t>
            </a:r>
            <a:r>
              <a:rPr lang="en-US" sz="2000" dirty="0" err="1">
                <a:latin typeface="Times New Roman" panose="02020603050405020304" pitchFamily="18" charset="0"/>
                <a:cs typeface="Times New Roman" panose="02020603050405020304" pitchFamily="18" charset="0"/>
              </a:rPr>
              <a:t>radosnima</a:t>
            </a:r>
            <a:r>
              <a:rPr lang="hr-HR" sz="2000" dirty="0">
                <a:latin typeface="Times New Roman" panose="02020603050405020304" pitchFamily="18" charset="0"/>
                <a:cs typeface="Times New Roman" panose="02020603050405020304" pitchFamily="18" charset="0"/>
              </a:rPr>
              <a:t>! </a:t>
            </a:r>
          </a:p>
          <a:p>
            <a:r>
              <a:rPr lang="en-US" sz="2000" dirty="0">
                <a:latin typeface="Times New Roman" panose="02020603050405020304" pitchFamily="18" charset="0"/>
                <a:cs typeface="Times New Roman" panose="02020603050405020304" pitchFamily="18" charset="0"/>
              </a:rPr>
              <a:t>(</a:t>
            </a:r>
            <a:r>
              <a:rPr lang="hr-HR" sz="2000" dirty="0">
                <a:latin typeface="Times New Roman" panose="02020603050405020304" pitchFamily="18" charset="0"/>
                <a:cs typeface="Times New Roman" panose="02020603050405020304" pitchFamily="18" charset="0"/>
              </a:rPr>
              <a:t>Rimljanima</a:t>
            </a:r>
            <a:r>
              <a:rPr lang="en-US" sz="2000" dirty="0">
                <a:latin typeface="Times New Roman" panose="02020603050405020304" pitchFamily="18" charset="0"/>
                <a:cs typeface="Times New Roman" panose="02020603050405020304" pitchFamily="18" charset="0"/>
              </a:rPr>
              <a:t> 12:15)</a:t>
            </a:r>
          </a:p>
        </p:txBody>
      </p:sp>
      <p:sp>
        <p:nvSpPr>
          <p:cNvPr id="15" name="Content Placeholder 5"/>
          <p:cNvSpPr txBox="1">
            <a:spLocks/>
          </p:cNvSpPr>
          <p:nvPr/>
        </p:nvSpPr>
        <p:spPr>
          <a:xfrm>
            <a:off x="4572001" y="2463797"/>
            <a:ext cx="1341746" cy="107334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hr-HR" sz="2000" b="1" dirty="0">
                <a:latin typeface="Times New Roman" panose="02020603050405020304" pitchFamily="18" charset="0"/>
                <a:cs typeface="Times New Roman" panose="02020603050405020304" pitchFamily="18" charset="0"/>
              </a:rPr>
              <a:t>Želi blagoslov drugima!</a:t>
            </a:r>
            <a:endParaRPr lang="en-US" sz="2000" b="1" dirty="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7020BEC4-77AD-42A3-B523-C9E6EE928FB2}"/>
              </a:ext>
            </a:extLst>
          </p:cNvPr>
          <p:cNvSpPr txBox="1"/>
          <p:nvPr/>
        </p:nvSpPr>
        <p:spPr>
          <a:xfrm>
            <a:off x="9639" y="6330979"/>
            <a:ext cx="2489784" cy="400110"/>
          </a:xfrm>
          <a:prstGeom prst="rect">
            <a:avLst/>
          </a:prstGeom>
          <a:noFill/>
        </p:spPr>
        <p:txBody>
          <a:bodyPr wrap="none" rtlCol="0">
            <a:spAutoFit/>
          </a:bodyPr>
          <a:lstStyle/>
          <a:p>
            <a:r>
              <a:rPr lang="en-US" sz="2000" dirty="0" err="1">
                <a:latin typeface="Times New Roman" panose="02020603050405020304" pitchFamily="18" charset="0"/>
                <a:cs typeface="Times New Roman" panose="02020603050405020304" pitchFamily="18" charset="0"/>
              </a:rPr>
              <a:t>Ponovljeni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zakon</a:t>
            </a:r>
            <a:r>
              <a:rPr lang="en-US" sz="2000">
                <a:latin typeface="Times New Roman" panose="02020603050405020304" pitchFamily="18" charset="0"/>
                <a:cs typeface="Times New Roman" panose="02020603050405020304" pitchFamily="18" charset="0"/>
              </a:rPr>
              <a:t> 5:21</a:t>
            </a:r>
            <a:endParaRPr 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0183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6AF54386-4BA9-4C29-BC26-B83D913818E2}"/>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17" name="Text Placeholder 3">
            <a:extLst>
              <a:ext uri="{FF2B5EF4-FFF2-40B4-BE49-F238E27FC236}">
                <a16:creationId xmlns:a16="http://schemas.microsoft.com/office/drawing/2014/main" id="{A7311EBD-95E1-40E5-BF76-6C492FAA943B}"/>
              </a:ext>
            </a:extLst>
          </p:cNvPr>
          <p:cNvSpPr txBox="1">
            <a:spLocks/>
          </p:cNvSpPr>
          <p:nvPr/>
        </p:nvSpPr>
        <p:spPr>
          <a:xfrm>
            <a:off x="1327864" y="3261125"/>
            <a:ext cx="6488271" cy="963613"/>
          </a:xfrm>
          <a:prstGeom prst="rect">
            <a:avLst/>
          </a:prstGeom>
        </p:spPr>
        <p:txBody>
          <a:bodyPr>
            <a:normAutofit lnSpcReduction="10000"/>
          </a:bodyPr>
          <a:lst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r>
              <a:rPr lang="hr-HR" dirty="0"/>
              <a:t>Ne </a:t>
            </a:r>
            <a:r>
              <a:rPr lang="hr-HR" dirty="0" err="1"/>
              <a:t>kažam</a:t>
            </a:r>
            <a:r>
              <a:rPr lang="hr-HR" dirty="0"/>
              <a:t> da sam to već postigao ili da sam već postao savršen. Naprotiv, ja i dalje kušam kako bih to dohvatio, jer je i mene dohvatio Krist Isus. </a:t>
            </a:r>
            <a:r>
              <a:rPr lang="en-US" dirty="0"/>
              <a:t>        </a:t>
            </a:r>
            <a:r>
              <a:rPr lang="hr-HR" dirty="0" err="1"/>
              <a:t>Filipljanima</a:t>
            </a:r>
            <a:r>
              <a:rPr lang="hr-HR" dirty="0"/>
              <a:t> 3</a:t>
            </a:r>
            <a:r>
              <a:rPr lang="en-US" dirty="0"/>
              <a:t>:12</a:t>
            </a:r>
            <a:endParaRPr lang="hr-HR" dirty="0"/>
          </a:p>
        </p:txBody>
      </p:sp>
    </p:spTree>
    <p:extLst>
      <p:ext uri="{BB962C8B-B14F-4D97-AF65-F5344CB8AC3E}">
        <p14:creationId xmlns:p14="http://schemas.microsoft.com/office/powerpoint/2010/main" val="180535315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5ADAB4-1987-4C65-A073-7D2BFBF88C55}"/>
              </a:ext>
            </a:extLst>
          </p:cNvPr>
          <p:cNvSpPr>
            <a:spLocks noGrp="1"/>
          </p:cNvSpPr>
          <p:nvPr>
            <p:ph type="ctrTitle"/>
          </p:nvPr>
        </p:nvSpPr>
        <p:spPr/>
        <p:txBody>
          <a:bodyPr/>
          <a:lstStyle/>
          <a:p>
            <a:r>
              <a:rPr lang="en-US" dirty="0" err="1"/>
              <a:t>Milost</a:t>
            </a:r>
            <a:r>
              <a:rPr lang="en-US" dirty="0"/>
              <a:t> u </a:t>
            </a:r>
            <a:r>
              <a:rPr lang="en-US" dirty="0" err="1"/>
              <a:t>Zakonu</a:t>
            </a:r>
            <a:endParaRPr lang="en-US" dirty="0"/>
          </a:p>
        </p:txBody>
      </p:sp>
      <p:sp>
        <p:nvSpPr>
          <p:cNvPr id="5" name="Text Placeholder 4">
            <a:extLst>
              <a:ext uri="{FF2B5EF4-FFF2-40B4-BE49-F238E27FC236}">
                <a16:creationId xmlns:a16="http://schemas.microsoft.com/office/drawing/2014/main" id="{D35FF1ED-A13C-4C73-90B7-FD24AFF5429F}"/>
              </a:ext>
            </a:extLst>
          </p:cNvPr>
          <p:cNvSpPr>
            <a:spLocks noGrp="1"/>
          </p:cNvSpPr>
          <p:nvPr>
            <p:ph type="body" sz="quarter" idx="10"/>
          </p:nvPr>
        </p:nvSpPr>
        <p:spPr/>
        <p:txBody>
          <a:bodyPr/>
          <a:lstStyle/>
          <a:p>
            <a:r>
              <a:rPr lang="hr-HR" dirty="0"/>
              <a:t>Dva pitanja saveza</a:t>
            </a:r>
            <a:endParaRPr lang="en-US" dirty="0"/>
          </a:p>
        </p:txBody>
      </p:sp>
    </p:spTree>
    <p:extLst>
      <p:ext uri="{BB962C8B-B14F-4D97-AF65-F5344CB8AC3E}">
        <p14:creationId xmlns:p14="http://schemas.microsoft.com/office/powerpoint/2010/main" val="362563507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792E256-9D09-406D-99D3-9A2A3657BBCA}"/>
              </a:ext>
            </a:extLst>
          </p:cNvPr>
          <p:cNvSpPr>
            <a:spLocks noGrp="1"/>
          </p:cNvSpPr>
          <p:nvPr>
            <p:ph type="body" sz="quarter" idx="11"/>
          </p:nvPr>
        </p:nvSpPr>
        <p:spPr>
          <a:xfrm>
            <a:off x="1176338" y="1830647"/>
            <a:ext cx="7021364" cy="963613"/>
          </a:xfrm>
        </p:spPr>
        <p:txBody>
          <a:bodyPr>
            <a:noAutofit/>
          </a:bodyPr>
          <a:lstStyle/>
          <a:p>
            <a:pPr>
              <a:lnSpc>
                <a:spcPct val="120000"/>
              </a:lnSpc>
            </a:pPr>
            <a:r>
              <a:rPr lang="hr-HR" dirty="0"/>
              <a:t>2. pitanje: Pošto sam sada prihvaćen, kako da živim u svom odnosu s Bogom?</a:t>
            </a:r>
            <a:endParaRPr lang="en-US" dirty="0"/>
          </a:p>
        </p:txBody>
      </p:sp>
      <p:sp>
        <p:nvSpPr>
          <p:cNvPr id="2" name="Title 1">
            <a:extLst>
              <a:ext uri="{FF2B5EF4-FFF2-40B4-BE49-F238E27FC236}">
                <a16:creationId xmlns:a16="http://schemas.microsoft.com/office/drawing/2014/main" id="{23C3A5B0-5CAF-4A86-83BF-ADE11089B299}"/>
              </a:ext>
            </a:extLst>
          </p:cNvPr>
          <p:cNvSpPr>
            <a:spLocks noGrp="1"/>
          </p:cNvSpPr>
          <p:nvPr>
            <p:ph type="title"/>
          </p:nvPr>
        </p:nvSpPr>
        <p:spPr/>
        <p:txBody>
          <a:bodyPr/>
          <a:lstStyle/>
          <a:p>
            <a:r>
              <a:rPr lang="hr-HR" dirty="0"/>
              <a:t>Drugo pitanje saveza</a:t>
            </a:r>
            <a:endParaRPr lang="en-US" dirty="0"/>
          </a:p>
        </p:txBody>
      </p:sp>
      <p:sp>
        <p:nvSpPr>
          <p:cNvPr id="27" name="Freeform: Shape 26">
            <a:extLst>
              <a:ext uri="{FF2B5EF4-FFF2-40B4-BE49-F238E27FC236}">
                <a16:creationId xmlns:a16="http://schemas.microsoft.com/office/drawing/2014/main" id="{662FD661-F459-4C62-9F67-23C9C5D806C7}"/>
              </a:ext>
            </a:extLst>
          </p:cNvPr>
          <p:cNvSpPr/>
          <p:nvPr/>
        </p:nvSpPr>
        <p:spPr>
          <a:xfrm flipH="1">
            <a:off x="435769" y="3120058"/>
            <a:ext cx="3188761" cy="3857684"/>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EAF322E1-0E63-4DF0-AAB7-38F1F6BF757F}"/>
              </a:ext>
            </a:extLst>
          </p:cNvPr>
          <p:cNvSpPr/>
          <p:nvPr/>
        </p:nvSpPr>
        <p:spPr>
          <a:xfrm>
            <a:off x="5319620" y="3120058"/>
            <a:ext cx="3530466" cy="3857685"/>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43C67F09-6DDD-40C8-8BE5-CE291907CD96}"/>
              </a:ext>
            </a:extLst>
          </p:cNvPr>
          <p:cNvSpPr txBox="1"/>
          <p:nvPr/>
        </p:nvSpPr>
        <p:spPr>
          <a:xfrm>
            <a:off x="3624530" y="4372545"/>
            <a:ext cx="1687152" cy="3170099"/>
          </a:xfrm>
          <a:prstGeom prst="rect">
            <a:avLst/>
          </a:prstGeom>
          <a:noFill/>
        </p:spPr>
        <p:txBody>
          <a:bodyPr wrap="square" rtlCol="0">
            <a:spAutoFit/>
          </a:bodyPr>
          <a:lstStyle/>
          <a:p>
            <a:r>
              <a:rPr lang="en-US" sz="20000" dirty="0">
                <a:solidFill>
                  <a:schemeClr val="accent3">
                    <a:lumMod val="50000"/>
                  </a:schemeClr>
                </a:solidFill>
                <a:sym typeface="Wingdings 2" panose="05020102010507070707" pitchFamily="18" charset="2"/>
              </a:rPr>
              <a:t></a:t>
            </a:r>
            <a:endParaRPr lang="en-US" sz="20000" dirty="0">
              <a:solidFill>
                <a:schemeClr val="accent3">
                  <a:lumMod val="50000"/>
                </a:schemeClr>
              </a:solidFill>
            </a:endParaRPr>
          </a:p>
        </p:txBody>
      </p:sp>
      <p:cxnSp>
        <p:nvCxnSpPr>
          <p:cNvPr id="33" name="Straight Connector 32">
            <a:extLst>
              <a:ext uri="{FF2B5EF4-FFF2-40B4-BE49-F238E27FC236}">
                <a16:creationId xmlns:a16="http://schemas.microsoft.com/office/drawing/2014/main" id="{E32940DD-8A7D-4197-A008-77A182126FCF}"/>
              </a:ext>
            </a:extLst>
          </p:cNvPr>
          <p:cNvCxnSpPr>
            <a:cxnSpLocks/>
          </p:cNvCxnSpPr>
          <p:nvPr/>
        </p:nvCxnSpPr>
        <p:spPr>
          <a:xfrm flipV="1">
            <a:off x="4539344" y="2928257"/>
            <a:ext cx="0" cy="1547600"/>
          </a:xfrm>
          <a:prstGeom prst="line">
            <a:avLst/>
          </a:prstGeom>
          <a:ln w="203200">
            <a:tailEnd type="triangle"/>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854C346E-BBCA-44B9-B468-E454E99AE408}"/>
              </a:ext>
            </a:extLst>
          </p:cNvPr>
          <p:cNvSpPr txBox="1">
            <a:spLocks/>
          </p:cNvSpPr>
          <p:nvPr/>
        </p:nvSpPr>
        <p:spPr>
          <a:xfrm>
            <a:off x="9586" y="5530163"/>
            <a:ext cx="2677887"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bez zakona</a:t>
            </a:r>
            <a:endParaRPr lang="en-US" dirty="0"/>
          </a:p>
        </p:txBody>
      </p:sp>
      <p:sp>
        <p:nvSpPr>
          <p:cNvPr id="36" name="Text Placeholder 3">
            <a:extLst>
              <a:ext uri="{FF2B5EF4-FFF2-40B4-BE49-F238E27FC236}">
                <a16:creationId xmlns:a16="http://schemas.microsoft.com/office/drawing/2014/main" id="{836954A9-410A-4552-B80D-3C20F11682F1}"/>
              </a:ext>
            </a:extLst>
          </p:cNvPr>
          <p:cNvSpPr txBox="1">
            <a:spLocks/>
          </p:cNvSpPr>
          <p:nvPr/>
        </p:nvSpPr>
        <p:spPr>
          <a:xfrm>
            <a:off x="6660757" y="5530163"/>
            <a:ext cx="2330843"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legalizma</a:t>
            </a:r>
            <a:endParaRPr lang="en-US" dirty="0"/>
          </a:p>
        </p:txBody>
      </p:sp>
      <p:sp>
        <p:nvSpPr>
          <p:cNvPr id="39" name="Text Placeholder 3">
            <a:extLst>
              <a:ext uri="{FF2B5EF4-FFF2-40B4-BE49-F238E27FC236}">
                <a16:creationId xmlns:a16="http://schemas.microsoft.com/office/drawing/2014/main" id="{1CF087DF-1F59-43D5-91BA-20977B5FD6CB}"/>
              </a:ext>
            </a:extLst>
          </p:cNvPr>
          <p:cNvSpPr txBox="1">
            <a:spLocks/>
          </p:cNvSpPr>
          <p:nvPr/>
        </p:nvSpPr>
        <p:spPr>
          <a:xfrm>
            <a:off x="-7938" y="4483548"/>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milosti</a:t>
            </a:r>
            <a:endParaRPr lang="en-US" dirty="0"/>
          </a:p>
        </p:txBody>
      </p:sp>
    </p:spTree>
    <p:extLst>
      <p:ext uri="{BB962C8B-B14F-4D97-AF65-F5344CB8AC3E}">
        <p14:creationId xmlns:p14="http://schemas.microsoft.com/office/powerpoint/2010/main" val="22837189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792E256-9D09-406D-99D3-9A2A3657BBCA}"/>
              </a:ext>
            </a:extLst>
          </p:cNvPr>
          <p:cNvSpPr>
            <a:spLocks noGrp="1"/>
          </p:cNvSpPr>
          <p:nvPr>
            <p:ph type="body" sz="quarter" idx="11"/>
          </p:nvPr>
        </p:nvSpPr>
        <p:spPr>
          <a:xfrm>
            <a:off x="1176338" y="1830647"/>
            <a:ext cx="7021364" cy="963613"/>
          </a:xfrm>
        </p:spPr>
        <p:txBody>
          <a:bodyPr>
            <a:noAutofit/>
          </a:bodyPr>
          <a:lstStyle/>
          <a:p>
            <a:pPr>
              <a:lnSpc>
                <a:spcPct val="120000"/>
              </a:lnSpc>
            </a:pPr>
            <a:r>
              <a:rPr lang="hr-HR" dirty="0"/>
              <a:t>2. pitanje: Pošto sam sada prihvaćen, kako da živim u svom odnosu s Bogom?</a:t>
            </a:r>
            <a:endParaRPr lang="en-US" dirty="0"/>
          </a:p>
        </p:txBody>
      </p:sp>
      <p:sp>
        <p:nvSpPr>
          <p:cNvPr id="2" name="Title 1">
            <a:extLst>
              <a:ext uri="{FF2B5EF4-FFF2-40B4-BE49-F238E27FC236}">
                <a16:creationId xmlns:a16="http://schemas.microsoft.com/office/drawing/2014/main" id="{23C3A5B0-5CAF-4A86-83BF-ADE11089B299}"/>
              </a:ext>
            </a:extLst>
          </p:cNvPr>
          <p:cNvSpPr>
            <a:spLocks noGrp="1"/>
          </p:cNvSpPr>
          <p:nvPr>
            <p:ph type="title"/>
          </p:nvPr>
        </p:nvSpPr>
        <p:spPr/>
        <p:txBody>
          <a:bodyPr/>
          <a:lstStyle/>
          <a:p>
            <a:r>
              <a:rPr lang="hr-HR" dirty="0"/>
              <a:t>Drugo pitanje saveza</a:t>
            </a:r>
            <a:endParaRPr lang="en-US" dirty="0"/>
          </a:p>
        </p:txBody>
      </p:sp>
      <p:sp>
        <p:nvSpPr>
          <p:cNvPr id="5" name="Text Placeholder 3">
            <a:extLst>
              <a:ext uri="{FF2B5EF4-FFF2-40B4-BE49-F238E27FC236}">
                <a16:creationId xmlns:a16="http://schemas.microsoft.com/office/drawing/2014/main" id="{DCA95A12-248C-4CA6-A579-7A8515E1AC03}"/>
              </a:ext>
            </a:extLst>
          </p:cNvPr>
          <p:cNvSpPr txBox="1">
            <a:spLocks/>
          </p:cNvSpPr>
          <p:nvPr/>
        </p:nvSpPr>
        <p:spPr>
          <a:xfrm>
            <a:off x="-7938" y="3509336"/>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Prizor milosti</a:t>
            </a:r>
            <a:endParaRPr lang="en-US" dirty="0"/>
          </a:p>
        </p:txBody>
      </p:sp>
      <p:sp>
        <p:nvSpPr>
          <p:cNvPr id="6" name="Text Placeholder 3">
            <a:extLst>
              <a:ext uri="{FF2B5EF4-FFF2-40B4-BE49-F238E27FC236}">
                <a16:creationId xmlns:a16="http://schemas.microsoft.com/office/drawing/2014/main" id="{861C4650-6662-45CE-9129-E9812A7A74C6}"/>
              </a:ext>
            </a:extLst>
          </p:cNvPr>
          <p:cNvSpPr txBox="1">
            <a:spLocks/>
          </p:cNvSpPr>
          <p:nvPr/>
        </p:nvSpPr>
        <p:spPr>
          <a:xfrm>
            <a:off x="0" y="3949818"/>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Sigurnost milosti</a:t>
            </a:r>
            <a:endParaRPr lang="en-US" dirty="0"/>
          </a:p>
        </p:txBody>
      </p:sp>
      <p:sp>
        <p:nvSpPr>
          <p:cNvPr id="7" name="Text Placeholder 3">
            <a:extLst>
              <a:ext uri="{FF2B5EF4-FFF2-40B4-BE49-F238E27FC236}">
                <a16:creationId xmlns:a16="http://schemas.microsoft.com/office/drawing/2014/main" id="{2381D08A-D91E-4784-9F60-002425324DA4}"/>
              </a:ext>
            </a:extLst>
          </p:cNvPr>
          <p:cNvSpPr txBox="1">
            <a:spLocks/>
          </p:cNvSpPr>
          <p:nvPr/>
        </p:nvSpPr>
        <p:spPr>
          <a:xfrm>
            <a:off x="-7938" y="4394635"/>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Srce milosti</a:t>
            </a:r>
            <a:endParaRPr lang="en-US" dirty="0"/>
          </a:p>
        </p:txBody>
      </p:sp>
      <p:sp>
        <p:nvSpPr>
          <p:cNvPr id="27" name="Freeform: Shape 26">
            <a:extLst>
              <a:ext uri="{FF2B5EF4-FFF2-40B4-BE49-F238E27FC236}">
                <a16:creationId xmlns:a16="http://schemas.microsoft.com/office/drawing/2014/main" id="{662FD661-F459-4C62-9F67-23C9C5D806C7}"/>
              </a:ext>
            </a:extLst>
          </p:cNvPr>
          <p:cNvSpPr/>
          <p:nvPr/>
        </p:nvSpPr>
        <p:spPr>
          <a:xfrm flipH="1">
            <a:off x="435769" y="3120058"/>
            <a:ext cx="3188761" cy="3857684"/>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EAF322E1-0E63-4DF0-AAB7-38F1F6BF757F}"/>
              </a:ext>
            </a:extLst>
          </p:cNvPr>
          <p:cNvSpPr/>
          <p:nvPr/>
        </p:nvSpPr>
        <p:spPr>
          <a:xfrm>
            <a:off x="5319620" y="3120058"/>
            <a:ext cx="3530466" cy="3857685"/>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43C67F09-6DDD-40C8-8BE5-CE291907CD96}"/>
              </a:ext>
            </a:extLst>
          </p:cNvPr>
          <p:cNvSpPr txBox="1"/>
          <p:nvPr/>
        </p:nvSpPr>
        <p:spPr>
          <a:xfrm>
            <a:off x="3624530" y="4372545"/>
            <a:ext cx="1687152" cy="3170099"/>
          </a:xfrm>
          <a:prstGeom prst="rect">
            <a:avLst/>
          </a:prstGeom>
          <a:noFill/>
        </p:spPr>
        <p:txBody>
          <a:bodyPr wrap="square" rtlCol="0">
            <a:spAutoFit/>
          </a:bodyPr>
          <a:lstStyle/>
          <a:p>
            <a:r>
              <a:rPr lang="en-US" sz="20000" dirty="0">
                <a:solidFill>
                  <a:schemeClr val="accent3">
                    <a:lumMod val="50000"/>
                  </a:schemeClr>
                </a:solidFill>
                <a:sym typeface="Wingdings 2" panose="05020102010507070707" pitchFamily="18" charset="2"/>
              </a:rPr>
              <a:t></a:t>
            </a:r>
            <a:endParaRPr lang="en-US" sz="20000" dirty="0">
              <a:solidFill>
                <a:schemeClr val="accent3">
                  <a:lumMod val="50000"/>
                </a:schemeClr>
              </a:solidFill>
            </a:endParaRPr>
          </a:p>
        </p:txBody>
      </p:sp>
      <p:sp>
        <p:nvSpPr>
          <p:cNvPr id="35" name="Text Placeholder 3">
            <a:extLst>
              <a:ext uri="{FF2B5EF4-FFF2-40B4-BE49-F238E27FC236}">
                <a16:creationId xmlns:a16="http://schemas.microsoft.com/office/drawing/2014/main" id="{854C346E-BBCA-44B9-B468-E454E99AE408}"/>
              </a:ext>
            </a:extLst>
          </p:cNvPr>
          <p:cNvSpPr txBox="1">
            <a:spLocks/>
          </p:cNvSpPr>
          <p:nvPr/>
        </p:nvSpPr>
        <p:spPr>
          <a:xfrm>
            <a:off x="9586" y="5530163"/>
            <a:ext cx="2677887"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bez zakona</a:t>
            </a:r>
            <a:endParaRPr lang="en-US" dirty="0"/>
          </a:p>
        </p:txBody>
      </p:sp>
      <p:sp>
        <p:nvSpPr>
          <p:cNvPr id="36" name="Text Placeholder 3">
            <a:extLst>
              <a:ext uri="{FF2B5EF4-FFF2-40B4-BE49-F238E27FC236}">
                <a16:creationId xmlns:a16="http://schemas.microsoft.com/office/drawing/2014/main" id="{836954A9-410A-4552-B80D-3C20F11682F1}"/>
              </a:ext>
            </a:extLst>
          </p:cNvPr>
          <p:cNvSpPr txBox="1">
            <a:spLocks/>
          </p:cNvSpPr>
          <p:nvPr/>
        </p:nvSpPr>
        <p:spPr>
          <a:xfrm>
            <a:off x="6660757" y="5530163"/>
            <a:ext cx="2330843"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legalizma</a:t>
            </a:r>
            <a:endParaRPr lang="en-US" dirty="0"/>
          </a:p>
        </p:txBody>
      </p:sp>
    </p:spTree>
    <p:extLst>
      <p:ext uri="{BB962C8B-B14F-4D97-AF65-F5344CB8AC3E}">
        <p14:creationId xmlns:p14="http://schemas.microsoft.com/office/powerpoint/2010/main" val="4011062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t="1027"/>
          <a:stretch/>
        </p:blipFill>
        <p:spPr>
          <a:xfrm>
            <a:off x="2305622" y="526448"/>
            <a:ext cx="1767333" cy="3291100"/>
          </a:xfrm>
          <a:prstGeom prst="rect">
            <a:avLst/>
          </a:prstGeom>
        </p:spPr>
      </p:pic>
      <p:pic>
        <p:nvPicPr>
          <p:cNvPr id="5" name="Picture 4"/>
          <p:cNvPicPr>
            <a:picLocks noChangeAspect="1"/>
          </p:cNvPicPr>
          <p:nvPr/>
        </p:nvPicPr>
        <p:blipFill rotWithShape="1">
          <a:blip r:embed="rId4"/>
          <a:srcRect t="651"/>
          <a:stretch/>
        </p:blipFill>
        <p:spPr>
          <a:xfrm>
            <a:off x="112064" y="513946"/>
            <a:ext cx="2104198" cy="3303602"/>
          </a:xfrm>
          <a:prstGeom prst="rect">
            <a:avLst/>
          </a:prstGeom>
        </p:spPr>
      </p:pic>
      <p:pic>
        <p:nvPicPr>
          <p:cNvPr id="6" name="Picture 5"/>
          <p:cNvPicPr>
            <a:picLocks noChangeAspect="1"/>
          </p:cNvPicPr>
          <p:nvPr/>
        </p:nvPicPr>
        <p:blipFill rotWithShape="1">
          <a:blip r:embed="rId5"/>
          <a:srcRect t="651"/>
          <a:stretch/>
        </p:blipFill>
        <p:spPr>
          <a:xfrm>
            <a:off x="4162315" y="531059"/>
            <a:ext cx="1323057" cy="3303602"/>
          </a:xfrm>
          <a:prstGeom prst="rect">
            <a:avLst/>
          </a:prstGeom>
        </p:spPr>
      </p:pic>
      <p:pic>
        <p:nvPicPr>
          <p:cNvPr id="7" name="Picture 6"/>
          <p:cNvPicPr>
            <a:picLocks noChangeAspect="1"/>
          </p:cNvPicPr>
          <p:nvPr/>
        </p:nvPicPr>
        <p:blipFill rotWithShape="1">
          <a:blip r:embed="rId6"/>
          <a:srcRect t="723"/>
          <a:stretch/>
        </p:blipFill>
        <p:spPr>
          <a:xfrm>
            <a:off x="5574732" y="528617"/>
            <a:ext cx="1806388" cy="3306044"/>
          </a:xfrm>
          <a:prstGeom prst="rect">
            <a:avLst/>
          </a:prstGeom>
        </p:spPr>
      </p:pic>
      <p:pic>
        <p:nvPicPr>
          <p:cNvPr id="8" name="Picture 7"/>
          <p:cNvPicPr>
            <a:picLocks noChangeAspect="1"/>
          </p:cNvPicPr>
          <p:nvPr/>
        </p:nvPicPr>
        <p:blipFill rotWithShape="1">
          <a:blip r:embed="rId7"/>
          <a:srcRect t="651"/>
          <a:stretch/>
        </p:blipFill>
        <p:spPr>
          <a:xfrm>
            <a:off x="7470480" y="526448"/>
            <a:ext cx="1557400" cy="3303602"/>
          </a:xfrm>
          <a:prstGeom prst="rect">
            <a:avLst/>
          </a:prstGeom>
        </p:spPr>
      </p:pic>
      <p:sp>
        <p:nvSpPr>
          <p:cNvPr id="3" name="TextBox 2"/>
          <p:cNvSpPr txBox="1"/>
          <p:nvPr/>
        </p:nvSpPr>
        <p:spPr>
          <a:xfrm>
            <a:off x="112064" y="3946886"/>
            <a:ext cx="2104198" cy="523220"/>
          </a:xfrm>
          <a:prstGeom prst="rect">
            <a:avLst/>
          </a:prstGeom>
          <a:noFill/>
        </p:spPr>
        <p:txBody>
          <a:bodyPr wrap="square" rtlCol="0">
            <a:spAutoFit/>
          </a:bodyPr>
          <a:lstStyle/>
          <a:p>
            <a:pPr algn="ctr"/>
            <a:r>
              <a:rPr lang="en-US" sz="2800" b="1" dirty="0" err="1">
                <a:solidFill>
                  <a:srgbClr val="7030A0"/>
                </a:solidFill>
                <a:latin typeface="+mj-lt"/>
              </a:rPr>
              <a:t>Postanak</a:t>
            </a:r>
            <a:endParaRPr lang="en-US" sz="2800" b="1" dirty="0">
              <a:solidFill>
                <a:srgbClr val="7030A0"/>
              </a:solidFill>
              <a:latin typeface="+mj-lt"/>
            </a:endParaRPr>
          </a:p>
        </p:txBody>
      </p:sp>
      <p:sp>
        <p:nvSpPr>
          <p:cNvPr id="18" name="TextBox 17">
            <a:extLst>
              <a:ext uri="{FF2B5EF4-FFF2-40B4-BE49-F238E27FC236}">
                <a16:creationId xmlns:a16="http://schemas.microsoft.com/office/drawing/2014/main" id="{E0F9DED7-C2DF-4248-8B06-2CB17F26C57C}"/>
              </a:ext>
            </a:extLst>
          </p:cNvPr>
          <p:cNvSpPr txBox="1"/>
          <p:nvPr/>
        </p:nvSpPr>
        <p:spPr>
          <a:xfrm>
            <a:off x="2137189" y="3946886"/>
            <a:ext cx="2104198" cy="523220"/>
          </a:xfrm>
          <a:prstGeom prst="rect">
            <a:avLst/>
          </a:prstGeom>
          <a:noFill/>
        </p:spPr>
        <p:txBody>
          <a:bodyPr wrap="square" rtlCol="0">
            <a:spAutoFit/>
          </a:bodyPr>
          <a:lstStyle/>
          <a:p>
            <a:pPr algn="ctr"/>
            <a:r>
              <a:rPr lang="en-US" sz="2800" b="1" dirty="0" err="1">
                <a:solidFill>
                  <a:srgbClr val="7030A0"/>
                </a:solidFill>
                <a:latin typeface="+mj-lt"/>
              </a:rPr>
              <a:t>Izlasak</a:t>
            </a:r>
            <a:endParaRPr lang="en-US" sz="2800" b="1" dirty="0">
              <a:solidFill>
                <a:srgbClr val="7030A0"/>
              </a:solidFill>
              <a:latin typeface="+mj-lt"/>
            </a:endParaRPr>
          </a:p>
        </p:txBody>
      </p:sp>
      <p:sp>
        <p:nvSpPr>
          <p:cNvPr id="19" name="TextBox 18">
            <a:extLst>
              <a:ext uri="{FF2B5EF4-FFF2-40B4-BE49-F238E27FC236}">
                <a16:creationId xmlns:a16="http://schemas.microsoft.com/office/drawing/2014/main" id="{DDB5F07C-ECAE-4D1E-AC27-9D05E11E6B4E}"/>
              </a:ext>
            </a:extLst>
          </p:cNvPr>
          <p:cNvSpPr txBox="1"/>
          <p:nvPr/>
        </p:nvSpPr>
        <p:spPr>
          <a:xfrm>
            <a:off x="3746773" y="3959493"/>
            <a:ext cx="2104198" cy="954107"/>
          </a:xfrm>
          <a:prstGeom prst="rect">
            <a:avLst/>
          </a:prstGeom>
          <a:noFill/>
        </p:spPr>
        <p:txBody>
          <a:bodyPr wrap="square" rtlCol="0">
            <a:spAutoFit/>
          </a:bodyPr>
          <a:lstStyle/>
          <a:p>
            <a:pPr algn="ctr"/>
            <a:r>
              <a:rPr lang="en-US" sz="2800" b="1" dirty="0" err="1">
                <a:solidFill>
                  <a:srgbClr val="7030A0"/>
                </a:solidFill>
                <a:latin typeface="+mj-lt"/>
              </a:rPr>
              <a:t>Levitski</a:t>
            </a:r>
            <a:endParaRPr lang="en-US" sz="2800" b="1" dirty="0">
              <a:solidFill>
                <a:srgbClr val="7030A0"/>
              </a:solidFill>
              <a:latin typeface="+mj-lt"/>
            </a:endParaRPr>
          </a:p>
          <a:p>
            <a:pPr algn="ctr"/>
            <a:r>
              <a:rPr lang="en-US" sz="2800" b="1" dirty="0" err="1">
                <a:solidFill>
                  <a:srgbClr val="7030A0"/>
                </a:solidFill>
                <a:latin typeface="+mj-lt"/>
              </a:rPr>
              <a:t>zakonik</a:t>
            </a:r>
            <a:endParaRPr lang="en-US" sz="2800" b="1" dirty="0">
              <a:solidFill>
                <a:srgbClr val="7030A0"/>
              </a:solidFill>
              <a:latin typeface="+mj-lt"/>
            </a:endParaRPr>
          </a:p>
        </p:txBody>
      </p:sp>
      <p:sp>
        <p:nvSpPr>
          <p:cNvPr id="20" name="TextBox 19">
            <a:extLst>
              <a:ext uri="{FF2B5EF4-FFF2-40B4-BE49-F238E27FC236}">
                <a16:creationId xmlns:a16="http://schemas.microsoft.com/office/drawing/2014/main" id="{7ED83C14-53DD-4A66-833E-CB311C6C1F3D}"/>
              </a:ext>
            </a:extLst>
          </p:cNvPr>
          <p:cNvSpPr txBox="1"/>
          <p:nvPr/>
        </p:nvSpPr>
        <p:spPr>
          <a:xfrm>
            <a:off x="5366282" y="3946886"/>
            <a:ext cx="2104198" cy="523220"/>
          </a:xfrm>
          <a:prstGeom prst="rect">
            <a:avLst/>
          </a:prstGeom>
          <a:noFill/>
        </p:spPr>
        <p:txBody>
          <a:bodyPr wrap="square" rtlCol="0">
            <a:spAutoFit/>
          </a:bodyPr>
          <a:lstStyle/>
          <a:p>
            <a:pPr algn="ctr"/>
            <a:r>
              <a:rPr lang="en-US" sz="2800" b="1" dirty="0" err="1">
                <a:solidFill>
                  <a:srgbClr val="7030A0"/>
                </a:solidFill>
                <a:latin typeface="+mj-lt"/>
              </a:rPr>
              <a:t>Brojevi</a:t>
            </a:r>
            <a:endParaRPr lang="en-US" sz="2800" b="1" dirty="0">
              <a:solidFill>
                <a:srgbClr val="7030A0"/>
              </a:solidFill>
              <a:latin typeface="+mj-lt"/>
            </a:endParaRPr>
          </a:p>
        </p:txBody>
      </p:sp>
      <p:sp>
        <p:nvSpPr>
          <p:cNvPr id="21" name="TextBox 20">
            <a:extLst>
              <a:ext uri="{FF2B5EF4-FFF2-40B4-BE49-F238E27FC236}">
                <a16:creationId xmlns:a16="http://schemas.microsoft.com/office/drawing/2014/main" id="{AEB49B40-F24E-49AA-9B3C-0D61D54243E8}"/>
              </a:ext>
            </a:extLst>
          </p:cNvPr>
          <p:cNvSpPr txBox="1"/>
          <p:nvPr/>
        </p:nvSpPr>
        <p:spPr>
          <a:xfrm>
            <a:off x="7197081" y="3959493"/>
            <a:ext cx="2104198" cy="954107"/>
          </a:xfrm>
          <a:prstGeom prst="rect">
            <a:avLst/>
          </a:prstGeom>
          <a:noFill/>
        </p:spPr>
        <p:txBody>
          <a:bodyPr wrap="square" rtlCol="0">
            <a:spAutoFit/>
          </a:bodyPr>
          <a:lstStyle/>
          <a:p>
            <a:pPr algn="ctr"/>
            <a:r>
              <a:rPr lang="en-US" sz="2800" b="1" dirty="0" err="1">
                <a:solidFill>
                  <a:srgbClr val="7030A0"/>
                </a:solidFill>
                <a:latin typeface="+mj-lt"/>
              </a:rPr>
              <a:t>Ponovljeni</a:t>
            </a:r>
            <a:endParaRPr lang="en-US" sz="2800" b="1" dirty="0">
              <a:solidFill>
                <a:srgbClr val="7030A0"/>
              </a:solidFill>
              <a:latin typeface="+mj-lt"/>
            </a:endParaRPr>
          </a:p>
          <a:p>
            <a:pPr algn="ctr"/>
            <a:r>
              <a:rPr lang="en-US" sz="2800" b="1" dirty="0" err="1">
                <a:solidFill>
                  <a:srgbClr val="7030A0"/>
                </a:solidFill>
                <a:latin typeface="+mj-lt"/>
              </a:rPr>
              <a:t>zakon</a:t>
            </a:r>
            <a:endParaRPr lang="en-US" sz="2800" b="1" dirty="0">
              <a:solidFill>
                <a:srgbClr val="7030A0"/>
              </a:solidFill>
              <a:latin typeface="+mj-lt"/>
            </a:endParaRPr>
          </a:p>
        </p:txBody>
      </p:sp>
    </p:spTree>
    <p:extLst>
      <p:ext uri="{BB962C8B-B14F-4D97-AF65-F5344CB8AC3E}">
        <p14:creationId xmlns:p14="http://schemas.microsoft.com/office/powerpoint/2010/main" val="359527459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3"/>
          <a:srcRect t="651"/>
          <a:stretch/>
        </p:blipFill>
        <p:spPr>
          <a:xfrm>
            <a:off x="3793300" y="252128"/>
            <a:ext cx="1557400" cy="5295232"/>
          </a:xfrm>
          <a:prstGeom prst="rect">
            <a:avLst/>
          </a:prstGeom>
        </p:spPr>
      </p:pic>
      <p:sp>
        <p:nvSpPr>
          <p:cNvPr id="21" name="TextBox 20">
            <a:extLst>
              <a:ext uri="{FF2B5EF4-FFF2-40B4-BE49-F238E27FC236}">
                <a16:creationId xmlns:a16="http://schemas.microsoft.com/office/drawing/2014/main" id="{AEB49B40-F24E-49AA-9B3C-0D61D54243E8}"/>
              </a:ext>
            </a:extLst>
          </p:cNvPr>
          <p:cNvSpPr txBox="1"/>
          <p:nvPr/>
        </p:nvSpPr>
        <p:spPr>
          <a:xfrm>
            <a:off x="3519901" y="5651765"/>
            <a:ext cx="2104198" cy="954107"/>
          </a:xfrm>
          <a:prstGeom prst="rect">
            <a:avLst/>
          </a:prstGeom>
          <a:noFill/>
        </p:spPr>
        <p:txBody>
          <a:bodyPr wrap="square" rtlCol="0">
            <a:spAutoFit/>
          </a:bodyPr>
          <a:lstStyle/>
          <a:p>
            <a:pPr algn="ctr"/>
            <a:r>
              <a:rPr lang="en-US" sz="2800" b="1" dirty="0" err="1">
                <a:solidFill>
                  <a:srgbClr val="7030A0"/>
                </a:solidFill>
                <a:latin typeface="+mj-lt"/>
              </a:rPr>
              <a:t>Ponovljeni</a:t>
            </a:r>
            <a:endParaRPr lang="en-US" sz="2800" b="1" dirty="0">
              <a:solidFill>
                <a:srgbClr val="7030A0"/>
              </a:solidFill>
              <a:latin typeface="+mj-lt"/>
            </a:endParaRPr>
          </a:p>
          <a:p>
            <a:pPr algn="ctr"/>
            <a:r>
              <a:rPr lang="en-US" sz="2800" b="1" dirty="0" err="1">
                <a:solidFill>
                  <a:srgbClr val="7030A0"/>
                </a:solidFill>
                <a:latin typeface="+mj-lt"/>
              </a:rPr>
              <a:t>zakon</a:t>
            </a:r>
            <a:endParaRPr lang="en-US" sz="2800" b="1" dirty="0">
              <a:solidFill>
                <a:srgbClr val="7030A0"/>
              </a:solidFill>
              <a:latin typeface="+mj-lt"/>
            </a:endParaRPr>
          </a:p>
        </p:txBody>
      </p:sp>
      <p:sp>
        <p:nvSpPr>
          <p:cNvPr id="12" name="TextBox 11">
            <a:extLst>
              <a:ext uri="{FF2B5EF4-FFF2-40B4-BE49-F238E27FC236}">
                <a16:creationId xmlns:a16="http://schemas.microsoft.com/office/drawing/2014/main" id="{98921067-A119-4008-A058-91DBE68EBEBC}"/>
              </a:ext>
            </a:extLst>
          </p:cNvPr>
          <p:cNvSpPr txBox="1"/>
          <p:nvPr/>
        </p:nvSpPr>
        <p:spPr>
          <a:xfrm>
            <a:off x="5350700" y="147723"/>
            <a:ext cx="2104198" cy="523220"/>
          </a:xfrm>
          <a:prstGeom prst="rect">
            <a:avLst/>
          </a:prstGeom>
          <a:noFill/>
        </p:spPr>
        <p:txBody>
          <a:bodyPr wrap="square" rtlCol="0">
            <a:spAutoFit/>
          </a:bodyPr>
          <a:lstStyle/>
          <a:p>
            <a:pPr algn="ctr"/>
            <a:r>
              <a:rPr lang="en-US" sz="2800" b="1" dirty="0">
                <a:solidFill>
                  <a:srgbClr val="7030A0"/>
                </a:solidFill>
                <a:latin typeface="+mj-lt"/>
              </a:rPr>
              <a:t>1-3</a:t>
            </a:r>
          </a:p>
        </p:txBody>
      </p:sp>
      <p:sp>
        <p:nvSpPr>
          <p:cNvPr id="13" name="TextBox 12">
            <a:extLst>
              <a:ext uri="{FF2B5EF4-FFF2-40B4-BE49-F238E27FC236}">
                <a16:creationId xmlns:a16="http://schemas.microsoft.com/office/drawing/2014/main" id="{5BC92747-FD63-4079-9490-F54AC93F9B8D}"/>
              </a:ext>
            </a:extLst>
          </p:cNvPr>
          <p:cNvSpPr txBox="1"/>
          <p:nvPr/>
        </p:nvSpPr>
        <p:spPr>
          <a:xfrm>
            <a:off x="5350700" y="1153563"/>
            <a:ext cx="2104198" cy="523220"/>
          </a:xfrm>
          <a:prstGeom prst="rect">
            <a:avLst/>
          </a:prstGeom>
          <a:noFill/>
        </p:spPr>
        <p:txBody>
          <a:bodyPr wrap="square" rtlCol="0">
            <a:spAutoFit/>
          </a:bodyPr>
          <a:lstStyle/>
          <a:p>
            <a:pPr algn="ctr"/>
            <a:r>
              <a:rPr lang="en-US" sz="2800" b="1" dirty="0">
                <a:solidFill>
                  <a:srgbClr val="7030A0"/>
                </a:solidFill>
                <a:latin typeface="+mj-lt"/>
              </a:rPr>
              <a:t>4-11</a:t>
            </a:r>
          </a:p>
        </p:txBody>
      </p:sp>
      <p:sp>
        <p:nvSpPr>
          <p:cNvPr id="14" name="TextBox 13">
            <a:extLst>
              <a:ext uri="{FF2B5EF4-FFF2-40B4-BE49-F238E27FC236}">
                <a16:creationId xmlns:a16="http://schemas.microsoft.com/office/drawing/2014/main" id="{9EA04241-4BC3-45E2-9D2D-6FC250950F5A}"/>
              </a:ext>
            </a:extLst>
          </p:cNvPr>
          <p:cNvSpPr txBox="1"/>
          <p:nvPr/>
        </p:nvSpPr>
        <p:spPr>
          <a:xfrm>
            <a:off x="5350700" y="2780374"/>
            <a:ext cx="2104198" cy="523220"/>
          </a:xfrm>
          <a:prstGeom prst="rect">
            <a:avLst/>
          </a:prstGeom>
          <a:noFill/>
        </p:spPr>
        <p:txBody>
          <a:bodyPr wrap="square" rtlCol="0">
            <a:spAutoFit/>
          </a:bodyPr>
          <a:lstStyle/>
          <a:p>
            <a:pPr algn="ctr"/>
            <a:r>
              <a:rPr lang="en-US" sz="2800" b="1" dirty="0">
                <a:solidFill>
                  <a:srgbClr val="7030A0"/>
                </a:solidFill>
                <a:latin typeface="+mj-lt"/>
              </a:rPr>
              <a:t>12-26</a:t>
            </a:r>
          </a:p>
        </p:txBody>
      </p:sp>
      <p:sp>
        <p:nvSpPr>
          <p:cNvPr id="15" name="TextBox 14">
            <a:extLst>
              <a:ext uri="{FF2B5EF4-FFF2-40B4-BE49-F238E27FC236}">
                <a16:creationId xmlns:a16="http://schemas.microsoft.com/office/drawing/2014/main" id="{BE09E5D3-0629-4C9F-A5C8-96F18C5FB227}"/>
              </a:ext>
            </a:extLst>
          </p:cNvPr>
          <p:cNvSpPr txBox="1"/>
          <p:nvPr/>
        </p:nvSpPr>
        <p:spPr>
          <a:xfrm>
            <a:off x="5350700" y="4167194"/>
            <a:ext cx="2104198" cy="523220"/>
          </a:xfrm>
          <a:prstGeom prst="rect">
            <a:avLst/>
          </a:prstGeom>
          <a:noFill/>
        </p:spPr>
        <p:txBody>
          <a:bodyPr wrap="square" rtlCol="0">
            <a:spAutoFit/>
          </a:bodyPr>
          <a:lstStyle/>
          <a:p>
            <a:pPr algn="ctr"/>
            <a:r>
              <a:rPr lang="en-US" sz="2800" b="1" dirty="0">
                <a:solidFill>
                  <a:srgbClr val="7030A0"/>
                </a:solidFill>
                <a:latin typeface="+mj-lt"/>
              </a:rPr>
              <a:t>12-26</a:t>
            </a:r>
          </a:p>
        </p:txBody>
      </p:sp>
      <p:sp>
        <p:nvSpPr>
          <p:cNvPr id="16" name="TextBox 15">
            <a:extLst>
              <a:ext uri="{FF2B5EF4-FFF2-40B4-BE49-F238E27FC236}">
                <a16:creationId xmlns:a16="http://schemas.microsoft.com/office/drawing/2014/main" id="{63AA8FD5-6856-415E-879C-777815D33915}"/>
              </a:ext>
            </a:extLst>
          </p:cNvPr>
          <p:cNvSpPr txBox="1"/>
          <p:nvPr/>
        </p:nvSpPr>
        <p:spPr>
          <a:xfrm>
            <a:off x="5350700" y="4930596"/>
            <a:ext cx="2104198" cy="523220"/>
          </a:xfrm>
          <a:prstGeom prst="rect">
            <a:avLst/>
          </a:prstGeom>
          <a:noFill/>
        </p:spPr>
        <p:txBody>
          <a:bodyPr wrap="square" rtlCol="0">
            <a:spAutoFit/>
          </a:bodyPr>
          <a:lstStyle/>
          <a:p>
            <a:pPr algn="ctr"/>
            <a:r>
              <a:rPr lang="en-US" sz="2800" b="1" dirty="0">
                <a:solidFill>
                  <a:srgbClr val="7030A0"/>
                </a:solidFill>
                <a:latin typeface="+mj-lt"/>
              </a:rPr>
              <a:t>27-34</a:t>
            </a:r>
          </a:p>
        </p:txBody>
      </p:sp>
    </p:spTree>
    <p:extLst>
      <p:ext uri="{BB962C8B-B14F-4D97-AF65-F5344CB8AC3E}">
        <p14:creationId xmlns:p14="http://schemas.microsoft.com/office/powerpoint/2010/main" val="3865389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1" y="-1097994"/>
            <a:ext cx="5695320" cy="10800000"/>
          </a:xfrm>
        </p:spPr>
        <p:txBody>
          <a:bodyPr anchor="t" anchorCtr="0">
            <a:noAutofit/>
          </a:bodyPr>
          <a:lstStyle/>
          <a:p>
            <a:r>
              <a:rPr lang="hr-HR" sz="2400" cap="none" baseline="30000" dirty="0">
                <a:latin typeface="Times New Roman" panose="02020603050405020304" pitchFamily="18" charset="0"/>
                <a:cs typeface="Times New Roman" panose="02020603050405020304" pitchFamily="18" charset="0"/>
              </a:rPr>
              <a:t>17</a:t>
            </a:r>
            <a:r>
              <a:rPr lang="hr-HR" sz="2400" cap="none" dirty="0">
                <a:latin typeface="Times New Roman" panose="02020603050405020304" pitchFamily="18" charset="0"/>
                <a:cs typeface="Times New Roman" panose="02020603050405020304" pitchFamily="18" charset="0"/>
              </a:rPr>
              <a:t>"Ne mislite da sam došao ukinuti Zakon ili Proroke. Nisam došao ukinuti, nego ispuniti. </a:t>
            </a:r>
            <a:r>
              <a:rPr lang="hr-HR" sz="2400" cap="none" baseline="30000" dirty="0">
                <a:latin typeface="Times New Roman" panose="02020603050405020304" pitchFamily="18" charset="0"/>
                <a:cs typeface="Times New Roman" panose="02020603050405020304" pitchFamily="18" charset="0"/>
              </a:rPr>
              <a:t>18</a:t>
            </a:r>
            <a:r>
              <a:rPr lang="hr-HR" sz="2400" cap="none" dirty="0">
                <a:latin typeface="Times New Roman" panose="02020603050405020304" pitchFamily="18" charset="0"/>
                <a:cs typeface="Times New Roman" panose="02020603050405020304" pitchFamily="18" charset="0"/>
              </a:rPr>
              <a:t>Zaista, kažem vam, dok ne prođe nebo i zemlja, ne, ni jedno </a:t>
            </a:r>
            <a:r>
              <a:rPr lang="hr-HR" sz="2400" cap="none" dirty="0" err="1">
                <a:latin typeface="Times New Roman" panose="02020603050405020304" pitchFamily="18" charset="0"/>
                <a:cs typeface="Times New Roman" panose="02020603050405020304" pitchFamily="18" charset="0"/>
              </a:rPr>
              <a:t>slovce</a:t>
            </a:r>
            <a:r>
              <a:rPr lang="hr-HR" sz="2400" cap="none" dirty="0">
                <a:latin typeface="Times New Roman" panose="02020603050405020304" pitchFamily="18" charset="0"/>
                <a:cs typeface="Times New Roman" panose="02020603050405020304" pitchFamily="18" charset="0"/>
              </a:rPr>
              <a:t>, ni jedan </a:t>
            </a:r>
            <a:r>
              <a:rPr lang="hr-HR" sz="2400" cap="none" dirty="0" err="1">
                <a:latin typeface="Times New Roman" panose="02020603050405020304" pitchFamily="18" charset="0"/>
                <a:cs typeface="Times New Roman" panose="02020603050405020304" pitchFamily="18" charset="0"/>
              </a:rPr>
              <a:t>potezić</a:t>
            </a:r>
            <a:r>
              <a:rPr lang="hr-HR" sz="2400" cap="none" dirty="0">
                <a:latin typeface="Times New Roman" panose="02020603050405020304" pitchFamily="18" charset="0"/>
                <a:cs typeface="Times New Roman" panose="02020603050405020304" pitchFamily="18" charset="0"/>
              </a:rPr>
              <a:t> iz Zakona neće proći, dok se sve ne </a:t>
            </a:r>
            <a:r>
              <a:rPr lang="hr-HR" sz="2400" cap="none" dirty="0" err="1">
                <a:latin typeface="Times New Roman" panose="02020603050405020304" pitchFamily="18" charset="0"/>
                <a:cs typeface="Times New Roman" panose="02020603050405020304" pitchFamily="18" charset="0"/>
              </a:rPr>
              <a:t>zbude</a:t>
            </a:r>
            <a:r>
              <a:rPr lang="hr-HR" sz="2400" cap="none" dirty="0">
                <a:latin typeface="Times New Roman" panose="02020603050405020304" pitchFamily="18" charset="0"/>
                <a:cs typeface="Times New Roman" panose="02020603050405020304" pitchFamily="18" charset="0"/>
              </a:rPr>
              <a:t>. </a:t>
            </a:r>
            <a:r>
              <a:rPr lang="hr-HR" sz="2400" cap="none" baseline="30000" dirty="0">
                <a:latin typeface="Times New Roman" panose="02020603050405020304" pitchFamily="18" charset="0"/>
                <a:cs typeface="Times New Roman" panose="02020603050405020304" pitchFamily="18" charset="0"/>
              </a:rPr>
              <a:t>19</a:t>
            </a:r>
            <a:r>
              <a:rPr lang="hr-HR" sz="2400" cap="none" dirty="0">
                <a:latin typeface="Times New Roman" panose="02020603050405020304" pitchFamily="18" charset="0"/>
                <a:cs typeface="Times New Roman" panose="02020603050405020304" pitchFamily="18" charset="0"/>
              </a:rPr>
              <a:t>Tko dakle ukine jednu od tih, pa i najmanjih zapovijedi i tako nauči ljude, najmanji će biti u kraljevstvu nebeskom. A tko ih bude vršio i druge učio, taj će biti velik u kraljevstvu nebeskom."</a:t>
            </a:r>
            <a:br>
              <a:rPr lang="en-US" sz="2400" b="1" i="1"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20</a:t>
            </a:r>
            <a:r>
              <a:rPr lang="hr-HR" sz="2400" cap="none" dirty="0">
                <a:latin typeface="Times New Roman" panose="02020603050405020304" pitchFamily="18" charset="0"/>
                <a:cs typeface="Times New Roman" panose="02020603050405020304" pitchFamily="18" charset="0"/>
              </a:rPr>
              <a:t>"Uistinu kažem vam: ne bude li pravednost vaša veća od pravednosti pismoznanaca i farizeja, ne, nećete ući u kraljevstvo nebesko."</a:t>
            </a:r>
            <a:br>
              <a:rPr lang="en-US" sz="2400" b="1" i="1"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21</a:t>
            </a:r>
            <a:r>
              <a:rPr lang="hr-HR" sz="2400" cap="none" dirty="0">
                <a:latin typeface="Times New Roman" panose="02020603050405020304" pitchFamily="18" charset="0"/>
                <a:cs typeface="Times New Roman" panose="02020603050405020304" pitchFamily="18" charset="0"/>
              </a:rPr>
              <a:t>"Čuli ste da je rečeno starima: »Ne ubij!« Tko ubije, bit će podvrgnut sudu. </a:t>
            </a:r>
            <a:r>
              <a:rPr lang="hr-HR" sz="2400" cap="none" baseline="30000" dirty="0">
                <a:latin typeface="Times New Roman" panose="02020603050405020304" pitchFamily="18" charset="0"/>
                <a:cs typeface="Times New Roman" panose="02020603050405020304" pitchFamily="18" charset="0"/>
              </a:rPr>
              <a:t>22</a:t>
            </a:r>
            <a:r>
              <a:rPr lang="hr-HR" sz="2400" cap="none" dirty="0">
                <a:latin typeface="Times New Roman" panose="02020603050405020304" pitchFamily="18" charset="0"/>
                <a:cs typeface="Times New Roman" panose="02020603050405020304" pitchFamily="18" charset="0"/>
              </a:rPr>
              <a:t>A ja vam kažem: Svaki koji se srdi na brata svoga, bit će podvrgnut sudu. A tko bratu rekne 'Glupane!', bit će podvrgnut Vijeću. A tko reče: 'Luđače!', bit će podvrgnut ognju paklenomu."</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23</a:t>
            </a:r>
            <a:r>
              <a:rPr lang="hr-HR" sz="2400" cap="none" dirty="0">
                <a:latin typeface="Times New Roman" panose="02020603050405020304" pitchFamily="18" charset="0"/>
                <a:cs typeface="Times New Roman" panose="02020603050405020304" pitchFamily="18" charset="0"/>
              </a:rPr>
              <a:t>"Ako dakle prinosiš dar na žrtvenik pa se ondje sjetiš da tvoj brat ima nešto protiv tebe, </a:t>
            </a:r>
            <a:r>
              <a:rPr lang="hr-HR" sz="2400" cap="none" baseline="30000" dirty="0">
                <a:latin typeface="Times New Roman" panose="02020603050405020304" pitchFamily="18" charset="0"/>
                <a:cs typeface="Times New Roman" panose="02020603050405020304" pitchFamily="18" charset="0"/>
              </a:rPr>
              <a:t>24</a:t>
            </a:r>
            <a:r>
              <a:rPr lang="hr-HR" sz="2400" cap="none" dirty="0">
                <a:latin typeface="Times New Roman" panose="02020603050405020304" pitchFamily="18" charset="0"/>
                <a:cs typeface="Times New Roman" panose="02020603050405020304" pitchFamily="18" charset="0"/>
              </a:rPr>
              <a:t>ostavi dar ondje pred žrtvenikom, idi i najprije se izmiri s bratom, a onda dođi i prinesi dar."</a:t>
            </a:r>
            <a:br>
              <a:rPr lang="en-US" sz="2400" cap="none" dirty="0">
                <a:latin typeface="Times New Roman" panose="02020603050405020304" pitchFamily="18" charset="0"/>
                <a:cs typeface="Times New Roman" panose="02020603050405020304" pitchFamily="18" charset="0"/>
              </a:rPr>
            </a:br>
            <a:r>
              <a:rPr lang="hr-HR" sz="2400" cap="none" baseline="30000" dirty="0">
                <a:latin typeface="Times New Roman" panose="02020603050405020304" pitchFamily="18" charset="0"/>
                <a:cs typeface="Times New Roman" panose="02020603050405020304" pitchFamily="18" charset="0"/>
              </a:rPr>
              <a:t>25</a:t>
            </a:r>
            <a:r>
              <a:rPr lang="hr-HR" sz="2400" cap="none" dirty="0">
                <a:latin typeface="Times New Roman" panose="02020603050405020304" pitchFamily="18" charset="0"/>
                <a:cs typeface="Times New Roman" panose="02020603050405020304" pitchFamily="18" charset="0"/>
              </a:rPr>
              <a:t>"Nagodi se brzo s protivnikom dok si još s njim na putu, da te protivnik ne preda sucu, a sudac tamničaru, pa da te ne bace u tamnicu. </a:t>
            </a:r>
            <a:r>
              <a:rPr lang="hr-HR" sz="2400" cap="none" baseline="30000" dirty="0">
                <a:latin typeface="Times New Roman" panose="02020603050405020304" pitchFamily="18" charset="0"/>
                <a:cs typeface="Times New Roman" panose="02020603050405020304" pitchFamily="18" charset="0"/>
              </a:rPr>
              <a:t>26</a:t>
            </a:r>
            <a:r>
              <a:rPr lang="hr-HR" sz="2400" cap="none" dirty="0">
                <a:latin typeface="Times New Roman" panose="02020603050405020304" pitchFamily="18" charset="0"/>
                <a:cs typeface="Times New Roman" panose="02020603050405020304" pitchFamily="18" charset="0"/>
              </a:rPr>
              <a:t>Zaita, kažem ti, nećeš izići odande dok ne isplatiš do posljednjeg novčića."</a:t>
            </a:r>
            <a:endParaRPr lang="en-US" sz="2400" cap="none" dirty="0">
              <a:latin typeface="Times New Roman" panose="02020603050405020304" pitchFamily="18" charset="0"/>
              <a:cs typeface="Times New Roman" panose="02020603050405020304" pitchFamily="18" charset="0"/>
            </a:endParaRPr>
          </a:p>
        </p:txBody>
      </p:sp>
      <p:sp>
        <p:nvSpPr>
          <p:cNvPr id="12" name="Rectangle 11">
            <a:extLst>
              <a:ext uri="{FF2B5EF4-FFF2-40B4-BE49-F238E27FC236}">
                <a16:creationId xmlns:a16="http://schemas.microsoft.com/office/drawing/2014/main" id="{463443DD-0D1E-43A0-8FDF-0C61F705442D}"/>
              </a:ext>
            </a:extLst>
          </p:cNvPr>
          <p:cNvSpPr/>
          <p:nvPr/>
        </p:nvSpPr>
        <p:spPr>
          <a:xfrm>
            <a:off x="0" y="-320040"/>
            <a:ext cx="9144000" cy="3339737"/>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5089070"/>
            <a:ext cx="9144000" cy="3716203"/>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a:extLst>
              <a:ext uri="{FF2B5EF4-FFF2-40B4-BE49-F238E27FC236}">
                <a16:creationId xmlns:a16="http://schemas.microsoft.com/office/drawing/2014/main" id="{A3719B3D-3172-497B-ACD1-75376947725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94769" y="2703830"/>
            <a:ext cx="2520000" cy="2520000"/>
          </a:xfrm>
          <a:prstGeom prst="rect">
            <a:avLst/>
          </a:prstGeom>
        </p:spPr>
      </p:pic>
      <p:sp>
        <p:nvSpPr>
          <p:cNvPr id="3" name="TextBox 2">
            <a:extLst>
              <a:ext uri="{FF2B5EF4-FFF2-40B4-BE49-F238E27FC236}">
                <a16:creationId xmlns:a16="http://schemas.microsoft.com/office/drawing/2014/main" id="{CDEF6BB6-7F75-417E-B46E-C689FFE16064}"/>
              </a:ext>
            </a:extLst>
          </p:cNvPr>
          <p:cNvSpPr txBox="1"/>
          <p:nvPr/>
        </p:nvSpPr>
        <p:spPr>
          <a:xfrm>
            <a:off x="6731118" y="4979699"/>
            <a:ext cx="1911998" cy="461665"/>
          </a:xfrm>
          <a:prstGeom prst="rect">
            <a:avLst/>
          </a:prstGeom>
          <a:noFill/>
        </p:spPr>
        <p:txBody>
          <a:bodyPr wrap="none" rtlCol="0">
            <a:spAutoFit/>
          </a:bodyPr>
          <a:lstStyle/>
          <a:p>
            <a:r>
              <a:rPr lang="en-US" sz="2400" dirty="0">
                <a:solidFill>
                  <a:schemeClr val="bg1"/>
                </a:solidFill>
              </a:rPr>
              <a:t>Matej 5:21-22</a:t>
            </a:r>
          </a:p>
        </p:txBody>
      </p:sp>
    </p:spTree>
    <p:extLst>
      <p:ext uri="{BB962C8B-B14F-4D97-AF65-F5344CB8AC3E}">
        <p14:creationId xmlns:p14="http://schemas.microsoft.com/office/powerpoint/2010/main" val="395163497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1CAE94D8-E49D-49F6-8C7F-4CF16CEC3332}"/>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449118" y="2463798"/>
            <a:ext cx="1610826" cy="965202"/>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hr-HR" sz="2000" b="1" dirty="0">
                <a:latin typeface="Times New Roman" panose="02020603050405020304" pitchFamily="18" charset="0"/>
                <a:cs typeface="Times New Roman" panose="02020603050405020304" pitchFamily="18" charset="0"/>
              </a:rPr>
              <a:t>Ne ubij</a:t>
            </a:r>
            <a:r>
              <a:rPr lang="sk-SK" sz="2000" b="1" dirty="0">
                <a:latin typeface="Times New Roman" panose="02020603050405020304" pitchFamily="18" charset="0"/>
                <a:cs typeface="Times New Roman" panose="02020603050405020304" pitchFamily="18" charset="0"/>
              </a:rPr>
              <a:t>!</a:t>
            </a:r>
            <a:endParaRPr lang="en-US" sz="2000" b="1" dirty="0">
              <a:latin typeface="Times New Roman" panose="02020603050405020304" pitchFamily="18" charset="0"/>
              <a:cs typeface="Times New Roman" panose="02020603050405020304" pitchFamily="18" charset="0"/>
            </a:endParaRP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972260" y="3653797"/>
            <a:ext cx="4405885" cy="1015663"/>
          </a:xfrm>
          <a:prstGeom prst="rect">
            <a:avLst/>
          </a:prstGeom>
        </p:spPr>
        <p:txBody>
          <a:bodyPr wrap="square">
            <a:spAutoFit/>
          </a:bodyPr>
          <a:lstStyle/>
          <a:p>
            <a:r>
              <a:rPr lang="en-US" sz="2000" dirty="0" err="1">
                <a:latin typeface="Times New Roman" panose="02020603050405020304" pitchFamily="18" charset="0"/>
                <a:cs typeface="Times New Roman" panose="02020603050405020304" pitchFamily="18" charset="0"/>
              </a:rPr>
              <a:t>Veće</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ljubavi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nitko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nema</a:t>
            </a:r>
            <a:r>
              <a:rPr lang="en-US" sz="2000" dirty="0">
                <a:latin typeface="Times New Roman" panose="02020603050405020304" pitchFamily="18" charset="0"/>
                <a:cs typeface="Times New Roman" panose="02020603050405020304" pitchFamily="18" charset="0"/>
              </a:rPr>
              <a:t> od </a:t>
            </a:r>
            <a:r>
              <a:rPr lang="en-US" sz="2000" dirty="0" err="1">
                <a:latin typeface="Times New Roman" panose="02020603050405020304" pitchFamily="18" charset="0"/>
                <a:cs typeface="Times New Roman" panose="02020603050405020304" pitchFamily="18" charset="0"/>
              </a:rPr>
              <a:t>ove</a:t>
            </a:r>
            <a:r>
              <a:rPr lang="en-US" sz="2000" dirty="0">
                <a:latin typeface="Times New Roman" panose="02020603050405020304" pitchFamily="18" charset="0"/>
                <a:cs typeface="Times New Roman" panose="02020603050405020304" pitchFamily="18" charset="0"/>
              </a:rPr>
              <a:t>: da </a:t>
            </a:r>
            <a:r>
              <a:rPr lang="en-US" sz="2000" dirty="0" err="1">
                <a:latin typeface="Times New Roman" panose="02020603050405020304" pitchFamily="18" charset="0"/>
                <a:cs typeface="Times New Roman" panose="02020603050405020304" pitchFamily="18" charset="0"/>
              </a:rPr>
              <a:t>tko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život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svoj</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položi</a:t>
            </a:r>
            <a:r>
              <a:rPr lang="en-US" sz="2000" dirty="0">
                <a:latin typeface="Times New Roman" panose="02020603050405020304" pitchFamily="18" charset="0"/>
                <a:cs typeface="Times New Roman" panose="02020603050405020304" pitchFamily="18" charset="0"/>
              </a:rPr>
              <a:t> za </a:t>
            </a:r>
            <a:r>
              <a:rPr lang="en-US" sz="2000" dirty="0" err="1">
                <a:latin typeface="Times New Roman" panose="02020603050405020304" pitchFamily="18" charset="0"/>
                <a:cs typeface="Times New Roman" panose="02020603050405020304" pitchFamily="18" charset="0"/>
              </a:rPr>
              <a:t>svoje</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prijatelje</a:t>
            </a:r>
            <a:r>
              <a:rPr lang="en-US" sz="2000" dirty="0">
                <a:latin typeface="Times New Roman" panose="02020603050405020304" pitchFamily="18" charset="0"/>
                <a:cs typeface="Times New Roman" panose="02020603050405020304" pitchFamily="18" charset="0"/>
              </a:rPr>
              <a:t>.</a:t>
            </a:r>
          </a:p>
          <a:p>
            <a:r>
              <a:rPr lang="en-US" sz="2000" dirty="0">
                <a:latin typeface="Times New Roman" panose="02020603050405020304" pitchFamily="18" charset="0"/>
                <a:cs typeface="Times New Roman" panose="02020603050405020304" pitchFamily="18" charset="0"/>
              </a:rPr>
              <a:t>(Ivan 15:13; 1 Ivanova 3:15-16)</a:t>
            </a:r>
          </a:p>
        </p:txBody>
      </p:sp>
      <p:sp>
        <p:nvSpPr>
          <p:cNvPr id="15" name="Content Placeholder 5"/>
          <p:cNvSpPr txBox="1">
            <a:spLocks/>
          </p:cNvSpPr>
          <p:nvPr/>
        </p:nvSpPr>
        <p:spPr>
          <a:xfrm>
            <a:off x="7175203" y="2463796"/>
            <a:ext cx="1651593" cy="965201"/>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hr-HR" sz="2000" b="1" dirty="0">
                <a:latin typeface="Times New Roman" panose="02020603050405020304" pitchFamily="18" charset="0"/>
                <a:cs typeface="Times New Roman" panose="02020603050405020304" pitchFamily="18" charset="0"/>
              </a:rPr>
              <a:t>Položi svoj život</a:t>
            </a:r>
            <a:r>
              <a:rPr lang="en-US" sz="2000" b="1" dirty="0">
                <a:latin typeface="Times New Roman" panose="02020603050405020304" pitchFamily="18" charset="0"/>
                <a:cs typeface="Times New Roman" panose="02020603050405020304" pitchFamily="18" charset="0"/>
              </a:rPr>
              <a:t>!</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8839321C-9D0E-40CB-A536-17F3AF886594}"/>
              </a:ext>
            </a:extLst>
          </p:cNvPr>
          <p:cNvSpPr txBox="1"/>
          <p:nvPr/>
        </p:nvSpPr>
        <p:spPr>
          <a:xfrm>
            <a:off x="9639" y="6330979"/>
            <a:ext cx="2489784" cy="400110"/>
          </a:xfrm>
          <a:prstGeom prst="rect">
            <a:avLst/>
          </a:prstGeom>
          <a:noFill/>
        </p:spPr>
        <p:txBody>
          <a:bodyPr wrap="none" rtlCol="0">
            <a:spAutoFit/>
          </a:bodyPr>
          <a:lstStyle/>
          <a:p>
            <a:r>
              <a:rPr lang="en-US" sz="2000" dirty="0" err="1">
                <a:latin typeface="Times New Roman" panose="02020603050405020304" pitchFamily="18" charset="0"/>
                <a:cs typeface="Times New Roman" panose="02020603050405020304" pitchFamily="18" charset="0"/>
              </a:rPr>
              <a:t>Ponovljeni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zakon</a:t>
            </a:r>
            <a:r>
              <a:rPr lang="en-US" sz="2000" dirty="0">
                <a:latin typeface="Times New Roman" panose="02020603050405020304" pitchFamily="18" charset="0"/>
                <a:cs typeface="Times New Roman" panose="02020603050405020304" pitchFamily="18" charset="0"/>
              </a:rPr>
              <a:t> 5:17</a:t>
            </a:r>
          </a:p>
        </p:txBody>
      </p:sp>
    </p:spTree>
    <p:extLst>
      <p:ext uri="{BB962C8B-B14F-4D97-AF65-F5344CB8AC3E}">
        <p14:creationId xmlns:p14="http://schemas.microsoft.com/office/powerpoint/2010/main" val="154371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3" grpId="0"/>
      <p:bldP spid="1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B1EFA23-BF37-4263-B84D-3A602A66DE7F}"/>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449118" y="2463799"/>
            <a:ext cx="2286000" cy="74676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hr-HR" sz="2000" b="1" dirty="0">
                <a:latin typeface="Times New Roman" panose="02020603050405020304" pitchFamily="18" charset="0"/>
                <a:cs typeface="Times New Roman" panose="02020603050405020304" pitchFamily="18" charset="0"/>
              </a:rPr>
              <a:t>Ne počini preljub</a:t>
            </a:r>
            <a:r>
              <a:rPr lang="en-US" sz="2000" b="1" dirty="0">
                <a:latin typeface="Times New Roman" panose="02020603050405020304" pitchFamily="18" charset="0"/>
                <a:cs typeface="Times New Roman" panose="02020603050405020304" pitchFamily="18" charset="0"/>
              </a:rPr>
              <a:t>!</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571999" y="3530599"/>
            <a:ext cx="4142081" cy="1015663"/>
          </a:xfrm>
          <a:prstGeom prst="rect">
            <a:avLst/>
          </a:prstGeom>
        </p:spPr>
        <p:txBody>
          <a:bodyPr wrap="square">
            <a:spAutoFit/>
          </a:bodyPr>
          <a:lstStyle/>
          <a:p>
            <a:r>
              <a:rPr lang="hr-HR" sz="2000" dirty="0">
                <a:latin typeface="Times New Roman" panose="02020603050405020304" pitchFamily="18" charset="0"/>
                <a:cs typeface="Times New Roman" panose="02020603050405020304" pitchFamily="18" charset="0"/>
              </a:rPr>
              <a:t>Muževi, ljubite svoje žene kao što je Krist ljubio Crkvu te sebe predao za nju…</a:t>
            </a:r>
            <a:r>
              <a:rPr lang="en-US" sz="2000" dirty="0">
                <a:latin typeface="Times New Roman" panose="02020603050405020304" pitchFamily="18" charset="0"/>
                <a:cs typeface="Times New Roman" panose="02020603050405020304" pitchFamily="18" charset="0"/>
              </a:rPr>
              <a:t>(E</a:t>
            </a:r>
            <a:r>
              <a:rPr lang="hr-HR" sz="2000" dirty="0" err="1">
                <a:latin typeface="Times New Roman" panose="02020603050405020304" pitchFamily="18" charset="0"/>
                <a:cs typeface="Times New Roman" panose="02020603050405020304" pitchFamily="18" charset="0"/>
              </a:rPr>
              <a:t>fežanima</a:t>
            </a:r>
            <a:r>
              <a:rPr lang="en-US" sz="2000" dirty="0">
                <a:latin typeface="Times New Roman" panose="02020603050405020304" pitchFamily="18" charset="0"/>
                <a:cs typeface="Times New Roman" panose="02020603050405020304" pitchFamily="18" charset="0"/>
              </a:rPr>
              <a:t> 5:25)</a:t>
            </a:r>
          </a:p>
        </p:txBody>
      </p:sp>
      <p:sp>
        <p:nvSpPr>
          <p:cNvPr id="15" name="Content Placeholder 5"/>
          <p:cNvSpPr txBox="1">
            <a:spLocks/>
          </p:cNvSpPr>
          <p:nvPr/>
        </p:nvSpPr>
        <p:spPr>
          <a:xfrm>
            <a:off x="7084194" y="2463798"/>
            <a:ext cx="1602605" cy="107334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hr-HR" sz="2000" b="1" dirty="0">
                <a:latin typeface="Times New Roman" panose="02020603050405020304" pitchFamily="18" charset="0"/>
                <a:cs typeface="Times New Roman" panose="02020603050405020304" pitchFamily="18" charset="0"/>
              </a:rPr>
              <a:t>Ljubi svog supružnika</a:t>
            </a:r>
            <a:r>
              <a:rPr lang="en-US" sz="2000" b="1" dirty="0">
                <a:latin typeface="Times New Roman" panose="02020603050405020304" pitchFamily="18" charset="0"/>
                <a:cs typeface="Times New Roman" panose="02020603050405020304" pitchFamily="18" charset="0"/>
              </a:rPr>
              <a:t>!</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EF516B52-E705-49FF-AC36-3DE21026AB27}"/>
              </a:ext>
            </a:extLst>
          </p:cNvPr>
          <p:cNvSpPr txBox="1"/>
          <p:nvPr/>
        </p:nvSpPr>
        <p:spPr>
          <a:xfrm>
            <a:off x="9639" y="6330979"/>
            <a:ext cx="2489784" cy="400110"/>
          </a:xfrm>
          <a:prstGeom prst="rect">
            <a:avLst/>
          </a:prstGeom>
          <a:noFill/>
        </p:spPr>
        <p:txBody>
          <a:bodyPr wrap="none" rtlCol="0">
            <a:spAutoFit/>
          </a:bodyPr>
          <a:lstStyle/>
          <a:p>
            <a:r>
              <a:rPr lang="en-US" sz="2000" dirty="0" err="1">
                <a:latin typeface="Times New Roman" panose="02020603050405020304" pitchFamily="18" charset="0"/>
                <a:cs typeface="Times New Roman" panose="02020603050405020304" pitchFamily="18" charset="0"/>
              </a:rPr>
              <a:t>Ponovljeni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zakon</a:t>
            </a:r>
            <a:r>
              <a:rPr lang="en-US" sz="2000" dirty="0">
                <a:latin typeface="Times New Roman" panose="02020603050405020304" pitchFamily="18" charset="0"/>
                <a:cs typeface="Times New Roman" panose="02020603050405020304" pitchFamily="18" charset="0"/>
              </a:rPr>
              <a:t> 5:18</a:t>
            </a:r>
          </a:p>
        </p:txBody>
      </p:sp>
    </p:spTree>
    <p:extLst>
      <p:ext uri="{BB962C8B-B14F-4D97-AF65-F5344CB8AC3E}">
        <p14:creationId xmlns:p14="http://schemas.microsoft.com/office/powerpoint/2010/main" val="211950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A1FA1DCB-5F2B-4F2E-B02B-899CAAFC7AB3}"/>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Misli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Riječi</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hr-HR"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Djela</a:t>
            </a:r>
            <a:endPar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449118" y="2463800"/>
            <a:ext cx="2286000" cy="74676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hr-HR" sz="2000" b="1" dirty="0">
                <a:latin typeface="Times New Roman" panose="02020603050405020304" pitchFamily="18" charset="0"/>
                <a:cs typeface="Times New Roman" panose="02020603050405020304" pitchFamily="18" charset="0"/>
              </a:rPr>
              <a:t>Ne kradi</a:t>
            </a:r>
            <a:r>
              <a:rPr lang="en-US" sz="2000" b="1" dirty="0">
                <a:latin typeface="Times New Roman" panose="02020603050405020304" pitchFamily="18" charset="0"/>
                <a:cs typeface="Times New Roman" panose="02020603050405020304" pitchFamily="18" charset="0"/>
              </a:rPr>
              <a:t>!</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571999" y="3530600"/>
            <a:ext cx="4142081" cy="1323439"/>
          </a:xfrm>
          <a:prstGeom prst="rect">
            <a:avLst/>
          </a:prstGeom>
        </p:spPr>
        <p:txBody>
          <a:bodyPr wrap="square">
            <a:spAutoFit/>
          </a:bodyPr>
          <a:lstStyle/>
          <a:p>
            <a:r>
              <a:rPr lang="en-US" sz="2000" dirty="0" err="1">
                <a:latin typeface="Times New Roman" panose="02020603050405020304" pitchFamily="18" charset="0"/>
                <a:cs typeface="Times New Roman" panose="02020603050405020304" pitchFamily="18" charset="0"/>
              </a:rPr>
              <a:t>Tko</a:t>
            </a:r>
            <a:r>
              <a:rPr lang="en-US" sz="2000" dirty="0">
                <a:latin typeface="Times New Roman" panose="02020603050405020304" pitchFamily="18" charset="0"/>
                <a:cs typeface="Times New Roman" panose="02020603050405020304" pitchFamily="18" charset="0"/>
              </a:rPr>
              <a:t> je </a:t>
            </a:r>
            <a:r>
              <a:rPr lang="en-US" sz="2000" dirty="0" err="1">
                <a:latin typeface="Times New Roman" panose="02020603050405020304" pitchFamily="18" charset="0"/>
                <a:cs typeface="Times New Roman" panose="02020603050405020304" pitchFamily="18" charset="0"/>
              </a:rPr>
              <a:t>krao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neka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više</a:t>
            </a:r>
            <a:r>
              <a:rPr lang="en-US" sz="2000" dirty="0">
                <a:latin typeface="Times New Roman" panose="02020603050405020304" pitchFamily="18" charset="0"/>
                <a:cs typeface="Times New Roman" panose="02020603050405020304" pitchFamily="18" charset="0"/>
              </a:rPr>
              <a:t> ne </a:t>
            </a:r>
            <a:r>
              <a:rPr lang="en-US" sz="2000" dirty="0" err="1">
                <a:latin typeface="Times New Roman" panose="02020603050405020304" pitchFamily="18" charset="0"/>
                <a:cs typeface="Times New Roman" panose="02020603050405020304" pitchFamily="18" charset="0"/>
              </a:rPr>
              <a:t>krade</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nego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neka</a:t>
            </a:r>
            <a:r>
              <a:rPr lang="en-US" sz="2000" dirty="0">
                <a:latin typeface="Times New Roman" panose="02020603050405020304" pitchFamily="18" charset="0"/>
                <a:cs typeface="Times New Roman" panose="02020603050405020304" pitchFamily="18" charset="0"/>
              </a:rPr>
              <a:t> se </a:t>
            </a:r>
            <a:r>
              <a:rPr lang="en-US" sz="2000" dirty="0" err="1">
                <a:latin typeface="Times New Roman" panose="02020603050405020304" pitchFamily="18" charset="0"/>
                <a:cs typeface="Times New Roman" panose="02020603050405020304" pitchFamily="18" charset="0"/>
              </a:rPr>
              <a:t>radije</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trudi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svojim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rukama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priskrbljivati</a:t>
            </a:r>
            <a:r>
              <a:rPr lang="en-US" sz="2000" dirty="0">
                <a:latin typeface="Times New Roman" panose="02020603050405020304" pitchFamily="18" charset="0"/>
                <a:cs typeface="Times New Roman" panose="02020603050405020304" pitchFamily="18" charset="0"/>
              </a:rPr>
              <a:t> da </a:t>
            </a:r>
            <a:r>
              <a:rPr lang="en-US" sz="2000" dirty="0" err="1">
                <a:latin typeface="Times New Roman" panose="02020603050405020304" pitchFamily="18" charset="0"/>
                <a:cs typeface="Times New Roman" panose="02020603050405020304" pitchFamily="18" charset="0"/>
              </a:rPr>
              <a:t>ima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što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podijeliti</a:t>
            </a:r>
            <a:r>
              <a:rPr lang="en-US" sz="2000" dirty="0">
                <a:latin typeface="Times New Roman" panose="02020603050405020304" pitchFamily="18" charset="0"/>
                <a:cs typeface="Times New Roman" panose="02020603050405020304" pitchFamily="18" charset="0"/>
              </a:rPr>
              <a:t> s </a:t>
            </a:r>
            <a:r>
              <a:rPr lang="en-US" sz="2000" dirty="0" err="1">
                <a:latin typeface="Times New Roman" panose="02020603050405020304" pitchFamily="18" charset="0"/>
                <a:cs typeface="Times New Roman" panose="02020603050405020304" pitchFamily="18" charset="0"/>
              </a:rPr>
              <a:t>potrebnim</a:t>
            </a:r>
            <a:r>
              <a:rPr lang="en-US" sz="2000" dirty="0">
                <a:latin typeface="Times New Roman" panose="02020603050405020304" pitchFamily="18" charset="0"/>
                <a:cs typeface="Times New Roman" panose="02020603050405020304" pitchFamily="18" charset="0"/>
              </a:rPr>
              <a:t>. (E</a:t>
            </a:r>
            <a:r>
              <a:rPr lang="hr-HR" sz="2000" dirty="0" err="1">
                <a:latin typeface="Times New Roman" panose="02020603050405020304" pitchFamily="18" charset="0"/>
                <a:cs typeface="Times New Roman" panose="02020603050405020304" pitchFamily="18" charset="0"/>
              </a:rPr>
              <a:t>fežanima</a:t>
            </a:r>
            <a:r>
              <a:rPr lang="en-US" sz="2000" dirty="0">
                <a:latin typeface="Times New Roman" panose="02020603050405020304" pitchFamily="18" charset="0"/>
                <a:cs typeface="Times New Roman" panose="02020603050405020304" pitchFamily="18" charset="0"/>
              </a:rPr>
              <a:t> 4:28)</a:t>
            </a:r>
          </a:p>
        </p:txBody>
      </p:sp>
      <p:sp>
        <p:nvSpPr>
          <p:cNvPr id="15" name="Content Placeholder 5"/>
          <p:cNvSpPr txBox="1">
            <a:spLocks/>
          </p:cNvSpPr>
          <p:nvPr/>
        </p:nvSpPr>
        <p:spPr>
          <a:xfrm>
            <a:off x="7752854" y="2463799"/>
            <a:ext cx="933945" cy="107334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hr-HR" sz="2000" b="1" dirty="0">
                <a:latin typeface="Times New Roman" panose="02020603050405020304" pitchFamily="18" charset="0"/>
                <a:cs typeface="Times New Roman" panose="02020603050405020304" pitchFamily="18" charset="0"/>
              </a:rPr>
              <a:t>Daj</a:t>
            </a:r>
            <a:r>
              <a:rPr lang="en-US" sz="2000" b="1" dirty="0">
                <a:latin typeface="Times New Roman" panose="02020603050405020304" pitchFamily="18" charset="0"/>
                <a:cs typeface="Times New Roman" panose="02020603050405020304" pitchFamily="18" charset="0"/>
              </a:rPr>
              <a:t>!</a:t>
            </a:r>
          </a:p>
        </p:txBody>
      </p:sp>
      <p:sp>
        <p:nvSpPr>
          <p:cNvPr id="17" name="TextBox 16">
            <a:extLst>
              <a:ext uri="{FF2B5EF4-FFF2-40B4-BE49-F238E27FC236}">
                <a16:creationId xmlns:a16="http://schemas.microsoft.com/office/drawing/2014/main" id="{7681970E-657D-4689-880F-62AB1C8778F2}"/>
              </a:ext>
            </a:extLst>
          </p:cNvPr>
          <p:cNvSpPr txBox="1"/>
          <p:nvPr/>
        </p:nvSpPr>
        <p:spPr>
          <a:xfrm>
            <a:off x="9639" y="6330979"/>
            <a:ext cx="2489784" cy="400110"/>
          </a:xfrm>
          <a:prstGeom prst="rect">
            <a:avLst/>
          </a:prstGeom>
          <a:noFill/>
        </p:spPr>
        <p:txBody>
          <a:bodyPr wrap="none" rtlCol="0">
            <a:spAutoFit/>
          </a:bodyPr>
          <a:lstStyle/>
          <a:p>
            <a:r>
              <a:rPr lang="en-US" sz="2000" dirty="0" err="1">
                <a:latin typeface="Times New Roman" panose="02020603050405020304" pitchFamily="18" charset="0"/>
                <a:cs typeface="Times New Roman" panose="02020603050405020304" pitchFamily="18" charset="0"/>
              </a:rPr>
              <a:t>Ponovljeni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zakon</a:t>
            </a:r>
            <a:r>
              <a:rPr lang="en-US" sz="2000" dirty="0">
                <a:latin typeface="Times New Roman" panose="02020603050405020304" pitchFamily="18" charset="0"/>
                <a:cs typeface="Times New Roman" panose="02020603050405020304" pitchFamily="18" charset="0"/>
              </a:rPr>
              <a:t> 5:19</a:t>
            </a:r>
          </a:p>
        </p:txBody>
      </p:sp>
    </p:spTree>
    <p:extLst>
      <p:ext uri="{BB962C8B-B14F-4D97-AF65-F5344CB8AC3E}">
        <p14:creationId xmlns:p14="http://schemas.microsoft.com/office/powerpoint/2010/main" val="3863434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p:bld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anded">
  <a:themeElements>
    <a:clrScheme name="Custom 1">
      <a:dk1>
        <a:srgbClr val="2C2C2C"/>
      </a:dk1>
      <a:lt1>
        <a:srgbClr val="FFFFFF"/>
      </a:lt1>
      <a:dk2>
        <a:srgbClr val="EF4023"/>
      </a:dk2>
      <a:lt2>
        <a:srgbClr val="F2F2F2"/>
      </a:lt2>
      <a:accent1>
        <a:srgbClr val="01A89E"/>
      </a:accent1>
      <a:accent2>
        <a:srgbClr val="EF4023"/>
      </a:accent2>
      <a:accent3>
        <a:srgbClr val="F29F16"/>
      </a:accent3>
      <a:accent4>
        <a:srgbClr val="CCE7D4"/>
      </a:accent4>
      <a:accent5>
        <a:srgbClr val="FFF100"/>
      </a:accent5>
      <a:accent6>
        <a:srgbClr val="E0FFFF"/>
      </a:accent6>
      <a:hlink>
        <a:srgbClr val="005DBA"/>
      </a:hlink>
      <a:folHlink>
        <a:srgbClr val="6C606A"/>
      </a:folHlink>
    </a:clrScheme>
    <a:fontScheme name="Banded">
      <a:maj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anded">
      <a:fillStyleLst>
        <a:solidFill>
          <a:schemeClr val="phClr"/>
        </a:solidFill>
        <a:gradFill rotWithShape="1">
          <a:gsLst>
            <a:gs pos="0">
              <a:schemeClr val="phClr">
                <a:tint val="65000"/>
                <a:satMod val="120000"/>
                <a:lumMod val="107000"/>
              </a:schemeClr>
            </a:gs>
            <a:gs pos="50000">
              <a:schemeClr val="phClr">
                <a:tint val="70000"/>
                <a:satMod val="124000"/>
                <a:lumMod val="103000"/>
              </a:schemeClr>
            </a:gs>
            <a:gs pos="100000">
              <a:schemeClr val="phClr">
                <a:tint val="85000"/>
                <a:satMod val="120000"/>
                <a:lumMod val="100000"/>
              </a:schemeClr>
            </a:gs>
          </a:gsLst>
          <a:lin ang="5400000" scaled="0"/>
        </a:gradFill>
        <a:gradFill rotWithShape="1">
          <a:gsLst>
            <a:gs pos="0">
              <a:schemeClr val="phClr">
                <a:tint val="85000"/>
                <a:shade val="98000"/>
                <a:satMod val="110000"/>
                <a:lumMod val="103000"/>
              </a:schemeClr>
            </a:gs>
            <a:gs pos="50000">
              <a:schemeClr val="phClr">
                <a:shade val="85000"/>
                <a:satMod val="105000"/>
                <a:lumMod val="100000"/>
              </a:schemeClr>
            </a:gs>
            <a:gs pos="100000">
              <a:schemeClr val="phClr">
                <a:shade val="60000"/>
                <a:satMod val="12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15875" dir="5400000" algn="ctr" rotWithShape="0">
              <a:srgbClr val="000000">
                <a:alpha val="68000"/>
              </a:srgbClr>
            </a:outerShdw>
          </a:effectLst>
        </a:effectStyle>
        <a:effectStyle>
          <a:effectLst>
            <a:outerShdw blurRad="88900" dist="27940" dir="5400000" algn="ctr" rotWithShape="0">
              <a:srgbClr val="000000">
                <a:alpha val="63000"/>
              </a:srgbClr>
            </a:outerShdw>
          </a:effectLst>
        </a:effectStyle>
      </a:effectStyleLst>
      <a:bgFillStyleLst>
        <a:solidFill>
          <a:schemeClr val="phClr"/>
        </a:solidFill>
        <a:blipFill rotWithShape="1">
          <a:blip xmlns:r="http://schemas.openxmlformats.org/officeDocument/2006/relationships" r:embed="rId1">
            <a:duotone>
              <a:schemeClr val="phClr"/>
              <a:schemeClr val="phClr">
                <a:shade val="91000"/>
                <a:satMod val="105000"/>
              </a:schemeClr>
            </a:duotone>
          </a:blip>
          <a:tile tx="0" ty="0" sx="100000" sy="100000" flip="none" algn="tl"/>
        </a:blipFill>
        <a:gradFill rotWithShape="1">
          <a:gsLst>
            <a:gs pos="0">
              <a:schemeClr val="phClr">
                <a:tint val="100000"/>
                <a:shade val="0"/>
                <a:satMod val="100000"/>
              </a:schemeClr>
            </a:gs>
            <a:gs pos="100000">
              <a:schemeClr val="phClr">
                <a:shade val="10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Banded" id="{98DFF888-2449-4D28-977C-6306C017633E}" vid="{9792607F-9579-4224-82FF-9C88C3E1E53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Banded</Template>
  <TotalTime>8211</TotalTime>
  <Words>773</Words>
  <Application>Microsoft Office PowerPoint</Application>
  <PresentationFormat>On-screen Show (4:3)</PresentationFormat>
  <Paragraphs>127</Paragraphs>
  <Slides>13</Slides>
  <Notes>13</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13</vt:i4>
      </vt:variant>
    </vt:vector>
  </HeadingPairs>
  <TitlesOfParts>
    <vt:vector size="19" baseType="lpstr">
      <vt:lpstr>Arial</vt:lpstr>
      <vt:lpstr>Calibri</vt:lpstr>
      <vt:lpstr>Corbel</vt:lpstr>
      <vt:lpstr>Times New Roman</vt:lpstr>
      <vt:lpstr>Wingdings</vt:lpstr>
      <vt:lpstr>Banded</vt:lpstr>
      <vt:lpstr>Milost u Zakonu</vt:lpstr>
      <vt:lpstr>Drugo pitanje saveza</vt:lpstr>
      <vt:lpstr>Drugo pitanje saveza</vt:lpstr>
      <vt:lpstr>PowerPoint Presentation</vt:lpstr>
      <vt:lpstr>PowerPoint Presentation</vt:lpstr>
      <vt:lpstr>17"Ne mislite da sam došao ukinuti Zakon ili Proroke. Nisam došao ukinuti, nego ispuniti. 18Zaista, kažem vam, dok ne prođe nebo i zemlja, ne, ni jedno slovce, ni jedan potezić iz Zakona neće proći, dok se sve ne zbude. 19Tko dakle ukine jednu od tih, pa i najmanjih zapovijedi i tako nauči ljude, najmanji će biti u kraljevstvu nebeskom. A tko ih bude vršio i druge učio, taj će biti velik u kraljevstvu nebeskom." 20"Uistinu kažem vam: ne bude li pravednost vaša veća od pravednosti pismoznanaca i farizeja, ne, nećete ući u kraljevstvo nebesko." 21"Čuli ste da je rečeno starima: »Ne ubij!« Tko ubije, bit će podvrgnut sudu. 22A ja vam kažem: Svaki koji se srdi na brata svoga, bit će podvrgnut sudu. A tko bratu rekne 'Glupane!', bit će podvrgnut Vijeću. A tko reče: 'Luđače!', bit će podvrgnut ognju paklenomu." 23"Ako dakle prinosiš dar na žrtvenik pa se ondje sjetiš da tvoj brat ima nešto protiv tebe, 24ostavi dar ondje pred žrtvenikom, idi i najprije se izmiri s bratom, a onda dođi i prinesi dar." 25"Nagodi se brzo s protivnikom dok si još s njim na putu, da te protivnik ne preda sucu, a sudac tamničaru, pa da te ne bace u tamnicu. 26Zaita, kažem ti, nećeš izići odande dok ne isplatiš do posljednjeg novčića."</vt:lpstr>
      <vt:lpstr>PowerPoint Presentation</vt:lpstr>
      <vt:lpstr>PowerPoint Presentation</vt:lpstr>
      <vt:lpstr>PowerPoint Presentation</vt:lpstr>
      <vt:lpstr>PowerPoint Presentation</vt:lpstr>
      <vt:lpstr>PowerPoint Presentation</vt:lpstr>
      <vt:lpstr>PowerPoint Presentation</vt:lpstr>
      <vt:lpstr>Milost u Zakonu</vt:lpstr>
    </vt:vector>
  </TitlesOfParts>
  <Company>Wells Fargo N.A.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William Brent</dc:creator>
  <cp:lastModifiedBy>Michael Brent</cp:lastModifiedBy>
  <cp:revision>34</cp:revision>
  <dcterms:created xsi:type="dcterms:W3CDTF">2019-02-20T16:36:24Z</dcterms:created>
  <dcterms:modified xsi:type="dcterms:W3CDTF">2019-07-08T07:59:38Z</dcterms:modified>
</cp:coreProperties>
</file>