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7"/>
  </p:notesMasterIdLst>
  <p:sldIdLst>
    <p:sldId id="671" r:id="rId2"/>
    <p:sldId id="673" r:id="rId3"/>
    <p:sldId id="674" r:id="rId4"/>
    <p:sldId id="648" r:id="rId5"/>
    <p:sldId id="55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B2D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18E9F0-1AFD-47D9-B760-DE31CC9865DF}" v="3030" dt="2018-07-08T16:44:55.6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06" autoAdjust="0"/>
    <p:restoredTop sz="88725" autoAdjust="0"/>
  </p:normalViewPr>
  <p:slideViewPr>
    <p:cSldViewPr snapToGrid="0">
      <p:cViewPr>
        <p:scale>
          <a:sx n="80" d="100"/>
          <a:sy n="80" d="100"/>
        </p:scale>
        <p:origin x="274" y="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86"/>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Brent" userId="efbb700b7c4874dd" providerId="LiveId" clId="{CD18E9F0-1AFD-47D9-B760-DE31CC9865DF}"/>
    <pc:docChg chg="undo custSel addSld delSld modSld sldOrd">
      <pc:chgData name="Michael Brent" userId="efbb700b7c4874dd" providerId="LiveId" clId="{CD18E9F0-1AFD-47D9-B760-DE31CC9865DF}" dt="2018-07-08T16:44:55.666" v="3026" actId="20577"/>
      <pc:docMkLst>
        <pc:docMk/>
      </pc:docMkLst>
      <pc:sldChg chg="del">
        <pc:chgData name="Michael Brent" userId="efbb700b7c4874dd" providerId="LiveId" clId="{CD18E9F0-1AFD-47D9-B760-DE31CC9865DF}" dt="2018-07-08T14:55:49.986" v="1" actId="2696"/>
        <pc:sldMkLst>
          <pc:docMk/>
          <pc:sldMk cId="0" sldId="508"/>
        </pc:sldMkLst>
      </pc:sldChg>
      <pc:sldChg chg="del">
        <pc:chgData name="Michael Brent" userId="efbb700b7c4874dd" providerId="LiveId" clId="{CD18E9F0-1AFD-47D9-B760-DE31CC9865DF}" dt="2018-07-08T14:55:54.680" v="8" actId="2696"/>
        <pc:sldMkLst>
          <pc:docMk/>
          <pc:sldMk cId="0" sldId="554"/>
        </pc:sldMkLst>
      </pc:sldChg>
      <pc:sldChg chg="addSp delSp modSp ord modAnim">
        <pc:chgData name="Michael Brent" userId="efbb700b7c4874dd" providerId="LiveId" clId="{CD18E9F0-1AFD-47D9-B760-DE31CC9865DF}" dt="2018-07-08T16:39:16.169" v="2996" actId="20577"/>
        <pc:sldMkLst>
          <pc:docMk/>
          <pc:sldMk cId="0" sldId="558"/>
        </pc:sldMkLst>
        <pc:spChg chg="mod">
          <ac:chgData name="Michael Brent" userId="efbb700b7c4874dd" providerId="LiveId" clId="{CD18E9F0-1AFD-47D9-B760-DE31CC9865DF}" dt="2018-07-08T16:39:16.169" v="2996" actId="20577"/>
          <ac:spMkLst>
            <pc:docMk/>
            <pc:sldMk cId="0" sldId="558"/>
            <ac:spMk id="2" creationId="{00000000-0000-0000-0000-000000000000}"/>
          </ac:spMkLst>
        </pc:spChg>
        <pc:spChg chg="mod">
          <ac:chgData name="Michael Brent" userId="efbb700b7c4874dd" providerId="LiveId" clId="{CD18E9F0-1AFD-47D9-B760-DE31CC9865DF}" dt="2018-07-08T16:38:51.713" v="2974" actId="20577"/>
          <ac:spMkLst>
            <pc:docMk/>
            <pc:sldMk cId="0" sldId="558"/>
            <ac:spMk id="3" creationId="{00000000-0000-0000-0000-000000000000}"/>
          </ac:spMkLst>
        </pc:spChg>
        <pc:spChg chg="del">
          <ac:chgData name="Michael Brent" userId="efbb700b7c4874dd" providerId="LiveId" clId="{CD18E9F0-1AFD-47D9-B760-DE31CC9865DF}" dt="2018-07-08T16:37:24.098" v="2939" actId="478"/>
          <ac:spMkLst>
            <pc:docMk/>
            <pc:sldMk cId="0" sldId="558"/>
            <ac:spMk id="4" creationId="{00000000-0000-0000-0000-000000000000}"/>
          </ac:spMkLst>
        </pc:spChg>
        <pc:spChg chg="del">
          <ac:chgData name="Michael Brent" userId="efbb700b7c4874dd" providerId="LiveId" clId="{CD18E9F0-1AFD-47D9-B760-DE31CC9865DF}" dt="2018-07-08T16:37:42.245" v="2943" actId="478"/>
          <ac:spMkLst>
            <pc:docMk/>
            <pc:sldMk cId="0" sldId="558"/>
            <ac:spMk id="5" creationId="{00000000-0000-0000-0000-000000000000}"/>
          </ac:spMkLst>
        </pc:spChg>
        <pc:spChg chg="add del mod">
          <ac:chgData name="Michael Brent" userId="efbb700b7c4874dd" providerId="LiveId" clId="{CD18E9F0-1AFD-47D9-B760-DE31CC9865DF}" dt="2018-07-08T16:37:34.039" v="2941" actId="478"/>
          <ac:spMkLst>
            <pc:docMk/>
            <pc:sldMk cId="0" sldId="558"/>
            <ac:spMk id="7" creationId="{8C69B193-1D3F-4EDC-AF40-76B1CB0D14D5}"/>
          </ac:spMkLst>
        </pc:spChg>
      </pc:sldChg>
      <pc:sldChg chg="del">
        <pc:chgData name="Michael Brent" userId="efbb700b7c4874dd" providerId="LiveId" clId="{CD18E9F0-1AFD-47D9-B760-DE31CC9865DF}" dt="2018-07-08T14:56:25.106" v="12" actId="2696"/>
        <pc:sldMkLst>
          <pc:docMk/>
          <pc:sldMk cId="3558758153" sldId="630"/>
        </pc:sldMkLst>
      </pc:sldChg>
      <pc:sldChg chg="del">
        <pc:chgData name="Michael Brent" userId="efbb700b7c4874dd" providerId="LiveId" clId="{CD18E9F0-1AFD-47D9-B760-DE31CC9865DF}" dt="2018-07-08T14:56:25.495" v="26" actId="2696"/>
        <pc:sldMkLst>
          <pc:docMk/>
          <pc:sldMk cId="1340299674" sldId="633"/>
        </pc:sldMkLst>
      </pc:sldChg>
      <pc:sldChg chg="del">
        <pc:chgData name="Michael Brent" userId="efbb700b7c4874dd" providerId="LiveId" clId="{CD18E9F0-1AFD-47D9-B760-DE31CC9865DF}" dt="2018-07-08T14:56:25.543" v="27" actId="2696"/>
        <pc:sldMkLst>
          <pc:docMk/>
          <pc:sldMk cId="445720037" sldId="635"/>
        </pc:sldMkLst>
      </pc:sldChg>
      <pc:sldChg chg="del">
        <pc:chgData name="Michael Brent" userId="efbb700b7c4874dd" providerId="LiveId" clId="{CD18E9F0-1AFD-47D9-B760-DE31CC9865DF}" dt="2018-07-08T14:56:25.578" v="29" actId="2696"/>
        <pc:sldMkLst>
          <pc:docMk/>
          <pc:sldMk cId="2176209983" sldId="638"/>
        </pc:sldMkLst>
      </pc:sldChg>
      <pc:sldChg chg="addSp delSp modSp ord">
        <pc:chgData name="Michael Brent" userId="efbb700b7c4874dd" providerId="LiveId" clId="{CD18E9F0-1AFD-47D9-B760-DE31CC9865DF}" dt="2018-07-08T16:39:08.153" v="2983" actId="20577"/>
        <pc:sldMkLst>
          <pc:docMk/>
          <pc:sldMk cId="3921011163" sldId="648"/>
        </pc:sldMkLst>
        <pc:spChg chg="mod">
          <ac:chgData name="Michael Brent" userId="efbb700b7c4874dd" providerId="LiveId" clId="{CD18E9F0-1AFD-47D9-B760-DE31CC9865DF}" dt="2018-07-08T16:39:08.153" v="2983" actId="20577"/>
          <ac:spMkLst>
            <pc:docMk/>
            <pc:sldMk cId="3921011163" sldId="648"/>
            <ac:spMk id="2" creationId="{00000000-0000-0000-0000-000000000000}"/>
          </ac:spMkLst>
        </pc:spChg>
        <pc:spChg chg="mod">
          <ac:chgData name="Michael Brent" userId="efbb700b7c4874dd" providerId="LiveId" clId="{CD18E9F0-1AFD-47D9-B760-DE31CC9865DF}" dt="2018-07-08T16:39:02.083" v="2975"/>
          <ac:spMkLst>
            <pc:docMk/>
            <pc:sldMk cId="3921011163" sldId="648"/>
            <ac:spMk id="3" creationId="{00000000-0000-0000-0000-000000000000}"/>
          </ac:spMkLst>
        </pc:spChg>
        <pc:spChg chg="del mod">
          <ac:chgData name="Michael Brent" userId="efbb700b7c4874dd" providerId="LiveId" clId="{CD18E9F0-1AFD-47D9-B760-DE31CC9865DF}" dt="2018-07-08T16:36:24.586" v="2928" actId="478"/>
          <ac:spMkLst>
            <pc:docMk/>
            <pc:sldMk cId="3921011163" sldId="648"/>
            <ac:spMk id="4" creationId="{00000000-0000-0000-0000-000000000000}"/>
          </ac:spMkLst>
        </pc:spChg>
        <pc:spChg chg="del mod">
          <ac:chgData name="Michael Brent" userId="efbb700b7c4874dd" providerId="LiveId" clId="{CD18E9F0-1AFD-47D9-B760-DE31CC9865DF}" dt="2018-07-08T16:36:51.240" v="2933" actId="478"/>
          <ac:spMkLst>
            <pc:docMk/>
            <pc:sldMk cId="3921011163" sldId="648"/>
            <ac:spMk id="5" creationId="{00000000-0000-0000-0000-000000000000}"/>
          </ac:spMkLst>
        </pc:spChg>
        <pc:spChg chg="add del mod">
          <ac:chgData name="Michael Brent" userId="efbb700b7c4874dd" providerId="LiveId" clId="{CD18E9F0-1AFD-47D9-B760-DE31CC9865DF}" dt="2018-07-08T16:36:35.479" v="2930" actId="478"/>
          <ac:spMkLst>
            <pc:docMk/>
            <pc:sldMk cId="3921011163" sldId="648"/>
            <ac:spMk id="7" creationId="{2D62D2A2-FA4D-4DE6-879F-3A35D4D8F5E1}"/>
          </ac:spMkLst>
        </pc:spChg>
      </pc:sldChg>
      <pc:sldChg chg="del">
        <pc:chgData name="Michael Brent" userId="efbb700b7c4874dd" providerId="LiveId" clId="{CD18E9F0-1AFD-47D9-B760-DE31CC9865DF}" dt="2018-07-08T14:56:25.287" v="18" actId="2696"/>
        <pc:sldMkLst>
          <pc:docMk/>
          <pc:sldMk cId="3582341213" sldId="651"/>
        </pc:sldMkLst>
      </pc:sldChg>
      <pc:sldChg chg="del">
        <pc:chgData name="Michael Brent" userId="efbb700b7c4874dd" providerId="LiveId" clId="{CD18E9F0-1AFD-47D9-B760-DE31CC9865DF}" dt="2018-07-08T14:56:25.209" v="15" actId="2696"/>
        <pc:sldMkLst>
          <pc:docMk/>
          <pc:sldMk cId="3202242264" sldId="652"/>
        </pc:sldMkLst>
      </pc:sldChg>
      <pc:sldChg chg="del">
        <pc:chgData name="Michael Brent" userId="efbb700b7c4874dd" providerId="LiveId" clId="{CD18E9F0-1AFD-47D9-B760-DE31CC9865DF}" dt="2018-07-08T14:56:25.131" v="13" actId="2696"/>
        <pc:sldMkLst>
          <pc:docMk/>
          <pc:sldMk cId="4070370946" sldId="654"/>
        </pc:sldMkLst>
      </pc:sldChg>
      <pc:sldChg chg="del">
        <pc:chgData name="Michael Brent" userId="efbb700b7c4874dd" providerId="LiveId" clId="{CD18E9F0-1AFD-47D9-B760-DE31CC9865DF}" dt="2018-07-08T14:56:25.154" v="14" actId="2696"/>
        <pc:sldMkLst>
          <pc:docMk/>
          <pc:sldMk cId="1052100486" sldId="655"/>
        </pc:sldMkLst>
      </pc:sldChg>
      <pc:sldChg chg="del">
        <pc:chgData name="Michael Brent" userId="efbb700b7c4874dd" providerId="LiveId" clId="{CD18E9F0-1AFD-47D9-B760-DE31CC9865DF}" dt="2018-07-08T14:56:25.230" v="16" actId="2696"/>
        <pc:sldMkLst>
          <pc:docMk/>
          <pc:sldMk cId="1095467732" sldId="656"/>
        </pc:sldMkLst>
      </pc:sldChg>
      <pc:sldChg chg="del">
        <pc:chgData name="Michael Brent" userId="efbb700b7c4874dd" providerId="LiveId" clId="{CD18E9F0-1AFD-47D9-B760-DE31CC9865DF}" dt="2018-07-08T14:56:25.253" v="17" actId="2696"/>
        <pc:sldMkLst>
          <pc:docMk/>
          <pc:sldMk cId="2913863618" sldId="657"/>
        </pc:sldMkLst>
      </pc:sldChg>
      <pc:sldChg chg="del">
        <pc:chgData name="Michael Brent" userId="efbb700b7c4874dd" providerId="LiveId" clId="{CD18E9F0-1AFD-47D9-B760-DE31CC9865DF}" dt="2018-07-08T14:56:25.402" v="24" actId="2696"/>
        <pc:sldMkLst>
          <pc:docMk/>
          <pc:sldMk cId="3452062905" sldId="659"/>
        </pc:sldMkLst>
      </pc:sldChg>
      <pc:sldChg chg="del">
        <pc:chgData name="Michael Brent" userId="efbb700b7c4874dd" providerId="LiveId" clId="{CD18E9F0-1AFD-47D9-B760-DE31CC9865DF}" dt="2018-07-08T14:56:25.418" v="25" actId="2696"/>
        <pc:sldMkLst>
          <pc:docMk/>
          <pc:sldMk cId="300877353" sldId="660"/>
        </pc:sldMkLst>
      </pc:sldChg>
      <pc:sldChg chg="del">
        <pc:chgData name="Michael Brent" userId="efbb700b7c4874dd" providerId="LiveId" clId="{CD18E9F0-1AFD-47D9-B760-DE31CC9865DF}" dt="2018-07-08T14:55:50.051" v="2" actId="2696"/>
        <pc:sldMkLst>
          <pc:docMk/>
          <pc:sldMk cId="3535505023" sldId="661"/>
        </pc:sldMkLst>
      </pc:sldChg>
      <pc:sldChg chg="del">
        <pc:chgData name="Michael Brent" userId="efbb700b7c4874dd" providerId="LiveId" clId="{CD18E9F0-1AFD-47D9-B760-DE31CC9865DF}" dt="2018-07-08T14:55:50.065" v="3" actId="2696"/>
        <pc:sldMkLst>
          <pc:docMk/>
          <pc:sldMk cId="2357231402" sldId="662"/>
        </pc:sldMkLst>
      </pc:sldChg>
      <pc:sldChg chg="del">
        <pc:chgData name="Michael Brent" userId="efbb700b7c4874dd" providerId="LiveId" clId="{CD18E9F0-1AFD-47D9-B760-DE31CC9865DF}" dt="2018-07-08T14:55:50.079" v="4" actId="2696"/>
        <pc:sldMkLst>
          <pc:docMk/>
          <pc:sldMk cId="993130766" sldId="663"/>
        </pc:sldMkLst>
      </pc:sldChg>
      <pc:sldChg chg="del">
        <pc:chgData name="Michael Brent" userId="efbb700b7c4874dd" providerId="LiveId" clId="{CD18E9F0-1AFD-47D9-B760-DE31CC9865DF}" dt="2018-07-08T14:55:50.090" v="5" actId="2696"/>
        <pc:sldMkLst>
          <pc:docMk/>
          <pc:sldMk cId="112716512" sldId="664"/>
        </pc:sldMkLst>
      </pc:sldChg>
      <pc:sldChg chg="del">
        <pc:chgData name="Michael Brent" userId="efbb700b7c4874dd" providerId="LiveId" clId="{CD18E9F0-1AFD-47D9-B760-DE31CC9865DF}" dt="2018-07-08T14:56:13.520" v="11" actId="2696"/>
        <pc:sldMkLst>
          <pc:docMk/>
          <pc:sldMk cId="3817105639" sldId="667"/>
        </pc:sldMkLst>
      </pc:sldChg>
      <pc:sldChg chg="del">
        <pc:chgData name="Michael Brent" userId="efbb700b7c4874dd" providerId="LiveId" clId="{CD18E9F0-1AFD-47D9-B760-DE31CC9865DF}" dt="2018-07-08T14:56:03.598" v="9" actId="2696"/>
        <pc:sldMkLst>
          <pc:docMk/>
          <pc:sldMk cId="2129873504" sldId="669"/>
        </pc:sldMkLst>
      </pc:sldChg>
      <pc:sldChg chg="addSp delSp modSp add del">
        <pc:chgData name="Michael Brent" userId="efbb700b7c4874dd" providerId="LiveId" clId="{CD18E9F0-1AFD-47D9-B760-DE31CC9865DF}" dt="2018-07-08T16:35:51.771" v="2923" actId="2696"/>
        <pc:sldMkLst>
          <pc:docMk/>
          <pc:sldMk cId="4051171118" sldId="672"/>
        </pc:sldMkLst>
        <pc:spChg chg="del">
          <ac:chgData name="Michael Brent" userId="efbb700b7c4874dd" providerId="LiveId" clId="{CD18E9F0-1AFD-47D9-B760-DE31CC9865DF}" dt="2018-07-08T15:28:27.596" v="51"/>
          <ac:spMkLst>
            <pc:docMk/>
            <pc:sldMk cId="4051171118" sldId="672"/>
            <ac:spMk id="2" creationId="{4A2F8585-99E7-4B50-B2D3-F1C39B552DE9}"/>
          </ac:spMkLst>
        </pc:spChg>
        <pc:spChg chg="del">
          <ac:chgData name="Michael Brent" userId="efbb700b7c4874dd" providerId="LiveId" clId="{CD18E9F0-1AFD-47D9-B760-DE31CC9865DF}" dt="2018-07-08T15:28:27.596" v="51"/>
          <ac:spMkLst>
            <pc:docMk/>
            <pc:sldMk cId="4051171118" sldId="672"/>
            <ac:spMk id="3" creationId="{A4B54A8E-EE30-4B23-90CA-4592CC88B2D3}"/>
          </ac:spMkLst>
        </pc:spChg>
        <pc:spChg chg="del">
          <ac:chgData name="Michael Brent" userId="efbb700b7c4874dd" providerId="LiveId" clId="{CD18E9F0-1AFD-47D9-B760-DE31CC9865DF}" dt="2018-07-08T15:28:27.596" v="51"/>
          <ac:spMkLst>
            <pc:docMk/>
            <pc:sldMk cId="4051171118" sldId="672"/>
            <ac:spMk id="4" creationId="{A1400985-D700-4E37-9BB1-C623F27CC726}"/>
          </ac:spMkLst>
        </pc:spChg>
        <pc:spChg chg="del">
          <ac:chgData name="Michael Brent" userId="efbb700b7c4874dd" providerId="LiveId" clId="{CD18E9F0-1AFD-47D9-B760-DE31CC9865DF}" dt="2018-07-08T15:28:27.596" v="51"/>
          <ac:spMkLst>
            <pc:docMk/>
            <pc:sldMk cId="4051171118" sldId="672"/>
            <ac:spMk id="6" creationId="{8A50B032-28BE-4CAA-8029-1C9BBADF5F48}"/>
          </ac:spMkLst>
        </pc:spChg>
        <pc:graphicFrameChg chg="add mod modGraphic">
          <ac:chgData name="Michael Brent" userId="efbb700b7c4874dd" providerId="LiveId" clId="{CD18E9F0-1AFD-47D9-B760-DE31CC9865DF}" dt="2018-07-08T15:28:50.347" v="54" actId="14100"/>
          <ac:graphicFrameMkLst>
            <pc:docMk/>
            <pc:sldMk cId="4051171118" sldId="672"/>
            <ac:graphicFrameMk id="7" creationId="{667EC147-B1B1-41FA-9EA1-12E4A36894D0}"/>
          </ac:graphicFrameMkLst>
        </pc:graphicFrameChg>
      </pc:sldChg>
      <pc:sldChg chg="del">
        <pc:chgData name="Michael Brent" userId="efbb700b7c4874dd" providerId="LiveId" clId="{CD18E9F0-1AFD-47D9-B760-DE31CC9865DF}" dt="2018-07-08T14:56:25.560" v="28" actId="2696"/>
        <pc:sldMkLst>
          <pc:docMk/>
          <pc:sldMk cId="4246362083" sldId="672"/>
        </pc:sldMkLst>
      </pc:sldChg>
      <pc:sldChg chg="addSp delSp modSp add">
        <pc:chgData name="Michael Brent" userId="efbb700b7c4874dd" providerId="LiveId" clId="{CD18E9F0-1AFD-47D9-B760-DE31CC9865DF}" dt="2018-07-08T16:44:55.666" v="3026" actId="20577"/>
        <pc:sldMkLst>
          <pc:docMk/>
          <pc:sldMk cId="1849654796" sldId="673"/>
        </pc:sldMkLst>
        <pc:spChg chg="del">
          <ac:chgData name="Michael Brent" userId="efbb700b7c4874dd" providerId="LiveId" clId="{CD18E9F0-1AFD-47D9-B760-DE31CC9865DF}" dt="2018-07-08T15:29:38.705" v="56" actId="478"/>
          <ac:spMkLst>
            <pc:docMk/>
            <pc:sldMk cId="1849654796" sldId="673"/>
            <ac:spMk id="2" creationId="{9C41DECB-32D5-4B5B-A2DF-D8D1E2FD9BE0}"/>
          </ac:spMkLst>
        </pc:spChg>
        <pc:spChg chg="add mod">
          <ac:chgData name="Michael Brent" userId="efbb700b7c4874dd" providerId="LiveId" clId="{CD18E9F0-1AFD-47D9-B760-DE31CC9865DF}" dt="2018-07-08T16:23:02.664" v="1331" actId="1036"/>
          <ac:spMkLst>
            <pc:docMk/>
            <pc:sldMk cId="1849654796" sldId="673"/>
            <ac:spMk id="12" creationId="{0780499D-43CC-4775-8ACC-273F1A8BDA5C}"/>
          </ac:spMkLst>
        </pc:spChg>
        <pc:spChg chg="add mod">
          <ac:chgData name="Michael Brent" userId="efbb700b7c4874dd" providerId="LiveId" clId="{CD18E9F0-1AFD-47D9-B760-DE31CC9865DF}" dt="2018-07-08T16:23:02.664" v="1331" actId="1036"/>
          <ac:spMkLst>
            <pc:docMk/>
            <pc:sldMk cId="1849654796" sldId="673"/>
            <ac:spMk id="13" creationId="{7116E812-F8B2-49E7-BC43-82B73E9FFA74}"/>
          </ac:spMkLst>
        </pc:spChg>
        <pc:spChg chg="add mod">
          <ac:chgData name="Michael Brent" userId="efbb700b7c4874dd" providerId="LiveId" clId="{CD18E9F0-1AFD-47D9-B760-DE31CC9865DF}" dt="2018-07-08T16:23:02.664" v="1331" actId="1036"/>
          <ac:spMkLst>
            <pc:docMk/>
            <pc:sldMk cId="1849654796" sldId="673"/>
            <ac:spMk id="14" creationId="{D65750C4-46D2-46FD-B9D7-00F22017D43F}"/>
          </ac:spMkLst>
        </pc:spChg>
        <pc:spChg chg="add mod">
          <ac:chgData name="Michael Brent" userId="efbb700b7c4874dd" providerId="LiveId" clId="{CD18E9F0-1AFD-47D9-B760-DE31CC9865DF}" dt="2018-07-08T16:23:02.664" v="1331" actId="1036"/>
          <ac:spMkLst>
            <pc:docMk/>
            <pc:sldMk cId="1849654796" sldId="673"/>
            <ac:spMk id="15" creationId="{A496D2A1-7914-4AE0-BE48-EC1B736CB409}"/>
          </ac:spMkLst>
        </pc:spChg>
        <pc:spChg chg="add mod">
          <ac:chgData name="Michael Brent" userId="efbb700b7c4874dd" providerId="LiveId" clId="{CD18E9F0-1AFD-47D9-B760-DE31CC9865DF}" dt="2018-07-08T16:23:02.664" v="1331" actId="1036"/>
          <ac:spMkLst>
            <pc:docMk/>
            <pc:sldMk cId="1849654796" sldId="673"/>
            <ac:spMk id="16" creationId="{92FAF857-06C5-4B63-9528-96E4B6E759AE}"/>
          </ac:spMkLst>
        </pc:spChg>
        <pc:spChg chg="add mod">
          <ac:chgData name="Michael Brent" userId="efbb700b7c4874dd" providerId="LiveId" clId="{CD18E9F0-1AFD-47D9-B760-DE31CC9865DF}" dt="2018-07-08T16:23:02.664" v="1331" actId="1036"/>
          <ac:spMkLst>
            <pc:docMk/>
            <pc:sldMk cId="1849654796" sldId="673"/>
            <ac:spMk id="17" creationId="{53956367-2588-412F-936A-A7E5D4FAF221}"/>
          </ac:spMkLst>
        </pc:spChg>
        <pc:spChg chg="add mod">
          <ac:chgData name="Michael Brent" userId="efbb700b7c4874dd" providerId="LiveId" clId="{CD18E9F0-1AFD-47D9-B760-DE31CC9865DF}" dt="2018-07-08T16:23:02.664" v="1331" actId="1036"/>
          <ac:spMkLst>
            <pc:docMk/>
            <pc:sldMk cId="1849654796" sldId="673"/>
            <ac:spMk id="18" creationId="{F5985CF8-FFAF-4E3A-BE3C-D6D0343CBC6F}"/>
          </ac:spMkLst>
        </pc:spChg>
        <pc:spChg chg="add mod">
          <ac:chgData name="Michael Brent" userId="efbb700b7c4874dd" providerId="LiveId" clId="{CD18E9F0-1AFD-47D9-B760-DE31CC9865DF}" dt="2018-07-08T16:23:10.117" v="1350" actId="1035"/>
          <ac:spMkLst>
            <pc:docMk/>
            <pc:sldMk cId="1849654796" sldId="673"/>
            <ac:spMk id="19" creationId="{9763E0E9-F86F-4BB5-804B-9955B2437EEB}"/>
          </ac:spMkLst>
        </pc:spChg>
        <pc:spChg chg="add mod">
          <ac:chgData name="Michael Brent" userId="efbb700b7c4874dd" providerId="LiveId" clId="{CD18E9F0-1AFD-47D9-B760-DE31CC9865DF}" dt="2018-07-08T16:23:10.117" v="1350" actId="1035"/>
          <ac:spMkLst>
            <pc:docMk/>
            <pc:sldMk cId="1849654796" sldId="673"/>
            <ac:spMk id="20" creationId="{A191F5B2-5CD5-4E4F-A0F8-6F899BEBC8F7}"/>
          </ac:spMkLst>
        </pc:spChg>
        <pc:spChg chg="add mod">
          <ac:chgData name="Michael Brent" userId="efbb700b7c4874dd" providerId="LiveId" clId="{CD18E9F0-1AFD-47D9-B760-DE31CC9865DF}" dt="2018-07-08T16:44:55.666" v="3026" actId="20577"/>
          <ac:spMkLst>
            <pc:docMk/>
            <pc:sldMk cId="1849654796" sldId="673"/>
            <ac:spMk id="21" creationId="{E481F49E-62A4-44A9-AF93-5511C279139F}"/>
          </ac:spMkLst>
        </pc:spChg>
        <pc:spChg chg="add mod">
          <ac:chgData name="Michael Brent" userId="efbb700b7c4874dd" providerId="LiveId" clId="{CD18E9F0-1AFD-47D9-B760-DE31CC9865DF}" dt="2018-07-08T16:35:04.089" v="2922" actId="1035"/>
          <ac:spMkLst>
            <pc:docMk/>
            <pc:sldMk cId="1849654796" sldId="673"/>
            <ac:spMk id="22" creationId="{85C26611-1BCD-47C9-AEBD-98E7EFE084F2}"/>
          </ac:spMkLst>
        </pc:spChg>
        <pc:graphicFrameChg chg="add mod modGraphic">
          <ac:chgData name="Michael Brent" userId="efbb700b7c4874dd" providerId="LiveId" clId="{CD18E9F0-1AFD-47D9-B760-DE31CC9865DF}" dt="2018-07-08T16:23:02.664" v="1331" actId="1036"/>
          <ac:graphicFrameMkLst>
            <pc:docMk/>
            <pc:sldMk cId="1849654796" sldId="673"/>
            <ac:graphicFrameMk id="3" creationId="{619B1CFC-C444-46FB-8AD5-6DFB394FB5CC}"/>
          </ac:graphicFrameMkLst>
        </pc:graphicFrameChg>
        <pc:graphicFrameChg chg="add mod modGraphic">
          <ac:chgData name="Michael Brent" userId="efbb700b7c4874dd" providerId="LiveId" clId="{CD18E9F0-1AFD-47D9-B760-DE31CC9865DF}" dt="2018-07-08T16:23:02.664" v="1331" actId="1036"/>
          <ac:graphicFrameMkLst>
            <pc:docMk/>
            <pc:sldMk cId="1849654796" sldId="673"/>
            <ac:graphicFrameMk id="4" creationId="{F5D08E6B-9636-46EA-AC03-717F5104F5EB}"/>
          </ac:graphicFrameMkLst>
        </pc:graphicFrameChg>
        <pc:graphicFrameChg chg="add mod modGraphic">
          <ac:chgData name="Michael Brent" userId="efbb700b7c4874dd" providerId="LiveId" clId="{CD18E9F0-1AFD-47D9-B760-DE31CC9865DF}" dt="2018-07-08T16:23:02.664" v="1331" actId="1036"/>
          <ac:graphicFrameMkLst>
            <pc:docMk/>
            <pc:sldMk cId="1849654796" sldId="673"/>
            <ac:graphicFrameMk id="5" creationId="{1791CA77-AEF6-47B6-9DD4-21574ECDC37F}"/>
          </ac:graphicFrameMkLst>
        </pc:graphicFrameChg>
        <pc:graphicFrameChg chg="add mod modGraphic">
          <ac:chgData name="Michael Brent" userId="efbb700b7c4874dd" providerId="LiveId" clId="{CD18E9F0-1AFD-47D9-B760-DE31CC9865DF}" dt="2018-07-08T16:23:02.664" v="1331" actId="1036"/>
          <ac:graphicFrameMkLst>
            <pc:docMk/>
            <pc:sldMk cId="1849654796" sldId="673"/>
            <ac:graphicFrameMk id="6" creationId="{E2EAC73C-D0BB-4E21-A162-7DD1A1DBCF18}"/>
          </ac:graphicFrameMkLst>
        </pc:graphicFrameChg>
        <pc:graphicFrameChg chg="add mod modGraphic">
          <ac:chgData name="Michael Brent" userId="efbb700b7c4874dd" providerId="LiveId" clId="{CD18E9F0-1AFD-47D9-B760-DE31CC9865DF}" dt="2018-07-08T16:23:02.664" v="1331" actId="1036"/>
          <ac:graphicFrameMkLst>
            <pc:docMk/>
            <pc:sldMk cId="1849654796" sldId="673"/>
            <ac:graphicFrameMk id="7" creationId="{0C78A716-F4AC-4744-AE88-50CFF1E7ABCC}"/>
          </ac:graphicFrameMkLst>
        </pc:graphicFrameChg>
        <pc:graphicFrameChg chg="add mod modGraphic">
          <ac:chgData name="Michael Brent" userId="efbb700b7c4874dd" providerId="LiveId" clId="{CD18E9F0-1AFD-47D9-B760-DE31CC9865DF}" dt="2018-07-08T16:23:02.664" v="1331" actId="1036"/>
          <ac:graphicFrameMkLst>
            <pc:docMk/>
            <pc:sldMk cId="1849654796" sldId="673"/>
            <ac:graphicFrameMk id="8" creationId="{299826A4-153D-406E-A59C-38B1E439C0EA}"/>
          </ac:graphicFrameMkLst>
        </pc:graphicFrameChg>
        <pc:graphicFrameChg chg="add mod modGraphic">
          <ac:chgData name="Michael Brent" userId="efbb700b7c4874dd" providerId="LiveId" clId="{CD18E9F0-1AFD-47D9-B760-DE31CC9865DF}" dt="2018-07-08T16:23:02.664" v="1331" actId="1036"/>
          <ac:graphicFrameMkLst>
            <pc:docMk/>
            <pc:sldMk cId="1849654796" sldId="673"/>
            <ac:graphicFrameMk id="9" creationId="{9C0226CC-1A29-4D83-94A4-A9A021DE2B9E}"/>
          </ac:graphicFrameMkLst>
        </pc:graphicFrameChg>
        <pc:graphicFrameChg chg="add mod modGraphic">
          <ac:chgData name="Michael Brent" userId="efbb700b7c4874dd" providerId="LiveId" clId="{CD18E9F0-1AFD-47D9-B760-DE31CC9865DF}" dt="2018-07-08T16:23:02.664" v="1331" actId="1036"/>
          <ac:graphicFrameMkLst>
            <pc:docMk/>
            <pc:sldMk cId="1849654796" sldId="673"/>
            <ac:graphicFrameMk id="10" creationId="{38174B4A-6C29-47FB-B894-C4A8995A56B3}"/>
          </ac:graphicFrameMkLst>
        </pc:graphicFrameChg>
        <pc:graphicFrameChg chg="add mod modGraphic">
          <ac:chgData name="Michael Brent" userId="efbb700b7c4874dd" providerId="LiveId" clId="{CD18E9F0-1AFD-47D9-B760-DE31CC9865DF}" dt="2018-07-08T16:23:02.664" v="1331" actId="1036"/>
          <ac:graphicFrameMkLst>
            <pc:docMk/>
            <pc:sldMk cId="1849654796" sldId="673"/>
            <ac:graphicFrameMk id="11" creationId="{EC1FB129-405F-4EB1-B531-69CC625821A6}"/>
          </ac:graphicFrameMkLst>
        </pc:graphicFrameChg>
      </pc:sldChg>
      <pc:sldChg chg="del">
        <pc:chgData name="Michael Brent" userId="efbb700b7c4874dd" providerId="LiveId" clId="{CD18E9F0-1AFD-47D9-B760-DE31CC9865DF}" dt="2018-07-08T14:56:25.306" v="19" actId="2696"/>
        <pc:sldMkLst>
          <pc:docMk/>
          <pc:sldMk cId="3768864912" sldId="673"/>
        </pc:sldMkLst>
      </pc:sldChg>
      <pc:sldChg chg="modSp add setBg">
        <pc:chgData name="Michael Brent" userId="efbb700b7c4874dd" providerId="LiveId" clId="{CD18E9F0-1AFD-47D9-B760-DE31CC9865DF}" dt="2018-07-08T16:44:47.551" v="3022" actId="20577"/>
        <pc:sldMkLst>
          <pc:docMk/>
          <pc:sldMk cId="3036125791" sldId="674"/>
        </pc:sldMkLst>
        <pc:spChg chg="mod">
          <ac:chgData name="Michael Brent" userId="efbb700b7c4874dd" providerId="LiveId" clId="{CD18E9F0-1AFD-47D9-B760-DE31CC9865DF}" dt="2018-07-08T16:43:06.619" v="3020" actId="113"/>
          <ac:spMkLst>
            <pc:docMk/>
            <pc:sldMk cId="3036125791" sldId="674"/>
            <ac:spMk id="12" creationId="{0780499D-43CC-4775-8ACC-273F1A8BDA5C}"/>
          </ac:spMkLst>
        </pc:spChg>
        <pc:spChg chg="mod">
          <ac:chgData name="Michael Brent" userId="efbb700b7c4874dd" providerId="LiveId" clId="{CD18E9F0-1AFD-47D9-B760-DE31CC9865DF}" dt="2018-07-08T16:44:47.551" v="3022" actId="20577"/>
          <ac:spMkLst>
            <pc:docMk/>
            <pc:sldMk cId="3036125791" sldId="674"/>
            <ac:spMk id="21" creationId="{E481F49E-62A4-44A9-AF93-5511C279139F}"/>
          </ac:spMkLst>
        </pc:spChg>
        <pc:graphicFrameChg chg="mod modGraphic">
          <ac:chgData name="Michael Brent" userId="efbb700b7c4874dd" providerId="LiveId" clId="{CD18E9F0-1AFD-47D9-B760-DE31CC9865DF}" dt="2018-07-08T16:42:44.026" v="3018"/>
          <ac:graphicFrameMkLst>
            <pc:docMk/>
            <pc:sldMk cId="3036125791" sldId="674"/>
            <ac:graphicFrameMk id="3" creationId="{619B1CFC-C444-46FB-8AD5-6DFB394FB5CC}"/>
          </ac:graphicFrameMkLst>
        </pc:graphicFrameChg>
        <pc:graphicFrameChg chg="mod modGraphic">
          <ac:chgData name="Michael Brent" userId="efbb700b7c4874dd" providerId="LiveId" clId="{CD18E9F0-1AFD-47D9-B760-DE31CC9865DF}" dt="2018-07-08T16:42:41.381" v="3016" actId="207"/>
          <ac:graphicFrameMkLst>
            <pc:docMk/>
            <pc:sldMk cId="3036125791" sldId="674"/>
            <ac:graphicFrameMk id="4" creationId="{F5D08E6B-9636-46EA-AC03-717F5104F5EB}"/>
          </ac:graphicFrameMkLst>
        </pc:graphicFrameChg>
        <pc:graphicFrameChg chg="mod modGraphic">
          <ac:chgData name="Michael Brent" userId="efbb700b7c4874dd" providerId="LiveId" clId="{CD18E9F0-1AFD-47D9-B760-DE31CC9865DF}" dt="2018-07-08T16:42:38.575" v="3014"/>
          <ac:graphicFrameMkLst>
            <pc:docMk/>
            <pc:sldMk cId="3036125791" sldId="674"/>
            <ac:graphicFrameMk id="5" creationId="{1791CA77-AEF6-47B6-9DD4-21574ECDC37F}"/>
          </ac:graphicFrameMkLst>
        </pc:graphicFrameChg>
        <pc:graphicFrameChg chg="mod modGraphic">
          <ac:chgData name="Michael Brent" userId="efbb700b7c4874dd" providerId="LiveId" clId="{CD18E9F0-1AFD-47D9-B760-DE31CC9865DF}" dt="2018-07-08T16:42:35.624" v="3012"/>
          <ac:graphicFrameMkLst>
            <pc:docMk/>
            <pc:sldMk cId="3036125791" sldId="674"/>
            <ac:graphicFrameMk id="6" creationId="{E2EAC73C-D0BB-4E21-A162-7DD1A1DBCF18}"/>
          </ac:graphicFrameMkLst>
        </pc:graphicFrameChg>
        <pc:graphicFrameChg chg="mod modGraphic">
          <ac:chgData name="Michael Brent" userId="efbb700b7c4874dd" providerId="LiveId" clId="{CD18E9F0-1AFD-47D9-B760-DE31CC9865DF}" dt="2018-07-08T16:42:32.009" v="3010"/>
          <ac:graphicFrameMkLst>
            <pc:docMk/>
            <pc:sldMk cId="3036125791" sldId="674"/>
            <ac:graphicFrameMk id="7" creationId="{0C78A716-F4AC-4744-AE88-50CFF1E7ABCC}"/>
          </ac:graphicFrameMkLst>
        </pc:graphicFrameChg>
        <pc:graphicFrameChg chg="mod modGraphic">
          <ac:chgData name="Michael Brent" userId="efbb700b7c4874dd" providerId="LiveId" clId="{CD18E9F0-1AFD-47D9-B760-DE31CC9865DF}" dt="2018-07-08T16:42:28.916" v="3008"/>
          <ac:graphicFrameMkLst>
            <pc:docMk/>
            <pc:sldMk cId="3036125791" sldId="674"/>
            <ac:graphicFrameMk id="8" creationId="{299826A4-153D-406E-A59C-38B1E439C0EA}"/>
          </ac:graphicFrameMkLst>
        </pc:graphicFrameChg>
        <pc:graphicFrameChg chg="mod modGraphic">
          <ac:chgData name="Michael Brent" userId="efbb700b7c4874dd" providerId="LiveId" clId="{CD18E9F0-1AFD-47D9-B760-DE31CC9865DF}" dt="2018-07-08T16:42:25.665" v="3006"/>
          <ac:graphicFrameMkLst>
            <pc:docMk/>
            <pc:sldMk cId="3036125791" sldId="674"/>
            <ac:graphicFrameMk id="9" creationId="{9C0226CC-1A29-4D83-94A4-A9A021DE2B9E}"/>
          </ac:graphicFrameMkLst>
        </pc:graphicFrameChg>
        <pc:graphicFrameChg chg="mod modGraphic">
          <ac:chgData name="Michael Brent" userId="efbb700b7c4874dd" providerId="LiveId" clId="{CD18E9F0-1AFD-47D9-B760-DE31CC9865DF}" dt="2018-07-08T16:42:20.934" v="3004" actId="207"/>
          <ac:graphicFrameMkLst>
            <pc:docMk/>
            <pc:sldMk cId="3036125791" sldId="674"/>
            <ac:graphicFrameMk id="10" creationId="{38174B4A-6C29-47FB-B894-C4A8995A56B3}"/>
          </ac:graphicFrameMkLst>
        </pc:graphicFrameChg>
        <pc:graphicFrameChg chg="mod modGraphic">
          <ac:chgData name="Michael Brent" userId="efbb700b7c4874dd" providerId="LiveId" clId="{CD18E9F0-1AFD-47D9-B760-DE31CC9865DF}" dt="2018-07-08T16:42:13.240" v="3002"/>
          <ac:graphicFrameMkLst>
            <pc:docMk/>
            <pc:sldMk cId="3036125791" sldId="674"/>
            <ac:graphicFrameMk id="11" creationId="{EC1FB129-405F-4EB1-B531-69CC625821A6}"/>
          </ac:graphicFrameMkLst>
        </pc:graphicFrameChg>
      </pc:sldChg>
      <pc:sldChg chg="del">
        <pc:chgData name="Michael Brent" userId="efbb700b7c4874dd" providerId="LiveId" clId="{CD18E9F0-1AFD-47D9-B760-DE31CC9865DF}" dt="2018-07-08T14:56:25.612" v="31" actId="2696"/>
        <pc:sldMkLst>
          <pc:docMk/>
          <pc:sldMk cId="1152708538" sldId="675"/>
        </pc:sldMkLst>
      </pc:sldChg>
      <pc:sldChg chg="del">
        <pc:chgData name="Michael Brent" userId="efbb700b7c4874dd" providerId="LiveId" clId="{CD18E9F0-1AFD-47D9-B760-DE31CC9865DF}" dt="2018-07-08T14:56:25.647" v="32" actId="2696"/>
        <pc:sldMkLst>
          <pc:docMk/>
          <pc:sldMk cId="4095366354" sldId="676"/>
        </pc:sldMkLst>
      </pc:sldChg>
      <pc:sldChg chg="del">
        <pc:chgData name="Michael Brent" userId="efbb700b7c4874dd" providerId="LiveId" clId="{CD18E9F0-1AFD-47D9-B760-DE31CC9865DF}" dt="2018-07-08T14:55:49.981" v="0" actId="2696"/>
        <pc:sldMkLst>
          <pc:docMk/>
          <pc:sldMk cId="83877565" sldId="678"/>
        </pc:sldMkLst>
      </pc:sldChg>
      <pc:sldChg chg="del">
        <pc:chgData name="Michael Brent" userId="efbb700b7c4874dd" providerId="LiveId" clId="{CD18E9F0-1AFD-47D9-B760-DE31CC9865DF}" dt="2018-07-08T14:55:50.123" v="6" actId="2696"/>
        <pc:sldMkLst>
          <pc:docMk/>
          <pc:sldMk cId="279452980" sldId="681"/>
        </pc:sldMkLst>
      </pc:sldChg>
      <pc:sldChg chg="del">
        <pc:chgData name="Michael Brent" userId="efbb700b7c4874dd" providerId="LiveId" clId="{CD18E9F0-1AFD-47D9-B760-DE31CC9865DF}" dt="2018-07-08T14:55:50.135" v="7" actId="2696"/>
        <pc:sldMkLst>
          <pc:docMk/>
          <pc:sldMk cId="72024074" sldId="682"/>
        </pc:sldMkLst>
      </pc:sldChg>
      <pc:sldChg chg="del">
        <pc:chgData name="Michael Brent" userId="efbb700b7c4874dd" providerId="LiveId" clId="{CD18E9F0-1AFD-47D9-B760-DE31CC9865DF}" dt="2018-07-08T14:56:25.322" v="20" actId="2696"/>
        <pc:sldMkLst>
          <pc:docMk/>
          <pc:sldMk cId="2935154923" sldId="683"/>
        </pc:sldMkLst>
      </pc:sldChg>
      <pc:sldChg chg="del">
        <pc:chgData name="Michael Brent" userId="efbb700b7c4874dd" providerId="LiveId" clId="{CD18E9F0-1AFD-47D9-B760-DE31CC9865DF}" dt="2018-07-08T14:56:25.340" v="21" actId="2696"/>
        <pc:sldMkLst>
          <pc:docMk/>
          <pc:sldMk cId="3748661989" sldId="684"/>
        </pc:sldMkLst>
      </pc:sldChg>
      <pc:sldChg chg="del">
        <pc:chgData name="Michael Brent" userId="efbb700b7c4874dd" providerId="LiveId" clId="{CD18E9F0-1AFD-47D9-B760-DE31CC9865DF}" dt="2018-07-08T14:56:25.357" v="22" actId="2696"/>
        <pc:sldMkLst>
          <pc:docMk/>
          <pc:sldMk cId="962187633" sldId="685"/>
        </pc:sldMkLst>
      </pc:sldChg>
      <pc:sldChg chg="del">
        <pc:chgData name="Michael Brent" userId="efbb700b7c4874dd" providerId="LiveId" clId="{CD18E9F0-1AFD-47D9-B760-DE31CC9865DF}" dt="2018-07-08T14:56:25.378" v="23" actId="2696"/>
        <pc:sldMkLst>
          <pc:docMk/>
          <pc:sldMk cId="2953419118" sldId="686"/>
        </pc:sldMkLst>
      </pc:sldChg>
      <pc:sldChg chg="del">
        <pc:chgData name="Michael Brent" userId="efbb700b7c4874dd" providerId="LiveId" clId="{CD18E9F0-1AFD-47D9-B760-DE31CC9865DF}" dt="2018-07-08T14:56:25.593" v="30" actId="2696"/>
        <pc:sldMkLst>
          <pc:docMk/>
          <pc:sldMk cId="684184371" sldId="690"/>
        </pc:sldMkLst>
      </pc:sldChg>
      <pc:sldChg chg="del">
        <pc:chgData name="Michael Brent" userId="efbb700b7c4874dd" providerId="LiveId" clId="{CD18E9F0-1AFD-47D9-B760-DE31CC9865DF}" dt="2018-07-08T14:56:03.630" v="10" actId="2696"/>
        <pc:sldMkLst>
          <pc:docMk/>
          <pc:sldMk cId="1649942557" sldId="691"/>
        </pc:sldMkLst>
      </pc:sldChg>
    </pc:docChg>
  </pc:docChgLst>
  <pc:docChgLst>
    <pc:chgData name="Michael Brent" userId="efbb700b7c4874dd" providerId="LiveId" clId="{B9FF760C-43CC-4D0B-80B2-C317204531B1}"/>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241D22-8CEE-4CF6-B926-932EE0DF846E}" type="datetimeFigureOut">
              <a:rPr lang="en-US" smtClean="0"/>
              <a:pPr/>
              <a:t>7/8/2018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F52509-A32D-43DB-BA32-3350156878AC}" type="slidenum">
              <a:rPr lang="en-US" smtClean="0"/>
              <a:pPr/>
              <a:t>‹#›</a:t>
            </a:fld>
            <a:endParaRPr lang="en-US"/>
          </a:p>
        </p:txBody>
      </p:sp>
    </p:spTree>
    <p:extLst>
      <p:ext uri="{BB962C8B-B14F-4D97-AF65-F5344CB8AC3E}">
        <p14:creationId xmlns:p14="http://schemas.microsoft.com/office/powerpoint/2010/main" val="3757985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a:t>
            </a:r>
            <a:r>
              <a:rPr lang="en-US" baseline="0" dirty="0"/>
              <a:t> is a reference to Jesus Christ at the end of each section. 5:11; 5:21; 6:23; not 7:6; 7:25; 8:17; 8:39.</a:t>
            </a:r>
          </a:p>
          <a:p>
            <a:r>
              <a:rPr lang="en-US" baseline="0" dirty="0"/>
              <a:t>6:1-23 and 7:7-25 can also be further divided into two sections, especially considering the rhetorical questions.</a:t>
            </a:r>
          </a:p>
          <a:p>
            <a:r>
              <a:rPr lang="en-US" baseline="0" dirty="0"/>
              <a:t>There is a chart at the end of the student notes which shows in detail relationships between the two sections.</a:t>
            </a:r>
          </a:p>
          <a:p>
            <a:endParaRPr lang="en-US" baseline="0" dirty="0"/>
          </a:p>
          <a:p>
            <a:r>
              <a:rPr lang="en-US" baseline="0" dirty="0"/>
              <a:t>This ends the overview. Possible time for a break.</a:t>
            </a:r>
            <a:endParaRPr lang="en-US" dirty="0"/>
          </a:p>
          <a:p>
            <a:endParaRPr lang="en-US" dirty="0"/>
          </a:p>
        </p:txBody>
      </p:sp>
      <p:sp>
        <p:nvSpPr>
          <p:cNvPr id="4" name="Slide Number Placeholder 3"/>
          <p:cNvSpPr>
            <a:spLocks noGrp="1"/>
          </p:cNvSpPr>
          <p:nvPr>
            <p:ph type="sldNum" sz="quarter" idx="10"/>
          </p:nvPr>
        </p:nvSpPr>
        <p:spPr/>
        <p:txBody>
          <a:bodyPr/>
          <a:lstStyle/>
          <a:p>
            <a:fld id="{22F52509-A32D-43DB-BA32-3350156878AC}" type="slidenum">
              <a:rPr lang="en-US" smtClean="0"/>
              <a:pPr/>
              <a:t>1</a:t>
            </a:fld>
            <a:endParaRPr lang="en-US"/>
          </a:p>
        </p:txBody>
      </p:sp>
    </p:spTree>
    <p:extLst>
      <p:ext uri="{BB962C8B-B14F-4D97-AF65-F5344CB8AC3E}">
        <p14:creationId xmlns:p14="http://schemas.microsoft.com/office/powerpoint/2010/main" val="3287718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F52509-A32D-43DB-BA32-3350156878AC}" type="slidenum">
              <a:rPr lang="en-US" smtClean="0"/>
              <a:pPr/>
              <a:t>2</a:t>
            </a:fld>
            <a:endParaRPr lang="en-US"/>
          </a:p>
        </p:txBody>
      </p:sp>
    </p:spTree>
    <p:extLst>
      <p:ext uri="{BB962C8B-B14F-4D97-AF65-F5344CB8AC3E}">
        <p14:creationId xmlns:p14="http://schemas.microsoft.com/office/powerpoint/2010/main" val="1739108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F52509-A32D-43DB-BA32-3350156878AC}" type="slidenum">
              <a:rPr lang="en-US" smtClean="0"/>
              <a:pPr/>
              <a:t>3</a:t>
            </a:fld>
            <a:endParaRPr lang="en-US"/>
          </a:p>
        </p:txBody>
      </p:sp>
    </p:spTree>
    <p:extLst>
      <p:ext uri="{BB962C8B-B14F-4D97-AF65-F5344CB8AC3E}">
        <p14:creationId xmlns:p14="http://schemas.microsoft.com/office/powerpoint/2010/main" val="1538333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Glory appears once in 6:4,</a:t>
            </a:r>
            <a:r>
              <a:rPr lang="en-US" sz="1200" b="0" kern="1200" baseline="0" dirty="0">
                <a:solidFill>
                  <a:schemeClr val="tx1"/>
                </a:solidFill>
                <a:effectLst/>
                <a:latin typeface="+mn-lt"/>
                <a:ea typeface="+mn-ea"/>
                <a:cs typeface="+mn-cs"/>
              </a:rPr>
              <a:t> justify once and weakness once.</a:t>
            </a:r>
            <a:r>
              <a:rPr lang="en-US" sz="1200" b="0" kern="1200" dirty="0">
                <a:solidFill>
                  <a:schemeClr val="tx1"/>
                </a:solidFill>
                <a:effectLst/>
                <a:latin typeface="+mn-lt"/>
                <a:ea typeface="+mn-ea"/>
                <a:cs typeface="+mn-cs"/>
              </a:rPr>
              <a:t>  The rest of the terms listed skip over 5:12 to occur only again in 8:18-39.</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Grace,</a:t>
            </a:r>
            <a:r>
              <a:rPr lang="en-US" sz="1200" b="0" kern="1200" baseline="0" dirty="0">
                <a:solidFill>
                  <a:schemeClr val="tx1"/>
                </a:solidFill>
                <a:effectLst/>
                <a:latin typeface="+mn-lt"/>
                <a:ea typeface="+mn-ea"/>
                <a:cs typeface="+mn-cs"/>
              </a:rPr>
              <a:t> righteousness, life, spirit, law, sin, death, flesh are in the middle.</a:t>
            </a:r>
            <a:endParaRPr lang="en-US" sz="1200" b="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2F52509-A32D-43DB-BA32-3350156878AC}" type="slidenum">
              <a:rPr lang="en-US" smtClean="0"/>
              <a:pPr/>
              <a:t>4</a:t>
            </a:fld>
            <a:endParaRPr lang="en-US"/>
          </a:p>
        </p:txBody>
      </p:sp>
    </p:spTree>
    <p:extLst>
      <p:ext uri="{BB962C8B-B14F-4D97-AF65-F5344CB8AC3E}">
        <p14:creationId xmlns:p14="http://schemas.microsoft.com/office/powerpoint/2010/main" val="3877400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F52509-A32D-43DB-BA32-3350156878AC}" type="slidenum">
              <a:rPr lang="en-US" smtClean="0"/>
              <a:pPr/>
              <a:t>5</a:t>
            </a:fld>
            <a:endParaRPr lang="en-US"/>
          </a:p>
        </p:txBody>
      </p:sp>
    </p:spTree>
    <p:extLst>
      <p:ext uri="{BB962C8B-B14F-4D97-AF65-F5344CB8AC3E}">
        <p14:creationId xmlns:p14="http://schemas.microsoft.com/office/powerpoint/2010/main" val="409540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b="1"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chemeClr val="tx2"/>
                </a:solidFill>
                <a:effectLst>
                  <a:innerShdw blurRad="50800" dist="25400" dir="13500000">
                    <a:srgbClr val="000000">
                      <a:alpha val="70000"/>
                    </a:srgbClr>
                  </a:innerShdw>
                </a:effectLst>
              </a:defRPr>
            </a:lvl1pPr>
          </a:lstStyle>
          <a:p>
            <a:r>
              <a:rPr kumimoji="0" lang="en-US" dirty="0"/>
              <a:t>Click to edit Master title style</a:t>
            </a:r>
          </a:p>
        </p:txBody>
      </p:sp>
      <p:cxnSp>
        <p:nvCxnSpPr>
          <p:cNvPr id="8" name="Straight Connector 7"/>
          <p:cNvCxnSpPr/>
          <p:nvPr/>
        </p:nvCxnSpPr>
        <p:spPr>
          <a:xfrm>
            <a:off x="1463626" y="3550126"/>
            <a:ext cx="2971800" cy="1588"/>
          </a:xfrm>
          <a:prstGeom prst="line">
            <a:avLst/>
          </a:prstGeom>
          <a:ln w="9525" cap="flat" cmpd="sng" algn="ctr">
            <a:solidFill>
              <a:schemeClr val="tx2"/>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tx2"/>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838200"/>
            <a:ext cx="4038600" cy="5029200"/>
          </a:xfrm>
        </p:spPr>
        <p:txBody>
          <a:bodyPr>
            <a:noAutofit/>
          </a:bodyPr>
          <a:lstStyle>
            <a:lvl1pPr>
              <a:buNone/>
              <a:defRPr sz="2200" b="1">
                <a:solidFill>
                  <a:schemeClr val="tx2"/>
                </a:solidFill>
              </a:defRPr>
            </a:lvl1pPr>
            <a:lvl2pPr marL="0" indent="0">
              <a:buNone/>
              <a:defRPr b="1">
                <a:solidFill>
                  <a:schemeClr val="tx1"/>
                </a:solidFill>
              </a:defRPr>
            </a:lvl2pPr>
            <a:lvl3pPr marL="0" indent="0">
              <a:buNone/>
              <a:defRPr b="1">
                <a:solidFill>
                  <a:schemeClr val="tx1"/>
                </a:solidFill>
              </a:defRPr>
            </a:lvl3pPr>
            <a:lvl4pPr marL="0" indent="0">
              <a:buNone/>
              <a:defRPr b="1">
                <a:solidFill>
                  <a:schemeClr val="tx1"/>
                </a:solidFill>
              </a:defRPr>
            </a:lvl4pPr>
            <a:lvl5pPr marL="0" indent="0">
              <a:buNone/>
              <a:defRPr b="1">
                <a:solidFill>
                  <a:schemeClr val="tx1"/>
                </a:solidFill>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17" name="Title 16"/>
          <p:cNvSpPr>
            <a:spLocks noGrp="1"/>
          </p:cNvSpPr>
          <p:nvPr>
            <p:ph type="title"/>
          </p:nvPr>
        </p:nvSpPr>
        <p:spPr>
          <a:xfrm>
            <a:off x="457200" y="152400"/>
            <a:ext cx="8229600" cy="609600"/>
          </a:xfrm>
        </p:spPr>
        <p:txBody>
          <a:bodyPr rtlCol="0" anchor="b" anchorCtr="0">
            <a:normAutofit/>
          </a:bodyPr>
          <a:lstStyle>
            <a:lvl1pPr>
              <a:defRPr sz="2600" b="1" i="0"/>
            </a:lvl1pPr>
          </a:lstStyle>
          <a:p>
            <a:r>
              <a:rPr kumimoji="0" lang="en-US" dirty="0"/>
              <a:t>Click to edit Master title style</a:t>
            </a:r>
          </a:p>
        </p:txBody>
      </p:sp>
      <p:sp>
        <p:nvSpPr>
          <p:cNvPr id="5" name="Content Placeholder 8"/>
          <p:cNvSpPr>
            <a:spLocks noGrp="1"/>
          </p:cNvSpPr>
          <p:nvPr>
            <p:ph idx="10"/>
          </p:nvPr>
        </p:nvSpPr>
        <p:spPr>
          <a:xfrm>
            <a:off x="4648200" y="838200"/>
            <a:ext cx="4038600" cy="5029200"/>
          </a:xfrm>
        </p:spPr>
        <p:txBody>
          <a:bodyPr>
            <a:noAutofit/>
          </a:bodyPr>
          <a:lstStyle>
            <a:lvl1pPr>
              <a:buNone/>
              <a:defRPr sz="2200" b="1">
                <a:solidFill>
                  <a:schemeClr val="tx2"/>
                </a:solidFill>
              </a:defRPr>
            </a:lvl1pPr>
            <a:lvl2pPr marL="0" indent="0">
              <a:buNone/>
              <a:defRPr b="1">
                <a:solidFill>
                  <a:schemeClr val="tx1"/>
                </a:solidFill>
              </a:defRPr>
            </a:lvl2pPr>
            <a:lvl3pPr marL="0" indent="0">
              <a:buNone/>
              <a:defRPr b="1">
                <a:solidFill>
                  <a:schemeClr val="tx1"/>
                </a:solidFill>
              </a:defRPr>
            </a:lvl3pPr>
            <a:lvl4pPr marL="0" indent="0">
              <a:buNone/>
              <a:defRPr b="1">
                <a:solidFill>
                  <a:schemeClr val="tx1"/>
                </a:solidFill>
              </a:defRPr>
            </a:lvl4pPr>
            <a:lvl5pPr marL="0" indent="0">
              <a:buNone/>
              <a:defRPr b="1">
                <a:solidFill>
                  <a:schemeClr val="tx1"/>
                </a:solidFill>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cxnSp>
        <p:nvCxnSpPr>
          <p:cNvPr id="6" name="Straight Connector 5"/>
          <p:cNvCxnSpPr/>
          <p:nvPr userDrawn="1"/>
        </p:nvCxnSpPr>
        <p:spPr>
          <a:xfrm>
            <a:off x="457200" y="760412"/>
            <a:ext cx="8229600" cy="1588"/>
          </a:xfrm>
          <a:prstGeom prst="line">
            <a:avLst/>
          </a:prstGeom>
          <a:ln w="9525" cap="flat" cmpd="sng" algn="ctr">
            <a:solidFill>
              <a:schemeClr val="tx2"/>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7" name="Slide Number Placeholder 15"/>
          <p:cNvSpPr>
            <a:spLocks noGrp="1"/>
          </p:cNvSpPr>
          <p:nvPr>
            <p:ph type="sldNum" sz="quarter" idx="11"/>
          </p:nvPr>
        </p:nvSpPr>
        <p:spPr>
          <a:xfrm>
            <a:off x="8305800" y="6096000"/>
            <a:ext cx="609600" cy="457200"/>
          </a:xfrm>
        </p:spPr>
        <p:txBody>
          <a:bodyPr/>
          <a:lstStyle/>
          <a:p>
            <a:fld id="{B6F15528-21DE-4FAA-801E-634DDDAF4B2B}" type="slidenum">
              <a:rPr lang="en-US" smtClean="0"/>
              <a:pPr/>
              <a:t>‹#›</a:t>
            </a:fld>
            <a:endParaRPr lang="en-US" dirty="0"/>
          </a:p>
        </p:txBody>
      </p:sp>
      <p:sp>
        <p:nvSpPr>
          <p:cNvPr id="11" name="Content Placeholder 8"/>
          <p:cNvSpPr>
            <a:spLocks noGrp="1"/>
          </p:cNvSpPr>
          <p:nvPr>
            <p:ph idx="12"/>
          </p:nvPr>
        </p:nvSpPr>
        <p:spPr>
          <a:xfrm>
            <a:off x="1600200" y="1981200"/>
            <a:ext cx="6934200" cy="4495800"/>
          </a:xfrm>
        </p:spPr>
        <p:txBody>
          <a:bodyPr>
            <a:noAutofit/>
          </a:bodyPr>
          <a:lstStyle>
            <a:lvl1pPr marL="0" indent="0">
              <a:spcBef>
                <a:spcPts val="0"/>
              </a:spcBef>
              <a:buClrTx/>
              <a:buFont typeface="+mj-lt"/>
              <a:buNone/>
              <a:defRPr sz="2400" b="1" baseline="0">
                <a:solidFill>
                  <a:schemeClr val="tx1"/>
                </a:solidFill>
              </a:defRPr>
            </a:lvl1pPr>
            <a:lvl2pPr marL="0" indent="0">
              <a:buNone/>
              <a:defRPr>
                <a:solidFill>
                  <a:schemeClr val="tx1"/>
                </a:solidFill>
              </a:defRPr>
            </a:lvl2pPr>
            <a:lvl3pPr marL="0" indent="0">
              <a:buNone/>
              <a:defRPr>
                <a:solidFill>
                  <a:schemeClr val="tx1"/>
                </a:solidFill>
              </a:defRPr>
            </a:lvl3pPr>
            <a:lvl4pPr marL="0" indent="0">
              <a:buNone/>
              <a:defRPr>
                <a:solidFill>
                  <a:schemeClr val="tx1"/>
                </a:solidFill>
              </a:defRPr>
            </a:lvl4pPr>
            <a:lvl5pPr marL="0" indent="0">
              <a:buNone/>
              <a:defRPr>
                <a:solidFill>
                  <a:schemeClr val="tx1"/>
                </a:solidFill>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a:t>Click to edit Master title style</a:t>
            </a:r>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8" name="Date Placeholder 7"/>
          <p:cNvSpPr>
            <a:spLocks noGrp="1"/>
          </p:cNvSpPr>
          <p:nvPr>
            <p:ph type="dt" sz="half" idx="14"/>
          </p:nvPr>
        </p:nvSpPr>
        <p:spPr/>
        <p:txBody>
          <a:bodyPr/>
          <a:lstStyle/>
          <a:p>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a:t>Click icon to add picture</a:t>
            </a:r>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p:txBody>
          <a:bodyPr/>
          <a:lstStyle/>
          <a:p>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dirty="0"/>
              <a:t>Click to edit Master title style</a:t>
            </a: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chemeClr val="tx2"/>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1"/>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4" descr="$alttext"/>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286602" y="196949"/>
            <a:ext cx="8639033" cy="6476806"/>
          </a:xfrm>
          <a:prstGeom prst="rect">
            <a:avLst/>
          </a:prstGeom>
          <a:noFill/>
          <a:effectLst>
            <a:softEdge rad="139700"/>
          </a:effectLst>
          <a:extLst>
            <a:ext uri="{909E8E84-426E-40DD-AFC4-6F175D3DCCD1}">
              <a14:hiddenFill xmlns:a14="http://schemas.microsoft.com/office/drawing/2010/main">
                <a:solidFill>
                  <a:srgbClr val="FFFFFF"/>
                </a:solidFill>
              </a14:hiddenFill>
            </a:ext>
          </a:extLst>
        </p:spPr>
      </p:pic>
      <p:sp>
        <p:nvSpPr>
          <p:cNvPr id="2" name="Rounded Rectangle 1"/>
          <p:cNvSpPr/>
          <p:nvPr/>
        </p:nvSpPr>
        <p:spPr>
          <a:xfrm>
            <a:off x="601981" y="992564"/>
            <a:ext cx="8037051" cy="1350000"/>
          </a:xfrm>
          <a:prstGeom prst="roundRect">
            <a:avLst/>
          </a:prstGeom>
          <a:ln>
            <a:noFill/>
          </a:ln>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lIns="36000" tIns="36000" rIns="36000" bIns="36000" rtlCol="0" anchor="ctr"/>
          <a:lstStyle/>
          <a:p>
            <a:pPr lvl="0" algn="ctr"/>
            <a:r>
              <a:rPr lang="en-US" sz="2400" dirty="0">
                <a:solidFill>
                  <a:schemeClr val="tx1"/>
                </a:solidFill>
              </a:rPr>
              <a:t>God empowers </a:t>
            </a:r>
          </a:p>
          <a:p>
            <a:pPr lvl="0" algn="ctr"/>
            <a:r>
              <a:rPr lang="en-US" sz="2400" dirty="0">
                <a:solidFill>
                  <a:schemeClr val="tx1"/>
                </a:solidFill>
              </a:rPr>
              <a:t>in grace</a:t>
            </a:r>
          </a:p>
          <a:p>
            <a:pPr lvl="0" algn="ctr"/>
            <a:r>
              <a:rPr lang="en-US" sz="2400" dirty="0">
                <a:solidFill>
                  <a:schemeClr val="tx1"/>
                </a:solidFill>
              </a:rPr>
              <a:t>5-8</a:t>
            </a:r>
          </a:p>
        </p:txBody>
      </p:sp>
      <p:sp>
        <p:nvSpPr>
          <p:cNvPr id="3" name="Rounded Rectangle 2"/>
          <p:cNvSpPr/>
          <p:nvPr/>
        </p:nvSpPr>
        <p:spPr>
          <a:xfrm>
            <a:off x="564574" y="2389095"/>
            <a:ext cx="1116000" cy="2160000"/>
          </a:xfrm>
          <a:prstGeom prst="roundRect">
            <a:avLst/>
          </a:prstGeom>
          <a:ln>
            <a:noFill/>
          </a:ln>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vert="horz" lIns="36000" tIns="36000" rIns="36000" bIns="36000" rtlCol="0" anchor="ctr" anchorCtr="1"/>
          <a:lstStyle/>
          <a:p>
            <a:pPr algn="ctr">
              <a:lnSpc>
                <a:spcPct val="70000"/>
              </a:lnSpc>
              <a:spcAft>
                <a:spcPts val="1200"/>
              </a:spcAft>
            </a:pPr>
            <a:r>
              <a:rPr lang="en-US" sz="1700" dirty="0">
                <a:solidFill>
                  <a:schemeClr val="tx1"/>
                </a:solidFill>
              </a:rPr>
              <a:t>Secure Hope</a:t>
            </a:r>
          </a:p>
          <a:p>
            <a:pPr algn="ctr">
              <a:lnSpc>
                <a:spcPct val="70000"/>
              </a:lnSpc>
            </a:pPr>
            <a:r>
              <a:rPr lang="en-US" sz="1700" dirty="0">
                <a:solidFill>
                  <a:schemeClr val="tx1"/>
                </a:solidFill>
              </a:rPr>
              <a:t>5:1-11</a:t>
            </a:r>
          </a:p>
        </p:txBody>
      </p:sp>
      <p:sp>
        <p:nvSpPr>
          <p:cNvPr id="4" name="Rounded Rectangle 3"/>
          <p:cNvSpPr/>
          <p:nvPr/>
        </p:nvSpPr>
        <p:spPr>
          <a:xfrm>
            <a:off x="1724767" y="2824587"/>
            <a:ext cx="1116000" cy="2160000"/>
          </a:xfrm>
          <a:prstGeom prst="roundRect">
            <a:avLst/>
          </a:prstGeom>
          <a:ln>
            <a:noFill/>
          </a:ln>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vert="horz" lIns="36000" tIns="36000" rIns="36000" bIns="36000" rtlCol="0" anchor="ctr" anchorCtr="1"/>
          <a:lstStyle/>
          <a:p>
            <a:pPr algn="ctr">
              <a:lnSpc>
                <a:spcPct val="70000"/>
              </a:lnSpc>
              <a:spcAft>
                <a:spcPts val="1200"/>
              </a:spcAft>
            </a:pPr>
            <a:r>
              <a:rPr lang="en-US" sz="1700" dirty="0">
                <a:solidFill>
                  <a:schemeClr val="tx1"/>
                </a:solidFill>
              </a:rPr>
              <a:t>Adam v. Jesus</a:t>
            </a:r>
          </a:p>
          <a:p>
            <a:pPr algn="ctr">
              <a:lnSpc>
                <a:spcPct val="70000"/>
              </a:lnSpc>
            </a:pPr>
            <a:r>
              <a:rPr lang="en-US" sz="1700" dirty="0">
                <a:solidFill>
                  <a:schemeClr val="tx1"/>
                </a:solidFill>
              </a:rPr>
              <a:t>5:12-21</a:t>
            </a:r>
          </a:p>
        </p:txBody>
      </p:sp>
      <p:sp>
        <p:nvSpPr>
          <p:cNvPr id="5" name="Rounded Rectangle 4"/>
          <p:cNvSpPr/>
          <p:nvPr/>
        </p:nvSpPr>
        <p:spPr>
          <a:xfrm>
            <a:off x="2877270" y="3229221"/>
            <a:ext cx="1116000" cy="2160000"/>
          </a:xfrm>
          <a:prstGeom prst="roundRect">
            <a:avLst/>
          </a:prstGeom>
          <a:ln>
            <a:noFill/>
          </a:ln>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vert="horz" lIns="36000" tIns="36000" rIns="36000" bIns="36000" rtlCol="0" anchor="ctr" anchorCtr="1"/>
          <a:lstStyle/>
          <a:p>
            <a:pPr algn="ctr">
              <a:lnSpc>
                <a:spcPct val="70000"/>
              </a:lnSpc>
              <a:spcAft>
                <a:spcPts val="1200"/>
              </a:spcAft>
            </a:pPr>
            <a:r>
              <a:rPr lang="en-US" sz="1700" dirty="0">
                <a:solidFill>
                  <a:schemeClr val="tx1"/>
                </a:solidFill>
              </a:rPr>
              <a:t>Strength of Grace</a:t>
            </a:r>
          </a:p>
          <a:p>
            <a:pPr algn="ctr">
              <a:lnSpc>
                <a:spcPct val="70000"/>
              </a:lnSpc>
            </a:pPr>
            <a:r>
              <a:rPr lang="en-US" sz="1700" dirty="0">
                <a:solidFill>
                  <a:schemeClr val="tx1"/>
                </a:solidFill>
              </a:rPr>
              <a:t>6</a:t>
            </a:r>
          </a:p>
        </p:txBody>
      </p:sp>
      <p:sp>
        <p:nvSpPr>
          <p:cNvPr id="6" name="Rounded Rectangle 5"/>
          <p:cNvSpPr/>
          <p:nvPr/>
        </p:nvSpPr>
        <p:spPr>
          <a:xfrm>
            <a:off x="4029766" y="3585806"/>
            <a:ext cx="1116000" cy="2160000"/>
          </a:xfrm>
          <a:prstGeom prst="roundRect">
            <a:avLst/>
          </a:prstGeom>
          <a:ln>
            <a:noFill/>
          </a:ln>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vert="horz" lIns="36000" tIns="36000" rIns="36000" bIns="36000" rtlCol="0" anchor="ctr" anchorCtr="1"/>
          <a:lstStyle/>
          <a:p>
            <a:pPr algn="ctr">
              <a:lnSpc>
                <a:spcPct val="70000"/>
              </a:lnSpc>
              <a:spcAft>
                <a:spcPts val="1200"/>
              </a:spcAft>
            </a:pPr>
            <a:r>
              <a:rPr lang="en-US" sz="1700" dirty="0">
                <a:solidFill>
                  <a:schemeClr val="tx1"/>
                </a:solidFill>
              </a:rPr>
              <a:t>New Way of the Spirit</a:t>
            </a:r>
          </a:p>
          <a:p>
            <a:pPr algn="ctr">
              <a:lnSpc>
                <a:spcPct val="70000"/>
              </a:lnSpc>
            </a:pPr>
            <a:r>
              <a:rPr lang="en-US" sz="1700" dirty="0">
                <a:solidFill>
                  <a:schemeClr val="tx1"/>
                </a:solidFill>
              </a:rPr>
              <a:t>7:1-6</a:t>
            </a:r>
          </a:p>
        </p:txBody>
      </p:sp>
      <p:sp>
        <p:nvSpPr>
          <p:cNvPr id="7" name="Rounded Rectangle 6"/>
          <p:cNvSpPr/>
          <p:nvPr/>
        </p:nvSpPr>
        <p:spPr>
          <a:xfrm>
            <a:off x="5189374" y="3223493"/>
            <a:ext cx="1116000" cy="2160000"/>
          </a:xfrm>
          <a:prstGeom prst="roundRect">
            <a:avLst/>
          </a:prstGeom>
          <a:ln>
            <a:noFill/>
          </a:ln>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vert="horz" lIns="36000" tIns="36000" rIns="36000" bIns="36000" rtlCol="0" anchor="ctr" anchorCtr="1"/>
          <a:lstStyle/>
          <a:p>
            <a:pPr algn="ctr">
              <a:lnSpc>
                <a:spcPct val="70000"/>
              </a:lnSpc>
              <a:spcAft>
                <a:spcPts val="1200"/>
              </a:spcAft>
            </a:pPr>
            <a:r>
              <a:rPr lang="en-US" sz="1700" dirty="0">
                <a:solidFill>
                  <a:schemeClr val="tx1"/>
                </a:solidFill>
              </a:rPr>
              <a:t>Weakness of Law</a:t>
            </a:r>
          </a:p>
          <a:p>
            <a:pPr algn="ctr">
              <a:lnSpc>
                <a:spcPct val="70000"/>
              </a:lnSpc>
            </a:pPr>
            <a:r>
              <a:rPr lang="en-US" sz="1700" dirty="0">
                <a:solidFill>
                  <a:schemeClr val="tx1"/>
                </a:solidFill>
              </a:rPr>
              <a:t>7:7-25</a:t>
            </a:r>
          </a:p>
        </p:txBody>
      </p:sp>
      <p:sp>
        <p:nvSpPr>
          <p:cNvPr id="8" name="Rounded Rectangle 7"/>
          <p:cNvSpPr/>
          <p:nvPr/>
        </p:nvSpPr>
        <p:spPr>
          <a:xfrm>
            <a:off x="6356889" y="2810939"/>
            <a:ext cx="1116000" cy="2160000"/>
          </a:xfrm>
          <a:prstGeom prst="roundRect">
            <a:avLst/>
          </a:prstGeom>
          <a:ln>
            <a:noFill/>
          </a:ln>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vert="horz" lIns="36000" tIns="36000" rIns="36000" bIns="36000" rtlCol="0" anchor="ctr" anchorCtr="1"/>
          <a:lstStyle/>
          <a:p>
            <a:pPr algn="ctr">
              <a:lnSpc>
                <a:spcPct val="70000"/>
              </a:lnSpc>
              <a:spcAft>
                <a:spcPts val="1200"/>
              </a:spcAft>
            </a:pPr>
            <a:r>
              <a:rPr lang="en-US" sz="1700" dirty="0">
                <a:solidFill>
                  <a:schemeClr val="tx1"/>
                </a:solidFill>
              </a:rPr>
              <a:t>Flesh v. Spirit</a:t>
            </a:r>
          </a:p>
          <a:p>
            <a:pPr algn="ctr">
              <a:lnSpc>
                <a:spcPct val="70000"/>
              </a:lnSpc>
            </a:pPr>
            <a:r>
              <a:rPr lang="en-US" sz="1700" dirty="0">
                <a:solidFill>
                  <a:schemeClr val="tx1"/>
                </a:solidFill>
              </a:rPr>
              <a:t>8:1-17</a:t>
            </a:r>
          </a:p>
        </p:txBody>
      </p:sp>
      <p:sp>
        <p:nvSpPr>
          <p:cNvPr id="9" name="Rounded Rectangle 8"/>
          <p:cNvSpPr/>
          <p:nvPr/>
        </p:nvSpPr>
        <p:spPr>
          <a:xfrm>
            <a:off x="7514103" y="2380385"/>
            <a:ext cx="1116000" cy="2160000"/>
          </a:xfrm>
          <a:prstGeom prst="roundRect">
            <a:avLst/>
          </a:prstGeom>
          <a:ln>
            <a:noFill/>
          </a:ln>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vert="horz" lIns="36000" tIns="36000" rIns="36000" bIns="36000" rtlCol="0" anchor="ctr" anchorCtr="1"/>
          <a:lstStyle/>
          <a:p>
            <a:pPr algn="ctr">
              <a:lnSpc>
                <a:spcPct val="70000"/>
              </a:lnSpc>
              <a:spcAft>
                <a:spcPts val="1200"/>
              </a:spcAft>
            </a:pPr>
            <a:r>
              <a:rPr lang="en-US" sz="1700" dirty="0">
                <a:solidFill>
                  <a:schemeClr val="tx1"/>
                </a:solidFill>
              </a:rPr>
              <a:t>Secure Hope</a:t>
            </a:r>
          </a:p>
          <a:p>
            <a:pPr algn="ctr">
              <a:lnSpc>
                <a:spcPct val="70000"/>
              </a:lnSpc>
            </a:pPr>
            <a:r>
              <a:rPr lang="en-US" sz="1700" dirty="0">
                <a:solidFill>
                  <a:schemeClr val="tx1"/>
                </a:solidFill>
              </a:rPr>
              <a:t>8:18-39</a:t>
            </a:r>
          </a:p>
        </p:txBody>
      </p:sp>
    </p:spTree>
    <p:extLst>
      <p:ext uri="{BB962C8B-B14F-4D97-AF65-F5344CB8AC3E}">
        <p14:creationId xmlns:p14="http://schemas.microsoft.com/office/powerpoint/2010/main" val="183423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619B1CFC-C444-46FB-8AD5-6DFB394FB5CC}"/>
              </a:ext>
            </a:extLst>
          </p:cNvPr>
          <p:cNvGraphicFramePr>
            <a:graphicFrameLocks noGrp="1"/>
          </p:cNvGraphicFramePr>
          <p:nvPr>
            <p:extLst>
              <p:ext uri="{D42A27DB-BD31-4B8C-83A1-F6EECF244321}">
                <p14:modId xmlns:p14="http://schemas.microsoft.com/office/powerpoint/2010/main" val="4201433692"/>
              </p:ext>
            </p:extLst>
          </p:nvPr>
        </p:nvGraphicFramePr>
        <p:xfrm>
          <a:off x="7827865" y="835883"/>
          <a:ext cx="1068062" cy="1927860"/>
        </p:xfrm>
        <a:graphic>
          <a:graphicData uri="http://schemas.openxmlformats.org/drawingml/2006/table">
            <a:tbl>
              <a:tblPr>
                <a:tableStyleId>{5C22544A-7EE6-4342-B048-85BDC9FD1C3A}</a:tableStyleId>
              </a:tblPr>
              <a:tblGrid>
                <a:gridCol w="1068062">
                  <a:extLst>
                    <a:ext uri="{9D8B030D-6E8A-4147-A177-3AD203B41FA5}">
                      <a16:colId xmlns:a16="http://schemas.microsoft.com/office/drawing/2014/main" val="4291992232"/>
                    </a:ext>
                  </a:extLst>
                </a:gridCol>
              </a:tblGrid>
              <a:tr h="1906488">
                <a:tc>
                  <a:txBody>
                    <a:bodyPr/>
                    <a:lstStyle/>
                    <a:p>
                      <a:pPr algn="ctr" fontAlgn="ctr"/>
                      <a:r>
                        <a:rPr lang="en-US" sz="900" u="none" strike="noStrike" dirty="0">
                          <a:effectLst/>
                        </a:rPr>
                        <a:t>8:18-39</a:t>
                      </a:r>
                      <a:br>
                        <a:rPr lang="en-US" sz="900" u="none" strike="noStrike" dirty="0">
                          <a:effectLst/>
                        </a:rPr>
                      </a:br>
                      <a:r>
                        <a:rPr lang="en-US" sz="900" u="none" strike="noStrike" dirty="0">
                          <a:effectLst/>
                        </a:rPr>
                        <a:t>glory</a:t>
                      </a:r>
                      <a:br>
                        <a:rPr lang="en-US" sz="900" u="none" strike="noStrike" dirty="0">
                          <a:effectLst/>
                        </a:rPr>
                      </a:br>
                      <a:r>
                        <a:rPr lang="en-US" sz="900" u="none" strike="noStrike" dirty="0">
                          <a:effectLst/>
                        </a:rPr>
                        <a:t>hope</a:t>
                      </a:r>
                      <a:br>
                        <a:rPr lang="en-US" sz="900" u="none" strike="noStrike" dirty="0">
                          <a:effectLst/>
                        </a:rPr>
                      </a:br>
                      <a:r>
                        <a:rPr lang="en-US" sz="900" u="none" strike="noStrike" dirty="0">
                          <a:effectLst/>
                        </a:rPr>
                        <a:t>tribulation</a:t>
                      </a:r>
                      <a:br>
                        <a:rPr lang="en-US" sz="900" u="none" strike="noStrike" dirty="0">
                          <a:effectLst/>
                        </a:rPr>
                      </a:br>
                      <a:r>
                        <a:rPr lang="en-US" sz="900" u="none" strike="noStrike" dirty="0">
                          <a:effectLst/>
                        </a:rPr>
                        <a:t>perseverance</a:t>
                      </a:r>
                      <a:br>
                        <a:rPr lang="en-US" sz="900" u="none" strike="noStrike" dirty="0">
                          <a:effectLst/>
                        </a:rPr>
                      </a:br>
                      <a:r>
                        <a:rPr lang="en-US" sz="900" u="none" strike="noStrike" dirty="0">
                          <a:effectLst/>
                        </a:rPr>
                        <a:t>save</a:t>
                      </a:r>
                      <a:br>
                        <a:rPr lang="en-US" sz="900" u="none" strike="noStrike" dirty="0">
                          <a:effectLst/>
                        </a:rPr>
                      </a:br>
                      <a:r>
                        <a:rPr lang="en-US" sz="900" u="none" strike="noStrike" dirty="0">
                          <a:effectLst/>
                        </a:rPr>
                        <a:t>love</a:t>
                      </a:r>
                      <a:br>
                        <a:rPr lang="en-US" sz="900" u="none" strike="noStrike" dirty="0">
                          <a:effectLst/>
                        </a:rPr>
                      </a:br>
                      <a:r>
                        <a:rPr lang="en-US" sz="900" u="none" strike="noStrike" dirty="0">
                          <a:effectLst/>
                        </a:rPr>
                        <a:t>justified</a:t>
                      </a:r>
                      <a:br>
                        <a:rPr lang="en-US" sz="900" u="none" strike="noStrike" dirty="0">
                          <a:effectLst/>
                        </a:rPr>
                      </a:br>
                      <a:r>
                        <a:rPr lang="en-US" sz="900" u="none" strike="noStrike" dirty="0">
                          <a:effectLst/>
                        </a:rPr>
                        <a:t>assurance in death </a:t>
                      </a:r>
                    </a:p>
                    <a:p>
                      <a:pPr algn="ctr" fontAlgn="ctr"/>
                      <a:r>
                        <a:rPr lang="en-US" sz="900" u="none" strike="noStrike" dirty="0">
                          <a:effectLst/>
                        </a:rPr>
                        <a:t>of Christ</a:t>
                      </a:r>
                      <a:br>
                        <a:rPr lang="en-US" sz="900" u="none" strike="noStrike" dirty="0">
                          <a:effectLst/>
                        </a:rPr>
                      </a:br>
                      <a:r>
                        <a:rPr lang="en-US" sz="900" u="none" strike="noStrike" dirty="0">
                          <a:effectLst/>
                        </a:rPr>
                        <a:t>work of God, Christ, Spirit</a:t>
                      </a:r>
                    </a:p>
                    <a:p>
                      <a:pPr algn="ctr" fontAlgn="ctr"/>
                      <a:br>
                        <a:rPr lang="en-US" sz="900" u="none" strike="noStrike" dirty="0">
                          <a:effectLst/>
                        </a:rPr>
                      </a:br>
                      <a:r>
                        <a:rPr lang="en-US" sz="900" u="none" strike="noStrike" dirty="0">
                          <a:effectLst/>
                        </a:rPr>
                        <a:t>in Jesus our Lord</a:t>
                      </a:r>
                      <a:endParaRPr lang="en-US" sz="900" b="0" i="0" u="none" strike="noStrike" dirty="0">
                        <a:effectLst/>
                        <a:latin typeface="Arial" panose="020B0604020202020204" pitchFamily="34" charset="0"/>
                      </a:endParaRPr>
                    </a:p>
                  </a:txBody>
                  <a:tcPr marL="7620" marR="7620" marT="7620" marB="0" anchor="ctr"/>
                </a:tc>
                <a:extLst>
                  <a:ext uri="{0D108BD9-81ED-4DB2-BD59-A6C34878D82A}">
                    <a16:rowId xmlns:a16="http://schemas.microsoft.com/office/drawing/2014/main" val="1993319903"/>
                  </a:ext>
                </a:extLst>
              </a:tr>
            </a:tbl>
          </a:graphicData>
        </a:graphic>
      </p:graphicFrame>
      <p:graphicFrame>
        <p:nvGraphicFramePr>
          <p:cNvPr id="4" name="Table 3">
            <a:extLst>
              <a:ext uri="{FF2B5EF4-FFF2-40B4-BE49-F238E27FC236}">
                <a16:creationId xmlns:a16="http://schemas.microsoft.com/office/drawing/2014/main" id="{F5D08E6B-9636-46EA-AC03-717F5104F5EB}"/>
              </a:ext>
            </a:extLst>
          </p:cNvPr>
          <p:cNvGraphicFramePr>
            <a:graphicFrameLocks noGrp="1"/>
          </p:cNvGraphicFramePr>
          <p:nvPr>
            <p:extLst>
              <p:ext uri="{D42A27DB-BD31-4B8C-83A1-F6EECF244321}">
                <p14:modId xmlns:p14="http://schemas.microsoft.com/office/powerpoint/2010/main" val="2307380625"/>
              </p:ext>
            </p:extLst>
          </p:nvPr>
        </p:nvGraphicFramePr>
        <p:xfrm>
          <a:off x="7044292" y="1799813"/>
          <a:ext cx="745473" cy="1922253"/>
        </p:xfrm>
        <a:graphic>
          <a:graphicData uri="http://schemas.openxmlformats.org/drawingml/2006/table">
            <a:tbl>
              <a:tblPr>
                <a:tableStyleId>{5C22544A-7EE6-4342-B048-85BDC9FD1C3A}</a:tableStyleId>
              </a:tblPr>
              <a:tblGrid>
                <a:gridCol w="745473">
                  <a:extLst>
                    <a:ext uri="{9D8B030D-6E8A-4147-A177-3AD203B41FA5}">
                      <a16:colId xmlns:a16="http://schemas.microsoft.com/office/drawing/2014/main" val="4237185040"/>
                    </a:ext>
                  </a:extLst>
                </a:gridCol>
              </a:tblGrid>
              <a:tr h="1922253">
                <a:tc>
                  <a:txBody>
                    <a:bodyPr/>
                    <a:lstStyle/>
                    <a:p>
                      <a:pPr algn="ctr" fontAlgn="ctr"/>
                      <a:r>
                        <a:rPr lang="en-US" sz="900" u="none" strike="noStrike" dirty="0">
                          <a:effectLst/>
                        </a:rPr>
                        <a:t>8:1-17</a:t>
                      </a:r>
                      <a:br>
                        <a:rPr lang="en-US" sz="900" u="none" strike="noStrike" dirty="0">
                          <a:effectLst/>
                        </a:rPr>
                      </a:br>
                      <a:r>
                        <a:rPr lang="en-US" sz="900" u="none" strike="noStrike" dirty="0">
                          <a:effectLst/>
                        </a:rPr>
                        <a:t>begins with no condemnation</a:t>
                      </a:r>
                      <a:br>
                        <a:rPr lang="en-US" sz="900" u="none" strike="noStrike" dirty="0">
                          <a:effectLst/>
                        </a:rPr>
                      </a:br>
                      <a:endParaRPr lang="en-US" sz="900" u="none" strike="noStrike" dirty="0">
                        <a:effectLst/>
                      </a:endParaRPr>
                    </a:p>
                    <a:p>
                      <a:pPr algn="ctr" fontAlgn="ctr"/>
                      <a:r>
                        <a:rPr lang="en-US" sz="900" u="none" strike="noStrike" dirty="0">
                          <a:effectLst/>
                        </a:rPr>
                        <a:t>two realms:</a:t>
                      </a:r>
                    </a:p>
                    <a:p>
                      <a:pPr algn="ctr" fontAlgn="ctr"/>
                      <a:r>
                        <a:rPr lang="en-US" sz="900" u="none" strike="noStrike" dirty="0">
                          <a:effectLst/>
                        </a:rPr>
                        <a:t>flesh and Spirit</a:t>
                      </a:r>
                      <a:br>
                        <a:rPr lang="en-US" sz="900" u="none" strike="noStrike" dirty="0">
                          <a:effectLst/>
                        </a:rPr>
                      </a:br>
                      <a:endParaRPr lang="en-US" sz="900" u="none" strike="noStrike" dirty="0">
                        <a:effectLst/>
                      </a:endParaRPr>
                    </a:p>
                    <a:p>
                      <a:pPr algn="ctr" fontAlgn="ctr"/>
                      <a:endParaRPr lang="en-US" sz="900" u="none" strike="noStrike" dirty="0">
                        <a:effectLst/>
                      </a:endParaRPr>
                    </a:p>
                    <a:p>
                      <a:pPr algn="ctr" fontAlgn="ctr"/>
                      <a:endParaRPr lang="en-US" sz="900" u="none" strike="noStrike" dirty="0">
                        <a:effectLst/>
                      </a:endParaRPr>
                    </a:p>
                    <a:p>
                      <a:pPr algn="ctr" fontAlgn="ctr"/>
                      <a:br>
                        <a:rPr lang="en-US" sz="900" u="none" strike="noStrike" dirty="0">
                          <a:effectLst/>
                        </a:rPr>
                      </a:br>
                      <a:r>
                        <a:rPr lang="en-US" sz="900" u="none" strike="noStrike" dirty="0">
                          <a:effectLst/>
                        </a:rPr>
                        <a:t>with Christ</a:t>
                      </a:r>
                      <a:endParaRPr lang="en-US" sz="900" b="0" i="0" u="none" strike="noStrike" dirty="0">
                        <a:effectLst/>
                        <a:latin typeface="Arial" panose="020B0604020202020204" pitchFamily="34" charset="0"/>
                      </a:endParaRPr>
                    </a:p>
                  </a:txBody>
                  <a:tcPr marL="7620" marR="7620" marT="7620" marB="0" anchor="ctr"/>
                </a:tc>
                <a:extLst>
                  <a:ext uri="{0D108BD9-81ED-4DB2-BD59-A6C34878D82A}">
                    <a16:rowId xmlns:a16="http://schemas.microsoft.com/office/drawing/2014/main" val="3335860211"/>
                  </a:ext>
                </a:extLst>
              </a:tr>
            </a:tbl>
          </a:graphicData>
        </a:graphic>
      </p:graphicFrame>
      <p:graphicFrame>
        <p:nvGraphicFramePr>
          <p:cNvPr id="5" name="Table 4">
            <a:extLst>
              <a:ext uri="{FF2B5EF4-FFF2-40B4-BE49-F238E27FC236}">
                <a16:creationId xmlns:a16="http://schemas.microsoft.com/office/drawing/2014/main" id="{1791CA77-AEF6-47B6-9DD4-21574ECDC37F}"/>
              </a:ext>
            </a:extLst>
          </p:cNvPr>
          <p:cNvGraphicFramePr>
            <a:graphicFrameLocks noGrp="1"/>
          </p:cNvGraphicFramePr>
          <p:nvPr>
            <p:extLst>
              <p:ext uri="{D42A27DB-BD31-4B8C-83A1-F6EECF244321}">
                <p14:modId xmlns:p14="http://schemas.microsoft.com/office/powerpoint/2010/main" val="2541726076"/>
              </p:ext>
            </p:extLst>
          </p:nvPr>
        </p:nvGraphicFramePr>
        <p:xfrm>
          <a:off x="6139979" y="2760939"/>
          <a:ext cx="866213" cy="1927860"/>
        </p:xfrm>
        <a:graphic>
          <a:graphicData uri="http://schemas.openxmlformats.org/drawingml/2006/table">
            <a:tbl>
              <a:tblPr>
                <a:tableStyleId>{5C22544A-7EE6-4342-B048-85BDC9FD1C3A}</a:tableStyleId>
              </a:tblPr>
              <a:tblGrid>
                <a:gridCol w="866213">
                  <a:extLst>
                    <a:ext uri="{9D8B030D-6E8A-4147-A177-3AD203B41FA5}">
                      <a16:colId xmlns:a16="http://schemas.microsoft.com/office/drawing/2014/main" val="866781916"/>
                    </a:ext>
                  </a:extLst>
                </a:gridCol>
              </a:tblGrid>
              <a:tr h="1927860">
                <a:tc>
                  <a:txBody>
                    <a:bodyPr/>
                    <a:lstStyle/>
                    <a:p>
                      <a:pPr algn="ctr" fontAlgn="t"/>
                      <a:br>
                        <a:rPr lang="en-US" sz="900" u="none" strike="noStrike" dirty="0">
                          <a:effectLst/>
                        </a:rPr>
                      </a:br>
                      <a:r>
                        <a:rPr lang="en-US" sz="900" u="none" strike="noStrike" dirty="0">
                          <a:effectLst/>
                        </a:rPr>
                        <a:t>7:13-25</a:t>
                      </a:r>
                      <a:br>
                        <a:rPr lang="en-US" sz="900" u="none" strike="noStrike" dirty="0">
                          <a:effectLst/>
                        </a:rPr>
                      </a:br>
                      <a:r>
                        <a:rPr lang="en-US" sz="900" u="none" strike="noStrike" dirty="0">
                          <a:effectLst/>
                        </a:rPr>
                        <a:t>Question:  Therefore, did that which is good become a cause of death for me?</a:t>
                      </a:r>
                      <a:br>
                        <a:rPr lang="en-US" sz="900" u="none" strike="noStrike" dirty="0">
                          <a:effectLst/>
                        </a:rPr>
                      </a:br>
                      <a:br>
                        <a:rPr lang="en-US" sz="900" u="none" strike="noStrike" dirty="0">
                          <a:effectLst/>
                        </a:rPr>
                      </a:br>
                      <a:r>
                        <a:rPr lang="en-US" sz="900" u="none" strike="noStrike" dirty="0">
                          <a:effectLst/>
                        </a:rPr>
                        <a:t>May it never be!</a:t>
                      </a:r>
                      <a:br>
                        <a:rPr lang="en-US" sz="900" u="none" strike="noStrike" dirty="0">
                          <a:effectLst/>
                        </a:rPr>
                      </a:br>
                      <a:r>
                        <a:rPr lang="en-US" sz="900" u="none" strike="noStrike" dirty="0">
                          <a:effectLst/>
                        </a:rPr>
                        <a:t>For we know.</a:t>
                      </a:r>
                      <a:br>
                        <a:rPr lang="en-US" sz="900" u="none" strike="noStrike" dirty="0">
                          <a:effectLst/>
                        </a:rPr>
                      </a:br>
                      <a:br>
                        <a:rPr lang="en-US" sz="900" u="none" strike="noStrike" dirty="0">
                          <a:effectLst/>
                        </a:rPr>
                      </a:br>
                      <a:r>
                        <a:rPr lang="en-US" sz="900" u="none" strike="noStrike" dirty="0">
                          <a:effectLst/>
                        </a:rPr>
                        <a:t>thru Jesus our Lord</a:t>
                      </a:r>
                      <a:endParaRPr lang="en-US" sz="900" b="0" i="0" u="none" strike="noStrike" dirty="0">
                        <a:effectLst/>
                        <a:latin typeface="Arial" panose="020B0604020202020204" pitchFamily="34" charset="0"/>
                      </a:endParaRPr>
                    </a:p>
                  </a:txBody>
                  <a:tcPr marL="7620" marR="7620" marT="7620" marB="0"/>
                </a:tc>
                <a:extLst>
                  <a:ext uri="{0D108BD9-81ED-4DB2-BD59-A6C34878D82A}">
                    <a16:rowId xmlns:a16="http://schemas.microsoft.com/office/drawing/2014/main" val="3843759728"/>
                  </a:ext>
                </a:extLst>
              </a:tr>
            </a:tbl>
          </a:graphicData>
        </a:graphic>
      </p:graphicFrame>
      <p:graphicFrame>
        <p:nvGraphicFramePr>
          <p:cNvPr id="6" name="Table 5">
            <a:extLst>
              <a:ext uri="{FF2B5EF4-FFF2-40B4-BE49-F238E27FC236}">
                <a16:creationId xmlns:a16="http://schemas.microsoft.com/office/drawing/2014/main" id="{E2EAC73C-D0BB-4E21-A162-7DD1A1DBCF18}"/>
              </a:ext>
            </a:extLst>
          </p:cNvPr>
          <p:cNvGraphicFramePr>
            <a:graphicFrameLocks noGrp="1"/>
          </p:cNvGraphicFramePr>
          <p:nvPr>
            <p:extLst>
              <p:ext uri="{D42A27DB-BD31-4B8C-83A1-F6EECF244321}">
                <p14:modId xmlns:p14="http://schemas.microsoft.com/office/powerpoint/2010/main" val="1995838529"/>
              </p:ext>
            </p:extLst>
          </p:nvPr>
        </p:nvGraphicFramePr>
        <p:xfrm>
          <a:off x="5259056" y="2758136"/>
          <a:ext cx="846325" cy="1927860"/>
        </p:xfrm>
        <a:graphic>
          <a:graphicData uri="http://schemas.openxmlformats.org/drawingml/2006/table">
            <a:tbl>
              <a:tblPr>
                <a:tableStyleId>{5C22544A-7EE6-4342-B048-85BDC9FD1C3A}</a:tableStyleId>
              </a:tblPr>
              <a:tblGrid>
                <a:gridCol w="846325">
                  <a:extLst>
                    <a:ext uri="{9D8B030D-6E8A-4147-A177-3AD203B41FA5}">
                      <a16:colId xmlns:a16="http://schemas.microsoft.com/office/drawing/2014/main" val="3740284078"/>
                    </a:ext>
                  </a:extLst>
                </a:gridCol>
              </a:tblGrid>
              <a:tr h="1922253">
                <a:tc>
                  <a:txBody>
                    <a:bodyPr/>
                    <a:lstStyle/>
                    <a:p>
                      <a:pPr algn="ctr" fontAlgn="t"/>
                      <a:br>
                        <a:rPr lang="en-US" sz="900" u="none" strike="noStrike" dirty="0">
                          <a:effectLst/>
                        </a:rPr>
                      </a:br>
                      <a:r>
                        <a:rPr lang="en-US" sz="900" u="none" strike="noStrike" dirty="0">
                          <a:effectLst/>
                        </a:rPr>
                        <a:t>7:7-12</a:t>
                      </a:r>
                      <a:br>
                        <a:rPr lang="en-US" sz="900" u="none" strike="noStrike" dirty="0">
                          <a:effectLst/>
                        </a:rPr>
                      </a:br>
                      <a:r>
                        <a:rPr lang="en-US" sz="900" u="none" strike="noStrike" dirty="0">
                          <a:effectLst/>
                        </a:rPr>
                        <a:t>Question:  Is the Law sin?</a:t>
                      </a:r>
                      <a:br>
                        <a:rPr lang="en-US" sz="900" u="none" strike="noStrike" dirty="0">
                          <a:effectLst/>
                        </a:rPr>
                      </a:br>
                      <a:br>
                        <a:rPr lang="en-US" sz="900" u="none" strike="noStrike" dirty="0">
                          <a:effectLst/>
                        </a:rPr>
                      </a:br>
                      <a:br>
                        <a:rPr lang="en-US" sz="900" u="none" strike="noStrike" dirty="0">
                          <a:effectLst/>
                        </a:rPr>
                      </a:br>
                      <a:br>
                        <a:rPr lang="en-US" sz="900" u="none" strike="noStrike" dirty="0">
                          <a:effectLst/>
                        </a:rPr>
                      </a:br>
                      <a:r>
                        <a:rPr lang="en-US" sz="900" u="none" strike="noStrike" dirty="0">
                          <a:effectLst/>
                        </a:rPr>
                        <a:t>What then?</a:t>
                      </a:r>
                      <a:br>
                        <a:rPr lang="en-US" sz="900" u="none" strike="noStrike" dirty="0">
                          <a:effectLst/>
                        </a:rPr>
                      </a:br>
                      <a:r>
                        <a:rPr lang="en-US" sz="900" u="none" strike="noStrike" dirty="0">
                          <a:effectLst/>
                        </a:rPr>
                        <a:t>May it never be!</a:t>
                      </a:r>
                      <a:br>
                        <a:rPr lang="en-US" sz="900" u="none" strike="noStrike" dirty="0">
                          <a:effectLst/>
                        </a:rPr>
                      </a:br>
                      <a:r>
                        <a:rPr lang="en-US" sz="900" u="none" strike="noStrike" dirty="0">
                          <a:effectLst/>
                        </a:rPr>
                        <a:t>I would not have come to know.</a:t>
                      </a:r>
                      <a:br>
                        <a:rPr lang="en-US" sz="900" u="none" strike="noStrike" dirty="0">
                          <a:effectLst/>
                        </a:rPr>
                      </a:br>
                      <a:br>
                        <a:rPr lang="en-US" sz="900" u="none" strike="noStrike" dirty="0">
                          <a:effectLst/>
                        </a:rPr>
                      </a:br>
                      <a:endParaRPr lang="en-US" sz="900" b="0" i="0" u="none" strike="noStrike" dirty="0">
                        <a:effectLst/>
                        <a:latin typeface="Arial" panose="020B0604020202020204" pitchFamily="34" charset="0"/>
                      </a:endParaRPr>
                    </a:p>
                  </a:txBody>
                  <a:tcPr marL="7620" marR="7620" marT="7620" marB="0"/>
                </a:tc>
                <a:extLst>
                  <a:ext uri="{0D108BD9-81ED-4DB2-BD59-A6C34878D82A}">
                    <a16:rowId xmlns:a16="http://schemas.microsoft.com/office/drawing/2014/main" val="1378395734"/>
                  </a:ext>
                </a:extLst>
              </a:tr>
            </a:tbl>
          </a:graphicData>
        </a:graphic>
      </p:graphicFrame>
      <p:graphicFrame>
        <p:nvGraphicFramePr>
          <p:cNvPr id="7" name="Table 6">
            <a:extLst>
              <a:ext uri="{FF2B5EF4-FFF2-40B4-BE49-F238E27FC236}">
                <a16:creationId xmlns:a16="http://schemas.microsoft.com/office/drawing/2014/main" id="{0C78A716-F4AC-4744-AE88-50CFF1E7ABCC}"/>
              </a:ext>
            </a:extLst>
          </p:cNvPr>
          <p:cNvGraphicFramePr>
            <a:graphicFrameLocks noGrp="1"/>
          </p:cNvGraphicFramePr>
          <p:nvPr>
            <p:extLst>
              <p:ext uri="{D42A27DB-BD31-4B8C-83A1-F6EECF244321}">
                <p14:modId xmlns:p14="http://schemas.microsoft.com/office/powerpoint/2010/main" val="1819505832"/>
              </p:ext>
            </p:extLst>
          </p:nvPr>
        </p:nvGraphicFramePr>
        <p:xfrm>
          <a:off x="4171810" y="3722066"/>
          <a:ext cx="1056151" cy="1914858"/>
        </p:xfrm>
        <a:graphic>
          <a:graphicData uri="http://schemas.openxmlformats.org/drawingml/2006/table">
            <a:tbl>
              <a:tblPr>
                <a:tableStyleId>{5C22544A-7EE6-4342-B048-85BDC9FD1C3A}</a:tableStyleId>
              </a:tblPr>
              <a:tblGrid>
                <a:gridCol w="1056151">
                  <a:extLst>
                    <a:ext uri="{9D8B030D-6E8A-4147-A177-3AD203B41FA5}">
                      <a16:colId xmlns:a16="http://schemas.microsoft.com/office/drawing/2014/main" val="4159552676"/>
                    </a:ext>
                  </a:extLst>
                </a:gridCol>
              </a:tblGrid>
              <a:tr h="1914858">
                <a:tc>
                  <a:txBody>
                    <a:bodyPr/>
                    <a:lstStyle/>
                    <a:p>
                      <a:pPr algn="ctr" fontAlgn="t"/>
                      <a:br>
                        <a:rPr lang="en-US" sz="900" u="none" strike="noStrike" dirty="0">
                          <a:effectLst/>
                        </a:rPr>
                      </a:br>
                      <a:r>
                        <a:rPr lang="en-US" sz="900" u="none" strike="noStrike" dirty="0">
                          <a:effectLst/>
                        </a:rPr>
                        <a:t>7:1-6</a:t>
                      </a:r>
                      <a:br>
                        <a:rPr lang="en-US" sz="900" u="none" strike="noStrike" dirty="0">
                          <a:effectLst/>
                        </a:rPr>
                      </a:br>
                      <a:r>
                        <a:rPr lang="en-US" sz="900" u="none" strike="noStrike" dirty="0">
                          <a:effectLst/>
                        </a:rPr>
                        <a:t>Continues answering the question in 6:15.</a:t>
                      </a:r>
                      <a:br>
                        <a:rPr lang="en-US" sz="900" u="none" strike="noStrike" dirty="0">
                          <a:effectLst/>
                        </a:rPr>
                      </a:br>
                      <a:br>
                        <a:rPr lang="en-US" sz="900" u="none" strike="noStrike" dirty="0">
                          <a:effectLst/>
                        </a:rPr>
                      </a:br>
                      <a:br>
                        <a:rPr lang="en-US" sz="900" u="none" strike="noStrike" dirty="0">
                          <a:effectLst/>
                        </a:rPr>
                      </a:br>
                      <a:r>
                        <a:rPr lang="en-US" sz="900" u="none" strike="noStrike" dirty="0">
                          <a:effectLst/>
                        </a:rPr>
                        <a:t>Do you not know?</a:t>
                      </a:r>
                      <a:br>
                        <a:rPr lang="en-US" sz="900" u="none" strike="noStrike" dirty="0">
                          <a:effectLst/>
                        </a:rPr>
                      </a:br>
                      <a:br>
                        <a:rPr lang="en-US" sz="900" u="none" strike="noStrike" dirty="0">
                          <a:effectLst/>
                        </a:rPr>
                      </a:br>
                      <a:r>
                        <a:rPr lang="en-US" sz="900" u="none" strike="noStrike" dirty="0">
                          <a:effectLst/>
                        </a:rPr>
                        <a:t>...so that we serve in newness of the Spirit and not in the oldness of the letter.</a:t>
                      </a:r>
                      <a:endParaRPr lang="en-US" sz="900" b="0" i="0" u="none" strike="noStrike" dirty="0">
                        <a:effectLst/>
                        <a:latin typeface="Arial" panose="020B0604020202020204" pitchFamily="34" charset="0"/>
                      </a:endParaRPr>
                    </a:p>
                  </a:txBody>
                  <a:tcPr marL="7620" marR="7620" marT="7620" marB="0"/>
                </a:tc>
                <a:extLst>
                  <a:ext uri="{0D108BD9-81ED-4DB2-BD59-A6C34878D82A}">
                    <a16:rowId xmlns:a16="http://schemas.microsoft.com/office/drawing/2014/main" val="1375996585"/>
                  </a:ext>
                </a:extLst>
              </a:tr>
            </a:tbl>
          </a:graphicData>
        </a:graphic>
      </p:graphicFrame>
      <p:graphicFrame>
        <p:nvGraphicFramePr>
          <p:cNvPr id="8" name="Table 7">
            <a:extLst>
              <a:ext uri="{FF2B5EF4-FFF2-40B4-BE49-F238E27FC236}">
                <a16:creationId xmlns:a16="http://schemas.microsoft.com/office/drawing/2014/main" id="{299826A4-153D-406E-A59C-38B1E439C0EA}"/>
              </a:ext>
            </a:extLst>
          </p:cNvPr>
          <p:cNvGraphicFramePr>
            <a:graphicFrameLocks noGrp="1"/>
          </p:cNvGraphicFramePr>
          <p:nvPr>
            <p:extLst>
              <p:ext uri="{D42A27DB-BD31-4B8C-83A1-F6EECF244321}">
                <p14:modId xmlns:p14="http://schemas.microsoft.com/office/powerpoint/2010/main" val="3655774183"/>
              </p:ext>
            </p:extLst>
          </p:nvPr>
        </p:nvGraphicFramePr>
        <p:xfrm>
          <a:off x="3168046" y="2758136"/>
          <a:ext cx="956139" cy="1927860"/>
        </p:xfrm>
        <a:graphic>
          <a:graphicData uri="http://schemas.openxmlformats.org/drawingml/2006/table">
            <a:tbl>
              <a:tblPr>
                <a:tableStyleId>{5C22544A-7EE6-4342-B048-85BDC9FD1C3A}</a:tableStyleId>
              </a:tblPr>
              <a:tblGrid>
                <a:gridCol w="956139">
                  <a:extLst>
                    <a:ext uri="{9D8B030D-6E8A-4147-A177-3AD203B41FA5}">
                      <a16:colId xmlns:a16="http://schemas.microsoft.com/office/drawing/2014/main" val="128048535"/>
                    </a:ext>
                  </a:extLst>
                </a:gridCol>
              </a:tblGrid>
              <a:tr h="1925545">
                <a:tc>
                  <a:txBody>
                    <a:bodyPr/>
                    <a:lstStyle/>
                    <a:p>
                      <a:pPr algn="ctr" fontAlgn="t"/>
                      <a:br>
                        <a:rPr lang="en-US" sz="900" u="none" strike="noStrike" dirty="0">
                          <a:effectLst/>
                        </a:rPr>
                      </a:br>
                      <a:r>
                        <a:rPr lang="en-US" sz="900" u="none" strike="noStrike" dirty="0">
                          <a:effectLst/>
                        </a:rPr>
                        <a:t>6:15-23</a:t>
                      </a:r>
                      <a:br>
                        <a:rPr lang="en-US" sz="900" u="none" strike="noStrike" dirty="0">
                          <a:effectLst/>
                        </a:rPr>
                      </a:br>
                      <a:r>
                        <a:rPr lang="en-US" sz="900" u="none" strike="noStrike" dirty="0">
                          <a:effectLst/>
                        </a:rPr>
                        <a:t>Question:  Shall we sin because we are not under law but under grace?</a:t>
                      </a:r>
                      <a:br>
                        <a:rPr lang="en-US" sz="900" u="none" strike="noStrike" dirty="0">
                          <a:effectLst/>
                        </a:rPr>
                      </a:br>
                      <a:br>
                        <a:rPr lang="en-US" sz="900" u="none" strike="noStrike" dirty="0">
                          <a:effectLst/>
                        </a:rPr>
                      </a:br>
                      <a:r>
                        <a:rPr lang="en-US" sz="900" u="none" strike="noStrike" dirty="0">
                          <a:effectLst/>
                        </a:rPr>
                        <a:t>What then?</a:t>
                      </a:r>
                      <a:br>
                        <a:rPr lang="en-US" sz="900" u="none" strike="noStrike" dirty="0">
                          <a:effectLst/>
                        </a:rPr>
                      </a:br>
                      <a:r>
                        <a:rPr lang="en-US" sz="900" u="none" strike="noStrike" dirty="0">
                          <a:effectLst/>
                        </a:rPr>
                        <a:t>May it never be!</a:t>
                      </a:r>
                      <a:br>
                        <a:rPr lang="en-US" sz="900" u="none" strike="noStrike" dirty="0">
                          <a:effectLst/>
                        </a:rPr>
                      </a:br>
                      <a:r>
                        <a:rPr lang="en-US" sz="900" u="none" strike="noStrike" dirty="0">
                          <a:effectLst/>
                        </a:rPr>
                        <a:t>Do you not know?</a:t>
                      </a:r>
                    </a:p>
                    <a:p>
                      <a:pPr algn="ctr" fontAlgn="t"/>
                      <a:endParaRPr lang="en-US" sz="900" u="none" strike="noStrike" dirty="0">
                        <a:effectLst/>
                      </a:endParaRPr>
                    </a:p>
                    <a:p>
                      <a:pPr algn="ctr" fontAlgn="t"/>
                      <a:endParaRPr lang="en-US" sz="900" u="none" strike="noStrike" dirty="0">
                        <a:effectLst/>
                      </a:endParaRPr>
                    </a:p>
                    <a:p>
                      <a:pPr algn="ctr" fontAlgn="t"/>
                      <a:r>
                        <a:rPr lang="en-US" sz="900" u="none" strike="noStrike" dirty="0">
                          <a:effectLst/>
                        </a:rPr>
                        <a:t>in Jesus our Lord</a:t>
                      </a:r>
                      <a:br>
                        <a:rPr lang="en-US" sz="900" u="none" strike="noStrike" dirty="0">
                          <a:effectLst/>
                        </a:rPr>
                      </a:br>
                      <a:endParaRPr lang="en-US" sz="900" b="0" i="0" u="none" strike="noStrike" dirty="0">
                        <a:effectLst/>
                        <a:latin typeface="Arial" panose="020B0604020202020204" pitchFamily="34" charset="0"/>
                      </a:endParaRPr>
                    </a:p>
                  </a:txBody>
                  <a:tcPr marL="7620" marR="7620" marT="7620" marB="0"/>
                </a:tc>
                <a:extLst>
                  <a:ext uri="{0D108BD9-81ED-4DB2-BD59-A6C34878D82A}">
                    <a16:rowId xmlns:a16="http://schemas.microsoft.com/office/drawing/2014/main" val="640085324"/>
                  </a:ext>
                </a:extLst>
              </a:tr>
            </a:tbl>
          </a:graphicData>
        </a:graphic>
      </p:graphicFrame>
      <p:graphicFrame>
        <p:nvGraphicFramePr>
          <p:cNvPr id="9" name="Table 8">
            <a:extLst>
              <a:ext uri="{FF2B5EF4-FFF2-40B4-BE49-F238E27FC236}">
                <a16:creationId xmlns:a16="http://schemas.microsoft.com/office/drawing/2014/main" id="{9C0226CC-1A29-4D83-94A4-A9A021DE2B9E}"/>
              </a:ext>
            </a:extLst>
          </p:cNvPr>
          <p:cNvGraphicFramePr>
            <a:graphicFrameLocks noGrp="1"/>
          </p:cNvGraphicFramePr>
          <p:nvPr>
            <p:extLst>
              <p:ext uri="{D42A27DB-BD31-4B8C-83A1-F6EECF244321}">
                <p14:modId xmlns:p14="http://schemas.microsoft.com/office/powerpoint/2010/main" val="2853171628"/>
              </p:ext>
            </p:extLst>
          </p:nvPr>
        </p:nvGraphicFramePr>
        <p:xfrm>
          <a:off x="2249023" y="2760939"/>
          <a:ext cx="866213" cy="1927860"/>
        </p:xfrm>
        <a:graphic>
          <a:graphicData uri="http://schemas.openxmlformats.org/drawingml/2006/table">
            <a:tbl>
              <a:tblPr>
                <a:tableStyleId>{5C22544A-7EE6-4342-B048-85BDC9FD1C3A}</a:tableStyleId>
              </a:tblPr>
              <a:tblGrid>
                <a:gridCol w="866213">
                  <a:extLst>
                    <a:ext uri="{9D8B030D-6E8A-4147-A177-3AD203B41FA5}">
                      <a16:colId xmlns:a16="http://schemas.microsoft.com/office/drawing/2014/main" val="423186293"/>
                    </a:ext>
                  </a:extLst>
                </a:gridCol>
              </a:tblGrid>
              <a:tr h="1927859">
                <a:tc>
                  <a:txBody>
                    <a:bodyPr/>
                    <a:lstStyle/>
                    <a:p>
                      <a:pPr algn="ctr" fontAlgn="t"/>
                      <a:br>
                        <a:rPr lang="en-US" sz="900" u="none" strike="noStrike" dirty="0">
                          <a:effectLst/>
                        </a:rPr>
                      </a:br>
                      <a:r>
                        <a:rPr lang="en-US" sz="900" u="none" strike="noStrike" dirty="0">
                          <a:effectLst/>
                        </a:rPr>
                        <a:t>6:1-14</a:t>
                      </a:r>
                      <a:br>
                        <a:rPr lang="en-US" sz="900" u="none" strike="noStrike" dirty="0">
                          <a:effectLst/>
                        </a:rPr>
                      </a:br>
                      <a:r>
                        <a:rPr lang="en-US" sz="900" u="none" strike="noStrike" dirty="0">
                          <a:effectLst/>
                        </a:rPr>
                        <a:t>Question:  Are we to continue in sin that grace might increase?</a:t>
                      </a:r>
                      <a:br>
                        <a:rPr lang="en-US" sz="900" u="none" strike="noStrike" dirty="0">
                          <a:effectLst/>
                        </a:rPr>
                      </a:br>
                      <a:br>
                        <a:rPr lang="en-US" sz="900" u="none" strike="noStrike" dirty="0">
                          <a:effectLst/>
                        </a:rPr>
                      </a:br>
                      <a:r>
                        <a:rPr lang="en-US" sz="900" u="none" strike="noStrike" dirty="0">
                          <a:effectLst/>
                        </a:rPr>
                        <a:t>What then?</a:t>
                      </a:r>
                      <a:br>
                        <a:rPr lang="en-US" sz="900" u="none" strike="noStrike" dirty="0">
                          <a:effectLst/>
                        </a:rPr>
                      </a:br>
                      <a:r>
                        <a:rPr lang="en-US" sz="900" u="none" strike="noStrike" dirty="0">
                          <a:effectLst/>
                        </a:rPr>
                        <a:t>May it never be!</a:t>
                      </a:r>
                      <a:br>
                        <a:rPr lang="en-US" sz="900" u="none" strike="noStrike" dirty="0">
                          <a:effectLst/>
                        </a:rPr>
                      </a:br>
                      <a:r>
                        <a:rPr lang="en-US" sz="900" u="none" strike="noStrike" dirty="0">
                          <a:effectLst/>
                        </a:rPr>
                        <a:t>Do you not know?</a:t>
                      </a:r>
                      <a:br>
                        <a:rPr lang="en-US" sz="900" u="none" strike="noStrike" dirty="0">
                          <a:effectLst/>
                        </a:rPr>
                      </a:br>
                      <a:br>
                        <a:rPr lang="en-US" sz="900" u="none" strike="noStrike" dirty="0">
                          <a:effectLst/>
                        </a:rPr>
                      </a:br>
                      <a:br>
                        <a:rPr lang="en-US" sz="900" u="none" strike="noStrike" dirty="0">
                          <a:effectLst/>
                        </a:rPr>
                      </a:br>
                      <a:endParaRPr lang="en-US" sz="900" b="0" i="0" u="none" strike="noStrike" dirty="0">
                        <a:effectLst/>
                        <a:latin typeface="Arial" panose="020B0604020202020204" pitchFamily="34" charset="0"/>
                      </a:endParaRPr>
                    </a:p>
                  </a:txBody>
                  <a:tcPr marL="7620" marR="7620" marT="7620" marB="0"/>
                </a:tc>
                <a:extLst>
                  <a:ext uri="{0D108BD9-81ED-4DB2-BD59-A6C34878D82A}">
                    <a16:rowId xmlns:a16="http://schemas.microsoft.com/office/drawing/2014/main" val="1454486404"/>
                  </a:ext>
                </a:extLst>
              </a:tr>
            </a:tbl>
          </a:graphicData>
        </a:graphic>
      </p:graphicFrame>
      <p:graphicFrame>
        <p:nvGraphicFramePr>
          <p:cNvPr id="10" name="Table 9">
            <a:extLst>
              <a:ext uri="{FF2B5EF4-FFF2-40B4-BE49-F238E27FC236}">
                <a16:creationId xmlns:a16="http://schemas.microsoft.com/office/drawing/2014/main" id="{38174B4A-6C29-47FB-B894-C4A8995A56B3}"/>
              </a:ext>
            </a:extLst>
          </p:cNvPr>
          <p:cNvGraphicFramePr>
            <a:graphicFrameLocks noGrp="1"/>
          </p:cNvGraphicFramePr>
          <p:nvPr>
            <p:extLst>
              <p:ext uri="{D42A27DB-BD31-4B8C-83A1-F6EECF244321}">
                <p14:modId xmlns:p14="http://schemas.microsoft.com/office/powerpoint/2010/main" val="2097936852"/>
              </p:ext>
            </p:extLst>
          </p:nvPr>
        </p:nvGraphicFramePr>
        <p:xfrm>
          <a:off x="1335185" y="1804366"/>
          <a:ext cx="866213" cy="1917700"/>
        </p:xfrm>
        <a:graphic>
          <a:graphicData uri="http://schemas.openxmlformats.org/drawingml/2006/table">
            <a:tbl>
              <a:tblPr>
                <a:tableStyleId>{5C22544A-7EE6-4342-B048-85BDC9FD1C3A}</a:tableStyleId>
              </a:tblPr>
              <a:tblGrid>
                <a:gridCol w="866213">
                  <a:extLst>
                    <a:ext uri="{9D8B030D-6E8A-4147-A177-3AD203B41FA5}">
                      <a16:colId xmlns:a16="http://schemas.microsoft.com/office/drawing/2014/main" val="3411089524"/>
                    </a:ext>
                  </a:extLst>
                </a:gridCol>
              </a:tblGrid>
              <a:tr h="1917700">
                <a:tc>
                  <a:txBody>
                    <a:bodyPr/>
                    <a:lstStyle/>
                    <a:p>
                      <a:pPr algn="ctr" fontAlgn="ctr"/>
                      <a:r>
                        <a:rPr lang="en-US" sz="900" u="none" strike="noStrike" dirty="0">
                          <a:effectLst/>
                        </a:rPr>
                        <a:t>5:12-21 </a:t>
                      </a:r>
                      <a:br>
                        <a:rPr lang="en-US" sz="900" u="none" strike="noStrike" dirty="0">
                          <a:effectLst/>
                        </a:rPr>
                      </a:br>
                      <a:r>
                        <a:rPr lang="en-US" sz="900" u="none" strike="noStrike" dirty="0">
                          <a:effectLst/>
                        </a:rPr>
                        <a:t>ends with no condemnation</a:t>
                      </a:r>
                    </a:p>
                    <a:p>
                      <a:pPr algn="ctr" fontAlgn="ctr"/>
                      <a:br>
                        <a:rPr lang="en-US" sz="900" u="none" strike="noStrike" dirty="0">
                          <a:effectLst/>
                        </a:rPr>
                      </a:br>
                      <a:r>
                        <a:rPr lang="en-US" sz="900" u="none" strike="noStrike" dirty="0">
                          <a:effectLst/>
                        </a:rPr>
                        <a:t>two realms:</a:t>
                      </a:r>
                    </a:p>
                    <a:p>
                      <a:pPr algn="ctr" fontAlgn="ctr"/>
                      <a:r>
                        <a:rPr lang="en-US" sz="900" u="none" strike="noStrike" dirty="0">
                          <a:effectLst/>
                        </a:rPr>
                        <a:t>Adam and Jesus</a:t>
                      </a:r>
                      <a:br>
                        <a:rPr lang="en-US" sz="900" u="none" strike="noStrike" dirty="0">
                          <a:effectLst/>
                        </a:rPr>
                      </a:br>
                      <a:endParaRPr lang="en-US" sz="900" u="none" strike="noStrike" dirty="0">
                        <a:effectLst/>
                      </a:endParaRPr>
                    </a:p>
                    <a:p>
                      <a:pPr algn="ctr" fontAlgn="ctr"/>
                      <a:endParaRPr lang="en-US" sz="900" u="none" strike="noStrike" dirty="0">
                        <a:effectLst/>
                      </a:endParaRPr>
                    </a:p>
                    <a:p>
                      <a:pPr algn="ctr" fontAlgn="ctr"/>
                      <a:endParaRPr lang="en-US" sz="900" u="none" strike="noStrike" dirty="0">
                        <a:effectLst/>
                      </a:endParaRPr>
                    </a:p>
                    <a:p>
                      <a:pPr algn="ctr" fontAlgn="ctr"/>
                      <a:br>
                        <a:rPr lang="en-US" sz="900" u="none" strike="noStrike" dirty="0">
                          <a:effectLst/>
                        </a:rPr>
                      </a:br>
                      <a:r>
                        <a:rPr lang="en-US" sz="900" u="none" strike="noStrike" dirty="0">
                          <a:effectLst/>
                        </a:rPr>
                        <a:t>thru our Lord Jesus</a:t>
                      </a:r>
                      <a:endParaRPr lang="en-US" sz="900" b="0" i="0" u="none" strike="noStrike" dirty="0">
                        <a:effectLst/>
                        <a:latin typeface="Arial" panose="020B0604020202020204" pitchFamily="34" charset="0"/>
                      </a:endParaRPr>
                    </a:p>
                  </a:txBody>
                  <a:tcPr marL="7620" marR="7620" marT="7620" marB="0" anchor="ctr"/>
                </a:tc>
                <a:extLst>
                  <a:ext uri="{0D108BD9-81ED-4DB2-BD59-A6C34878D82A}">
                    <a16:rowId xmlns:a16="http://schemas.microsoft.com/office/drawing/2014/main" val="1337398296"/>
                  </a:ext>
                </a:extLst>
              </a:tr>
            </a:tbl>
          </a:graphicData>
        </a:graphic>
      </p:graphicFrame>
      <p:graphicFrame>
        <p:nvGraphicFramePr>
          <p:cNvPr id="11" name="Table 10">
            <a:extLst>
              <a:ext uri="{FF2B5EF4-FFF2-40B4-BE49-F238E27FC236}">
                <a16:creationId xmlns:a16="http://schemas.microsoft.com/office/drawing/2014/main" id="{EC1FB129-405F-4EB1-B531-69CC625821A6}"/>
              </a:ext>
            </a:extLst>
          </p:cNvPr>
          <p:cNvGraphicFramePr>
            <a:graphicFrameLocks noGrp="1"/>
          </p:cNvGraphicFramePr>
          <p:nvPr>
            <p:extLst>
              <p:ext uri="{D42A27DB-BD31-4B8C-83A1-F6EECF244321}">
                <p14:modId xmlns:p14="http://schemas.microsoft.com/office/powerpoint/2010/main" val="1097048661"/>
              </p:ext>
            </p:extLst>
          </p:nvPr>
        </p:nvGraphicFramePr>
        <p:xfrm>
          <a:off x="219498" y="835883"/>
          <a:ext cx="1072402" cy="1927860"/>
        </p:xfrm>
        <a:graphic>
          <a:graphicData uri="http://schemas.openxmlformats.org/drawingml/2006/table">
            <a:tbl>
              <a:tblPr>
                <a:tableStyleId>{5C22544A-7EE6-4342-B048-85BDC9FD1C3A}</a:tableStyleId>
              </a:tblPr>
              <a:tblGrid>
                <a:gridCol w="1072402">
                  <a:extLst>
                    <a:ext uri="{9D8B030D-6E8A-4147-A177-3AD203B41FA5}">
                      <a16:colId xmlns:a16="http://schemas.microsoft.com/office/drawing/2014/main" val="670631709"/>
                    </a:ext>
                  </a:extLst>
                </a:gridCol>
              </a:tblGrid>
              <a:tr h="0">
                <a:tc>
                  <a:txBody>
                    <a:bodyPr/>
                    <a:lstStyle/>
                    <a:p>
                      <a:pPr algn="ctr" fontAlgn="ctr"/>
                      <a:r>
                        <a:rPr lang="en-US" sz="900" u="none" strike="noStrike" dirty="0">
                          <a:effectLst/>
                        </a:rPr>
                        <a:t>5:1-11</a:t>
                      </a:r>
                      <a:br>
                        <a:rPr lang="en-US" sz="900" u="none" strike="noStrike" dirty="0">
                          <a:effectLst/>
                        </a:rPr>
                      </a:br>
                      <a:r>
                        <a:rPr lang="en-US" sz="900" u="none" strike="noStrike" dirty="0">
                          <a:effectLst/>
                        </a:rPr>
                        <a:t>glory</a:t>
                      </a:r>
                      <a:br>
                        <a:rPr lang="en-US" sz="900" u="none" strike="noStrike" dirty="0">
                          <a:effectLst/>
                        </a:rPr>
                      </a:br>
                      <a:r>
                        <a:rPr lang="en-US" sz="900" u="none" strike="noStrike" dirty="0">
                          <a:effectLst/>
                        </a:rPr>
                        <a:t>hope</a:t>
                      </a:r>
                      <a:br>
                        <a:rPr lang="en-US" sz="900" u="none" strike="noStrike" dirty="0">
                          <a:effectLst/>
                        </a:rPr>
                      </a:br>
                      <a:r>
                        <a:rPr lang="en-US" sz="900" u="none" strike="noStrike" dirty="0">
                          <a:effectLst/>
                        </a:rPr>
                        <a:t>tribulation</a:t>
                      </a:r>
                      <a:br>
                        <a:rPr lang="en-US" sz="900" u="none" strike="noStrike" dirty="0">
                          <a:effectLst/>
                        </a:rPr>
                      </a:br>
                      <a:r>
                        <a:rPr lang="en-US" sz="900" u="none" strike="noStrike" dirty="0">
                          <a:effectLst/>
                        </a:rPr>
                        <a:t>perseverance</a:t>
                      </a:r>
                      <a:br>
                        <a:rPr lang="en-US" sz="900" u="none" strike="noStrike" dirty="0">
                          <a:effectLst/>
                        </a:rPr>
                      </a:br>
                      <a:r>
                        <a:rPr lang="en-US" sz="900" u="none" strike="noStrike" dirty="0">
                          <a:effectLst/>
                        </a:rPr>
                        <a:t>save</a:t>
                      </a:r>
                      <a:br>
                        <a:rPr lang="en-US" sz="900" u="none" strike="noStrike" dirty="0">
                          <a:effectLst/>
                        </a:rPr>
                      </a:br>
                      <a:r>
                        <a:rPr lang="en-US" sz="900" u="none" strike="noStrike" dirty="0">
                          <a:effectLst/>
                        </a:rPr>
                        <a:t>love</a:t>
                      </a:r>
                      <a:br>
                        <a:rPr lang="en-US" sz="900" u="none" strike="noStrike" dirty="0">
                          <a:effectLst/>
                        </a:rPr>
                      </a:br>
                      <a:r>
                        <a:rPr lang="en-US" sz="900" u="none" strike="noStrike" dirty="0">
                          <a:effectLst/>
                        </a:rPr>
                        <a:t>justified</a:t>
                      </a:r>
                      <a:br>
                        <a:rPr lang="en-US" sz="900" u="none" strike="noStrike" dirty="0">
                          <a:effectLst/>
                        </a:rPr>
                      </a:br>
                      <a:r>
                        <a:rPr lang="en-US" sz="900" u="none" strike="noStrike" dirty="0">
                          <a:effectLst/>
                        </a:rPr>
                        <a:t>assurance in death </a:t>
                      </a:r>
                    </a:p>
                    <a:p>
                      <a:pPr algn="ctr" fontAlgn="ctr"/>
                      <a:r>
                        <a:rPr lang="en-US" sz="900" u="none" strike="noStrike" dirty="0">
                          <a:effectLst/>
                        </a:rPr>
                        <a:t>of Christ</a:t>
                      </a:r>
                      <a:br>
                        <a:rPr lang="en-US" sz="900" u="none" strike="noStrike" dirty="0">
                          <a:effectLst/>
                        </a:rPr>
                      </a:br>
                      <a:r>
                        <a:rPr lang="en-US" sz="900" u="none" strike="noStrike" dirty="0">
                          <a:effectLst/>
                        </a:rPr>
                        <a:t>work of God, Christ, Spirit</a:t>
                      </a:r>
                    </a:p>
                    <a:p>
                      <a:pPr algn="ctr" fontAlgn="ctr"/>
                      <a:br>
                        <a:rPr lang="en-US" sz="900" u="none" strike="noStrike" dirty="0">
                          <a:effectLst/>
                        </a:rPr>
                      </a:br>
                      <a:r>
                        <a:rPr lang="en-US" sz="900" u="none" strike="noStrike" dirty="0">
                          <a:effectLst/>
                        </a:rPr>
                        <a:t>thru our Lord Jesus</a:t>
                      </a:r>
                      <a:endParaRPr lang="en-US" sz="900" b="0" i="0" u="none" strike="noStrike" dirty="0">
                        <a:effectLst/>
                        <a:latin typeface="Arial" panose="020B0604020202020204" pitchFamily="34" charset="0"/>
                      </a:endParaRPr>
                    </a:p>
                  </a:txBody>
                  <a:tcPr marL="7620" marR="7620" marT="7620" marB="0" anchor="ctr"/>
                </a:tc>
                <a:extLst>
                  <a:ext uri="{0D108BD9-81ED-4DB2-BD59-A6C34878D82A}">
                    <a16:rowId xmlns:a16="http://schemas.microsoft.com/office/drawing/2014/main" val="3177080526"/>
                  </a:ext>
                </a:extLst>
              </a:tr>
            </a:tbl>
          </a:graphicData>
        </a:graphic>
      </p:graphicFrame>
      <p:sp>
        <p:nvSpPr>
          <p:cNvPr id="12" name="TextBox 11">
            <a:extLst>
              <a:ext uri="{FF2B5EF4-FFF2-40B4-BE49-F238E27FC236}">
                <a16:creationId xmlns:a16="http://schemas.microsoft.com/office/drawing/2014/main" id="{0780499D-43CC-4775-8ACC-273F1A8BDA5C}"/>
              </a:ext>
            </a:extLst>
          </p:cNvPr>
          <p:cNvSpPr txBox="1"/>
          <p:nvPr/>
        </p:nvSpPr>
        <p:spPr>
          <a:xfrm>
            <a:off x="162348" y="559658"/>
            <a:ext cx="1190202" cy="276999"/>
          </a:xfrm>
          <a:prstGeom prst="rect">
            <a:avLst/>
          </a:prstGeom>
          <a:noFill/>
        </p:spPr>
        <p:txBody>
          <a:bodyPr wrap="square" rtlCol="0">
            <a:spAutoFit/>
          </a:bodyPr>
          <a:lstStyle/>
          <a:p>
            <a:pPr algn="ctr"/>
            <a:r>
              <a:rPr lang="en-US" sz="1200" dirty="0"/>
              <a:t>A Secure Hope</a:t>
            </a:r>
          </a:p>
        </p:txBody>
      </p:sp>
      <p:sp>
        <p:nvSpPr>
          <p:cNvPr id="13" name="TextBox 12">
            <a:extLst>
              <a:ext uri="{FF2B5EF4-FFF2-40B4-BE49-F238E27FC236}">
                <a16:creationId xmlns:a16="http://schemas.microsoft.com/office/drawing/2014/main" id="{7116E812-F8B2-49E7-BC43-82B73E9FFA74}"/>
              </a:ext>
            </a:extLst>
          </p:cNvPr>
          <p:cNvSpPr txBox="1"/>
          <p:nvPr/>
        </p:nvSpPr>
        <p:spPr>
          <a:xfrm>
            <a:off x="7767215" y="559658"/>
            <a:ext cx="1190202" cy="276999"/>
          </a:xfrm>
          <a:prstGeom prst="rect">
            <a:avLst/>
          </a:prstGeom>
          <a:noFill/>
        </p:spPr>
        <p:txBody>
          <a:bodyPr wrap="square" rtlCol="0">
            <a:spAutoFit/>
          </a:bodyPr>
          <a:lstStyle/>
          <a:p>
            <a:pPr algn="ctr"/>
            <a:r>
              <a:rPr lang="en-US" sz="1200" dirty="0"/>
              <a:t>A Secure Hope</a:t>
            </a:r>
          </a:p>
        </p:txBody>
      </p:sp>
      <p:sp>
        <p:nvSpPr>
          <p:cNvPr id="14" name="TextBox 13">
            <a:extLst>
              <a:ext uri="{FF2B5EF4-FFF2-40B4-BE49-F238E27FC236}">
                <a16:creationId xmlns:a16="http://schemas.microsoft.com/office/drawing/2014/main" id="{D65750C4-46D2-46FD-B9D7-00F22017D43F}"/>
              </a:ext>
            </a:extLst>
          </p:cNvPr>
          <p:cNvSpPr txBox="1"/>
          <p:nvPr/>
        </p:nvSpPr>
        <p:spPr>
          <a:xfrm>
            <a:off x="1234259" y="1338148"/>
            <a:ext cx="1068063" cy="461665"/>
          </a:xfrm>
          <a:prstGeom prst="rect">
            <a:avLst/>
          </a:prstGeom>
          <a:noFill/>
        </p:spPr>
        <p:txBody>
          <a:bodyPr wrap="square" rtlCol="0">
            <a:spAutoFit/>
          </a:bodyPr>
          <a:lstStyle/>
          <a:p>
            <a:pPr algn="ctr"/>
            <a:r>
              <a:rPr lang="en-US" sz="1200" dirty="0"/>
              <a:t>From Adam</a:t>
            </a:r>
          </a:p>
          <a:p>
            <a:pPr algn="ctr"/>
            <a:r>
              <a:rPr lang="en-US" sz="1200" dirty="0"/>
              <a:t>to Jesus</a:t>
            </a:r>
          </a:p>
        </p:txBody>
      </p:sp>
      <p:sp>
        <p:nvSpPr>
          <p:cNvPr id="15" name="TextBox 14">
            <a:extLst>
              <a:ext uri="{FF2B5EF4-FFF2-40B4-BE49-F238E27FC236}">
                <a16:creationId xmlns:a16="http://schemas.microsoft.com/office/drawing/2014/main" id="{A496D2A1-7914-4AE0-BE48-EC1B736CB409}"/>
              </a:ext>
            </a:extLst>
          </p:cNvPr>
          <p:cNvSpPr txBox="1"/>
          <p:nvPr/>
        </p:nvSpPr>
        <p:spPr>
          <a:xfrm>
            <a:off x="6841680" y="1338148"/>
            <a:ext cx="1068063" cy="461665"/>
          </a:xfrm>
          <a:prstGeom prst="rect">
            <a:avLst/>
          </a:prstGeom>
          <a:noFill/>
        </p:spPr>
        <p:txBody>
          <a:bodyPr wrap="square" rtlCol="0">
            <a:spAutoFit/>
          </a:bodyPr>
          <a:lstStyle/>
          <a:p>
            <a:pPr algn="ctr"/>
            <a:r>
              <a:rPr lang="en-US" sz="1200" dirty="0"/>
              <a:t>From Flesh  to Spirit</a:t>
            </a:r>
          </a:p>
        </p:txBody>
      </p:sp>
      <p:sp>
        <p:nvSpPr>
          <p:cNvPr id="16" name="TextBox 15">
            <a:extLst>
              <a:ext uri="{FF2B5EF4-FFF2-40B4-BE49-F238E27FC236}">
                <a16:creationId xmlns:a16="http://schemas.microsoft.com/office/drawing/2014/main" id="{92FAF857-06C5-4B63-9528-96E4B6E759AE}"/>
              </a:ext>
            </a:extLst>
          </p:cNvPr>
          <p:cNvSpPr txBox="1"/>
          <p:nvPr/>
        </p:nvSpPr>
        <p:spPr>
          <a:xfrm>
            <a:off x="2249023" y="2460320"/>
            <a:ext cx="1875162" cy="276999"/>
          </a:xfrm>
          <a:prstGeom prst="rect">
            <a:avLst/>
          </a:prstGeom>
          <a:noFill/>
        </p:spPr>
        <p:txBody>
          <a:bodyPr wrap="square" rtlCol="0">
            <a:spAutoFit/>
          </a:bodyPr>
          <a:lstStyle/>
          <a:p>
            <a:pPr algn="ctr"/>
            <a:r>
              <a:rPr lang="en-US" sz="1200" dirty="0"/>
              <a:t>The Strength of Grace</a:t>
            </a:r>
          </a:p>
        </p:txBody>
      </p:sp>
      <p:sp>
        <p:nvSpPr>
          <p:cNvPr id="17" name="TextBox 16">
            <a:extLst>
              <a:ext uri="{FF2B5EF4-FFF2-40B4-BE49-F238E27FC236}">
                <a16:creationId xmlns:a16="http://schemas.microsoft.com/office/drawing/2014/main" id="{53956367-2588-412F-936A-A7E5D4FAF221}"/>
              </a:ext>
            </a:extLst>
          </p:cNvPr>
          <p:cNvSpPr txBox="1"/>
          <p:nvPr/>
        </p:nvSpPr>
        <p:spPr>
          <a:xfrm>
            <a:off x="5131030" y="2460319"/>
            <a:ext cx="1875162" cy="276999"/>
          </a:xfrm>
          <a:prstGeom prst="rect">
            <a:avLst/>
          </a:prstGeom>
          <a:noFill/>
        </p:spPr>
        <p:txBody>
          <a:bodyPr wrap="square" rtlCol="0">
            <a:spAutoFit/>
          </a:bodyPr>
          <a:lstStyle/>
          <a:p>
            <a:pPr algn="ctr"/>
            <a:r>
              <a:rPr lang="en-US" sz="1200" dirty="0"/>
              <a:t>The Weakness of Law</a:t>
            </a:r>
          </a:p>
        </p:txBody>
      </p:sp>
      <p:sp>
        <p:nvSpPr>
          <p:cNvPr id="18" name="TextBox 17">
            <a:extLst>
              <a:ext uri="{FF2B5EF4-FFF2-40B4-BE49-F238E27FC236}">
                <a16:creationId xmlns:a16="http://schemas.microsoft.com/office/drawing/2014/main" id="{F5985CF8-FFAF-4E3A-BE3C-D6D0343CBC6F}"/>
              </a:ext>
            </a:extLst>
          </p:cNvPr>
          <p:cNvSpPr txBox="1"/>
          <p:nvPr/>
        </p:nvSpPr>
        <p:spPr>
          <a:xfrm>
            <a:off x="4140715" y="3098476"/>
            <a:ext cx="1087246" cy="646331"/>
          </a:xfrm>
          <a:prstGeom prst="rect">
            <a:avLst/>
          </a:prstGeom>
          <a:noFill/>
        </p:spPr>
        <p:txBody>
          <a:bodyPr wrap="square" rtlCol="0">
            <a:spAutoFit/>
          </a:bodyPr>
          <a:lstStyle/>
          <a:p>
            <a:pPr algn="ctr"/>
            <a:r>
              <a:rPr lang="en-US" sz="1200" dirty="0"/>
              <a:t>The New Way of the Spirit</a:t>
            </a:r>
          </a:p>
        </p:txBody>
      </p:sp>
      <p:sp>
        <p:nvSpPr>
          <p:cNvPr id="19" name="TextBox 18">
            <a:extLst>
              <a:ext uri="{FF2B5EF4-FFF2-40B4-BE49-F238E27FC236}">
                <a16:creationId xmlns:a16="http://schemas.microsoft.com/office/drawing/2014/main" id="{9763E0E9-F86F-4BB5-804B-9955B2437EEB}"/>
              </a:ext>
            </a:extLst>
          </p:cNvPr>
          <p:cNvSpPr txBox="1"/>
          <p:nvPr/>
        </p:nvSpPr>
        <p:spPr>
          <a:xfrm>
            <a:off x="2531975" y="1107732"/>
            <a:ext cx="1313327" cy="1200329"/>
          </a:xfrm>
          <a:prstGeom prst="rect">
            <a:avLst/>
          </a:prstGeom>
          <a:noFill/>
        </p:spPr>
        <p:txBody>
          <a:bodyPr wrap="square" rtlCol="0">
            <a:spAutoFit/>
          </a:bodyPr>
          <a:lstStyle/>
          <a:p>
            <a:pPr algn="ctr"/>
            <a:r>
              <a:rPr lang="en-US" sz="1200" b="1" dirty="0"/>
              <a:t>Life</a:t>
            </a:r>
          </a:p>
          <a:p>
            <a:pPr algn="ctr"/>
            <a:r>
              <a:rPr lang="en-US" sz="1200" dirty="0"/>
              <a:t>The New Realm</a:t>
            </a:r>
          </a:p>
          <a:p>
            <a:pPr algn="ctr"/>
            <a:r>
              <a:rPr lang="en-US" sz="1200" dirty="0"/>
              <a:t>Jesus</a:t>
            </a:r>
          </a:p>
          <a:p>
            <a:pPr algn="ctr"/>
            <a:r>
              <a:rPr lang="en-US" sz="1200" dirty="0"/>
              <a:t>Grace</a:t>
            </a:r>
          </a:p>
          <a:p>
            <a:pPr algn="ctr"/>
            <a:r>
              <a:rPr lang="en-US" sz="1200" dirty="0"/>
              <a:t>The Spirit</a:t>
            </a:r>
          </a:p>
          <a:p>
            <a:pPr algn="ctr"/>
            <a:endParaRPr lang="en-US" sz="1200" dirty="0"/>
          </a:p>
        </p:txBody>
      </p:sp>
      <p:sp>
        <p:nvSpPr>
          <p:cNvPr id="20" name="TextBox 19">
            <a:extLst>
              <a:ext uri="{FF2B5EF4-FFF2-40B4-BE49-F238E27FC236}">
                <a16:creationId xmlns:a16="http://schemas.microsoft.com/office/drawing/2014/main" id="{A191F5B2-5CD5-4E4F-A0F8-6F899BEBC8F7}"/>
              </a:ext>
            </a:extLst>
          </p:cNvPr>
          <p:cNvSpPr txBox="1"/>
          <p:nvPr/>
        </p:nvSpPr>
        <p:spPr>
          <a:xfrm>
            <a:off x="5411947" y="1107731"/>
            <a:ext cx="1313327" cy="1200329"/>
          </a:xfrm>
          <a:prstGeom prst="rect">
            <a:avLst/>
          </a:prstGeom>
          <a:noFill/>
        </p:spPr>
        <p:txBody>
          <a:bodyPr wrap="square" rtlCol="0">
            <a:spAutoFit/>
          </a:bodyPr>
          <a:lstStyle/>
          <a:p>
            <a:pPr algn="ctr"/>
            <a:r>
              <a:rPr lang="en-US" sz="1200" b="1" dirty="0"/>
              <a:t>Death</a:t>
            </a:r>
          </a:p>
          <a:p>
            <a:pPr algn="ctr"/>
            <a:r>
              <a:rPr lang="en-US" sz="1200" dirty="0"/>
              <a:t>The Old Realm</a:t>
            </a:r>
          </a:p>
          <a:p>
            <a:pPr algn="ctr"/>
            <a:r>
              <a:rPr lang="en-US" sz="1200" dirty="0"/>
              <a:t>Adam</a:t>
            </a:r>
          </a:p>
          <a:p>
            <a:pPr algn="ctr"/>
            <a:r>
              <a:rPr lang="en-US" sz="1200" dirty="0"/>
              <a:t>Law</a:t>
            </a:r>
          </a:p>
          <a:p>
            <a:pPr algn="ctr"/>
            <a:r>
              <a:rPr lang="en-US" sz="1200" dirty="0"/>
              <a:t>The flesh</a:t>
            </a:r>
          </a:p>
          <a:p>
            <a:pPr algn="ctr"/>
            <a:endParaRPr lang="en-US" sz="1200" dirty="0"/>
          </a:p>
        </p:txBody>
      </p:sp>
      <p:sp>
        <p:nvSpPr>
          <p:cNvPr id="21" name="TextBox 20">
            <a:extLst>
              <a:ext uri="{FF2B5EF4-FFF2-40B4-BE49-F238E27FC236}">
                <a16:creationId xmlns:a16="http://schemas.microsoft.com/office/drawing/2014/main" id="{E481F49E-62A4-44A9-AF93-5511C279139F}"/>
              </a:ext>
            </a:extLst>
          </p:cNvPr>
          <p:cNvSpPr txBox="1"/>
          <p:nvPr/>
        </p:nvSpPr>
        <p:spPr>
          <a:xfrm>
            <a:off x="2771775" y="328319"/>
            <a:ext cx="3609975" cy="707886"/>
          </a:xfrm>
          <a:prstGeom prst="rect">
            <a:avLst/>
          </a:prstGeom>
          <a:noFill/>
        </p:spPr>
        <p:txBody>
          <a:bodyPr wrap="square" rtlCol="0">
            <a:spAutoFit/>
          </a:bodyPr>
          <a:lstStyle/>
          <a:p>
            <a:pPr algn="ctr"/>
            <a:r>
              <a:rPr lang="en-US" sz="1400" b="1" dirty="0"/>
              <a:t>God Empowers in Grace</a:t>
            </a:r>
          </a:p>
          <a:p>
            <a:pPr algn="ctr"/>
            <a:r>
              <a:rPr lang="en-US" sz="1400" dirty="0"/>
              <a:t>The Literary Structure of Romans 5 - 8</a:t>
            </a:r>
          </a:p>
          <a:p>
            <a:pPr algn="ctr"/>
            <a:endParaRPr lang="en-US" sz="1200" dirty="0"/>
          </a:p>
        </p:txBody>
      </p:sp>
      <p:sp>
        <p:nvSpPr>
          <p:cNvPr id="22" name="TextBox 21">
            <a:extLst>
              <a:ext uri="{FF2B5EF4-FFF2-40B4-BE49-F238E27FC236}">
                <a16:creationId xmlns:a16="http://schemas.microsoft.com/office/drawing/2014/main" id="{85C26611-1BCD-47C9-AEBD-98E7EFE084F2}"/>
              </a:ext>
            </a:extLst>
          </p:cNvPr>
          <p:cNvSpPr txBox="1"/>
          <p:nvPr/>
        </p:nvSpPr>
        <p:spPr>
          <a:xfrm>
            <a:off x="219497" y="5666086"/>
            <a:ext cx="8676429" cy="923330"/>
          </a:xfrm>
          <a:prstGeom prst="rect">
            <a:avLst/>
          </a:prstGeom>
          <a:noFill/>
        </p:spPr>
        <p:txBody>
          <a:bodyPr wrap="square" rtlCol="0">
            <a:spAutoFit/>
          </a:bodyPr>
          <a:lstStyle/>
          <a:p>
            <a:r>
              <a:rPr lang="en-US" sz="900" dirty="0"/>
              <a:t>Notice the following literary markers that reveal Paul’s chiastic structure in Romans 5-8. (1) The first and last sections (A Secure Hope) use words and themes not found in the middle sections. (2) The second and second to last sections each set up a contrasting pair (Adam – Jesus and Flesh – Spirit). The two sections are also linked by ending the first with “no condemnation” and beginning the second with “no condemnation.” In Romans 5-8, the word condemnation is only found in these two places. (3) Each major section ends with a reference to Jesus (except for the central section of 7:1-6). (4) There is a similar rhetorical pattern of question and answer in the middle sections, raising two questions that help develop grace and two questions that help develop law. (5) Paul barely refers to the Holy Spirit in Romans 1-6, waiting until after he has established justification by faith and has brought us to the New Way of the Spirit in the central section. In the second half of Romans 5-8, the Holy Spirit is a major subject.</a:t>
            </a:r>
          </a:p>
        </p:txBody>
      </p:sp>
    </p:spTree>
    <p:extLst>
      <p:ext uri="{BB962C8B-B14F-4D97-AF65-F5344CB8AC3E}">
        <p14:creationId xmlns:p14="http://schemas.microsoft.com/office/powerpoint/2010/main" val="1849654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619B1CFC-C444-46FB-8AD5-6DFB394FB5CC}"/>
              </a:ext>
            </a:extLst>
          </p:cNvPr>
          <p:cNvGraphicFramePr>
            <a:graphicFrameLocks noGrp="1"/>
          </p:cNvGraphicFramePr>
          <p:nvPr>
            <p:extLst>
              <p:ext uri="{D42A27DB-BD31-4B8C-83A1-F6EECF244321}">
                <p14:modId xmlns:p14="http://schemas.microsoft.com/office/powerpoint/2010/main" val="2146176422"/>
              </p:ext>
            </p:extLst>
          </p:nvPr>
        </p:nvGraphicFramePr>
        <p:xfrm>
          <a:off x="7827865" y="835883"/>
          <a:ext cx="1068062" cy="1927860"/>
        </p:xfrm>
        <a:graphic>
          <a:graphicData uri="http://schemas.openxmlformats.org/drawingml/2006/table">
            <a:tbl>
              <a:tblPr>
                <a:tableStyleId>{5C22544A-7EE6-4342-B048-85BDC9FD1C3A}</a:tableStyleId>
              </a:tblPr>
              <a:tblGrid>
                <a:gridCol w="1068062">
                  <a:extLst>
                    <a:ext uri="{9D8B030D-6E8A-4147-A177-3AD203B41FA5}">
                      <a16:colId xmlns:a16="http://schemas.microsoft.com/office/drawing/2014/main" val="4291992232"/>
                    </a:ext>
                  </a:extLst>
                </a:gridCol>
              </a:tblGrid>
              <a:tr h="1906488">
                <a:tc>
                  <a:txBody>
                    <a:bodyPr/>
                    <a:lstStyle/>
                    <a:p>
                      <a:pPr algn="ctr" fontAlgn="ctr"/>
                      <a:r>
                        <a:rPr lang="en-US" sz="900" u="none" strike="noStrike" dirty="0">
                          <a:effectLst/>
                        </a:rPr>
                        <a:t>8:18-39</a:t>
                      </a:r>
                      <a:br>
                        <a:rPr lang="en-US" sz="900" u="none" strike="noStrike" dirty="0">
                          <a:effectLst/>
                        </a:rPr>
                      </a:br>
                      <a:r>
                        <a:rPr lang="en-US" sz="900" u="none" strike="noStrike" dirty="0">
                          <a:effectLst/>
                        </a:rPr>
                        <a:t>glory</a:t>
                      </a:r>
                      <a:br>
                        <a:rPr lang="en-US" sz="900" u="none" strike="noStrike" dirty="0">
                          <a:effectLst/>
                        </a:rPr>
                      </a:br>
                      <a:r>
                        <a:rPr lang="en-US" sz="900" u="none" strike="noStrike" dirty="0">
                          <a:effectLst/>
                        </a:rPr>
                        <a:t>hope</a:t>
                      </a:r>
                      <a:br>
                        <a:rPr lang="en-US" sz="900" u="none" strike="noStrike" dirty="0">
                          <a:effectLst/>
                        </a:rPr>
                      </a:br>
                      <a:r>
                        <a:rPr lang="en-US" sz="900" u="none" strike="noStrike" dirty="0">
                          <a:effectLst/>
                        </a:rPr>
                        <a:t>tribulation</a:t>
                      </a:r>
                      <a:br>
                        <a:rPr lang="en-US" sz="900" u="none" strike="noStrike" dirty="0">
                          <a:effectLst/>
                        </a:rPr>
                      </a:br>
                      <a:r>
                        <a:rPr lang="en-US" sz="900" u="none" strike="noStrike" dirty="0">
                          <a:effectLst/>
                        </a:rPr>
                        <a:t>perseverance</a:t>
                      </a:r>
                      <a:br>
                        <a:rPr lang="en-US" sz="900" u="none" strike="noStrike" dirty="0">
                          <a:effectLst/>
                        </a:rPr>
                      </a:br>
                      <a:r>
                        <a:rPr lang="en-US" sz="900" u="none" strike="noStrike" dirty="0">
                          <a:effectLst/>
                        </a:rPr>
                        <a:t>save</a:t>
                      </a:r>
                      <a:br>
                        <a:rPr lang="en-US" sz="900" u="none" strike="noStrike" dirty="0">
                          <a:effectLst/>
                        </a:rPr>
                      </a:br>
                      <a:r>
                        <a:rPr lang="en-US" sz="900" u="none" strike="noStrike" dirty="0">
                          <a:effectLst/>
                        </a:rPr>
                        <a:t>love</a:t>
                      </a:r>
                      <a:br>
                        <a:rPr lang="en-US" sz="900" u="none" strike="noStrike" dirty="0">
                          <a:effectLst/>
                        </a:rPr>
                      </a:br>
                      <a:r>
                        <a:rPr lang="en-US" sz="900" u="none" strike="noStrike" dirty="0">
                          <a:effectLst/>
                        </a:rPr>
                        <a:t>justified</a:t>
                      </a:r>
                      <a:br>
                        <a:rPr lang="en-US" sz="900" u="none" strike="noStrike" dirty="0">
                          <a:effectLst/>
                        </a:rPr>
                      </a:br>
                      <a:r>
                        <a:rPr lang="en-US" sz="900" u="none" strike="noStrike" dirty="0">
                          <a:effectLst/>
                        </a:rPr>
                        <a:t>assurance in death </a:t>
                      </a:r>
                    </a:p>
                    <a:p>
                      <a:pPr algn="ctr" fontAlgn="ctr"/>
                      <a:r>
                        <a:rPr lang="en-US" sz="900" u="none" strike="noStrike" dirty="0">
                          <a:effectLst/>
                        </a:rPr>
                        <a:t>of Christ</a:t>
                      </a:r>
                      <a:br>
                        <a:rPr lang="en-US" sz="900" u="none" strike="noStrike" dirty="0">
                          <a:effectLst/>
                        </a:rPr>
                      </a:br>
                      <a:r>
                        <a:rPr lang="en-US" sz="900" u="none" strike="noStrike" dirty="0">
                          <a:effectLst/>
                        </a:rPr>
                        <a:t>work of God, Christ, Spirit</a:t>
                      </a:r>
                    </a:p>
                    <a:p>
                      <a:pPr algn="ctr" fontAlgn="ctr"/>
                      <a:br>
                        <a:rPr lang="en-US" sz="900" u="none" strike="noStrike" dirty="0">
                          <a:effectLst/>
                        </a:rPr>
                      </a:br>
                      <a:r>
                        <a:rPr lang="en-US" sz="900" u="none" strike="noStrike" dirty="0">
                          <a:effectLst/>
                        </a:rPr>
                        <a:t>in Jesus our Lord</a:t>
                      </a:r>
                      <a:endParaRPr lang="en-US" sz="900" b="0" i="0" u="none" strike="noStrike" dirty="0">
                        <a:effectLst/>
                        <a:latin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93319903"/>
                  </a:ext>
                </a:extLst>
              </a:tr>
            </a:tbl>
          </a:graphicData>
        </a:graphic>
      </p:graphicFrame>
      <p:graphicFrame>
        <p:nvGraphicFramePr>
          <p:cNvPr id="4" name="Table 3">
            <a:extLst>
              <a:ext uri="{FF2B5EF4-FFF2-40B4-BE49-F238E27FC236}">
                <a16:creationId xmlns:a16="http://schemas.microsoft.com/office/drawing/2014/main" id="{F5D08E6B-9636-46EA-AC03-717F5104F5EB}"/>
              </a:ext>
            </a:extLst>
          </p:cNvPr>
          <p:cNvGraphicFramePr>
            <a:graphicFrameLocks noGrp="1"/>
          </p:cNvGraphicFramePr>
          <p:nvPr>
            <p:extLst>
              <p:ext uri="{D42A27DB-BD31-4B8C-83A1-F6EECF244321}">
                <p14:modId xmlns:p14="http://schemas.microsoft.com/office/powerpoint/2010/main" val="3950276347"/>
              </p:ext>
            </p:extLst>
          </p:nvPr>
        </p:nvGraphicFramePr>
        <p:xfrm>
          <a:off x="7044292" y="1799813"/>
          <a:ext cx="745473" cy="1922253"/>
        </p:xfrm>
        <a:graphic>
          <a:graphicData uri="http://schemas.openxmlformats.org/drawingml/2006/table">
            <a:tbl>
              <a:tblPr>
                <a:tableStyleId>{5C22544A-7EE6-4342-B048-85BDC9FD1C3A}</a:tableStyleId>
              </a:tblPr>
              <a:tblGrid>
                <a:gridCol w="745473">
                  <a:extLst>
                    <a:ext uri="{9D8B030D-6E8A-4147-A177-3AD203B41FA5}">
                      <a16:colId xmlns:a16="http://schemas.microsoft.com/office/drawing/2014/main" val="4237185040"/>
                    </a:ext>
                  </a:extLst>
                </a:gridCol>
              </a:tblGrid>
              <a:tr h="1922253">
                <a:tc>
                  <a:txBody>
                    <a:bodyPr/>
                    <a:lstStyle/>
                    <a:p>
                      <a:pPr algn="ctr" fontAlgn="ctr"/>
                      <a:r>
                        <a:rPr lang="en-US" sz="900" u="none" strike="noStrike" dirty="0">
                          <a:effectLst/>
                        </a:rPr>
                        <a:t>8:1-17</a:t>
                      </a:r>
                      <a:br>
                        <a:rPr lang="en-US" sz="900" u="none" strike="noStrike" dirty="0">
                          <a:effectLst/>
                        </a:rPr>
                      </a:br>
                      <a:r>
                        <a:rPr lang="en-US" sz="900" u="none" strike="noStrike" dirty="0">
                          <a:effectLst/>
                        </a:rPr>
                        <a:t>begins with no condemnation</a:t>
                      </a:r>
                      <a:br>
                        <a:rPr lang="en-US" sz="900" u="none" strike="noStrike" dirty="0">
                          <a:effectLst/>
                        </a:rPr>
                      </a:br>
                      <a:endParaRPr lang="en-US" sz="900" u="none" strike="noStrike" dirty="0">
                        <a:effectLst/>
                      </a:endParaRPr>
                    </a:p>
                    <a:p>
                      <a:pPr algn="ctr" fontAlgn="ctr"/>
                      <a:r>
                        <a:rPr lang="en-US" sz="900" u="none" strike="noStrike" dirty="0">
                          <a:effectLst/>
                        </a:rPr>
                        <a:t>two realms:</a:t>
                      </a:r>
                    </a:p>
                    <a:p>
                      <a:pPr algn="ctr" fontAlgn="ctr"/>
                      <a:r>
                        <a:rPr lang="en-US" sz="900" u="none" strike="noStrike" dirty="0">
                          <a:effectLst/>
                        </a:rPr>
                        <a:t>flesh and Spirit</a:t>
                      </a:r>
                      <a:br>
                        <a:rPr lang="en-US" sz="900" u="none" strike="noStrike" dirty="0">
                          <a:effectLst/>
                        </a:rPr>
                      </a:br>
                      <a:endParaRPr lang="en-US" sz="900" u="none" strike="noStrike" dirty="0">
                        <a:effectLst/>
                      </a:endParaRPr>
                    </a:p>
                    <a:p>
                      <a:pPr algn="ctr" fontAlgn="ctr"/>
                      <a:endParaRPr lang="en-US" sz="900" u="none" strike="noStrike" dirty="0">
                        <a:effectLst/>
                      </a:endParaRPr>
                    </a:p>
                    <a:p>
                      <a:pPr algn="ctr" fontAlgn="ctr"/>
                      <a:endParaRPr lang="en-US" sz="900" u="none" strike="noStrike" dirty="0">
                        <a:effectLst/>
                      </a:endParaRPr>
                    </a:p>
                    <a:p>
                      <a:pPr algn="ctr" fontAlgn="ctr"/>
                      <a:br>
                        <a:rPr lang="en-US" sz="900" u="none" strike="noStrike" dirty="0">
                          <a:effectLst/>
                        </a:rPr>
                      </a:br>
                      <a:r>
                        <a:rPr lang="en-US" sz="900" u="none" strike="noStrike" dirty="0">
                          <a:effectLst/>
                        </a:rPr>
                        <a:t>with Christ</a:t>
                      </a:r>
                      <a:endParaRPr lang="en-US" sz="900" b="0" i="0" u="none" strike="noStrike" dirty="0">
                        <a:effectLst/>
                        <a:latin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5860211"/>
                  </a:ext>
                </a:extLst>
              </a:tr>
            </a:tbl>
          </a:graphicData>
        </a:graphic>
      </p:graphicFrame>
      <p:graphicFrame>
        <p:nvGraphicFramePr>
          <p:cNvPr id="5" name="Table 4">
            <a:extLst>
              <a:ext uri="{FF2B5EF4-FFF2-40B4-BE49-F238E27FC236}">
                <a16:creationId xmlns:a16="http://schemas.microsoft.com/office/drawing/2014/main" id="{1791CA77-AEF6-47B6-9DD4-21574ECDC37F}"/>
              </a:ext>
            </a:extLst>
          </p:cNvPr>
          <p:cNvGraphicFramePr>
            <a:graphicFrameLocks noGrp="1"/>
          </p:cNvGraphicFramePr>
          <p:nvPr>
            <p:extLst>
              <p:ext uri="{D42A27DB-BD31-4B8C-83A1-F6EECF244321}">
                <p14:modId xmlns:p14="http://schemas.microsoft.com/office/powerpoint/2010/main" val="3101404651"/>
              </p:ext>
            </p:extLst>
          </p:nvPr>
        </p:nvGraphicFramePr>
        <p:xfrm>
          <a:off x="6139979" y="2760939"/>
          <a:ext cx="866213" cy="1927860"/>
        </p:xfrm>
        <a:graphic>
          <a:graphicData uri="http://schemas.openxmlformats.org/drawingml/2006/table">
            <a:tbl>
              <a:tblPr>
                <a:tableStyleId>{5C22544A-7EE6-4342-B048-85BDC9FD1C3A}</a:tableStyleId>
              </a:tblPr>
              <a:tblGrid>
                <a:gridCol w="866213">
                  <a:extLst>
                    <a:ext uri="{9D8B030D-6E8A-4147-A177-3AD203B41FA5}">
                      <a16:colId xmlns:a16="http://schemas.microsoft.com/office/drawing/2014/main" val="866781916"/>
                    </a:ext>
                  </a:extLst>
                </a:gridCol>
              </a:tblGrid>
              <a:tr h="1927860">
                <a:tc>
                  <a:txBody>
                    <a:bodyPr/>
                    <a:lstStyle/>
                    <a:p>
                      <a:pPr algn="ctr" fontAlgn="t"/>
                      <a:br>
                        <a:rPr lang="en-US" sz="900" u="none" strike="noStrike" dirty="0">
                          <a:effectLst/>
                        </a:rPr>
                      </a:br>
                      <a:r>
                        <a:rPr lang="en-US" sz="900" u="none" strike="noStrike" dirty="0">
                          <a:effectLst/>
                        </a:rPr>
                        <a:t>7:13-25</a:t>
                      </a:r>
                      <a:br>
                        <a:rPr lang="en-US" sz="900" u="none" strike="noStrike" dirty="0">
                          <a:effectLst/>
                        </a:rPr>
                      </a:br>
                      <a:r>
                        <a:rPr lang="en-US" sz="900" u="none" strike="noStrike" dirty="0">
                          <a:effectLst/>
                        </a:rPr>
                        <a:t>Question:  Therefore, did that which is good become a cause of death for me?</a:t>
                      </a:r>
                      <a:br>
                        <a:rPr lang="en-US" sz="900" u="none" strike="noStrike" dirty="0">
                          <a:effectLst/>
                        </a:rPr>
                      </a:br>
                      <a:br>
                        <a:rPr lang="en-US" sz="900" u="none" strike="noStrike" dirty="0">
                          <a:effectLst/>
                        </a:rPr>
                      </a:br>
                      <a:r>
                        <a:rPr lang="en-US" sz="900" u="none" strike="noStrike" dirty="0">
                          <a:effectLst/>
                        </a:rPr>
                        <a:t>May it never be!</a:t>
                      </a:r>
                      <a:br>
                        <a:rPr lang="en-US" sz="900" u="none" strike="noStrike" dirty="0">
                          <a:effectLst/>
                        </a:rPr>
                      </a:br>
                      <a:r>
                        <a:rPr lang="en-US" sz="900" u="none" strike="noStrike" dirty="0">
                          <a:effectLst/>
                        </a:rPr>
                        <a:t>For we know.</a:t>
                      </a:r>
                      <a:br>
                        <a:rPr lang="en-US" sz="900" u="none" strike="noStrike" dirty="0">
                          <a:effectLst/>
                        </a:rPr>
                      </a:br>
                      <a:br>
                        <a:rPr lang="en-US" sz="900" u="none" strike="noStrike" dirty="0">
                          <a:effectLst/>
                        </a:rPr>
                      </a:br>
                      <a:r>
                        <a:rPr lang="en-US" sz="900" u="none" strike="noStrike" dirty="0">
                          <a:effectLst/>
                        </a:rPr>
                        <a:t>thru Jesus our Lord</a:t>
                      </a:r>
                      <a:endParaRPr lang="en-US" sz="900" b="0" i="0" u="none" strike="noStrike" dirty="0">
                        <a:effectLst/>
                        <a:latin typeface="Arial" panose="020B060402020202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3759728"/>
                  </a:ext>
                </a:extLst>
              </a:tr>
            </a:tbl>
          </a:graphicData>
        </a:graphic>
      </p:graphicFrame>
      <p:graphicFrame>
        <p:nvGraphicFramePr>
          <p:cNvPr id="6" name="Table 5">
            <a:extLst>
              <a:ext uri="{FF2B5EF4-FFF2-40B4-BE49-F238E27FC236}">
                <a16:creationId xmlns:a16="http://schemas.microsoft.com/office/drawing/2014/main" id="{E2EAC73C-D0BB-4E21-A162-7DD1A1DBCF18}"/>
              </a:ext>
            </a:extLst>
          </p:cNvPr>
          <p:cNvGraphicFramePr>
            <a:graphicFrameLocks noGrp="1"/>
          </p:cNvGraphicFramePr>
          <p:nvPr>
            <p:extLst>
              <p:ext uri="{D42A27DB-BD31-4B8C-83A1-F6EECF244321}">
                <p14:modId xmlns:p14="http://schemas.microsoft.com/office/powerpoint/2010/main" val="701334957"/>
              </p:ext>
            </p:extLst>
          </p:nvPr>
        </p:nvGraphicFramePr>
        <p:xfrm>
          <a:off x="5259056" y="2758136"/>
          <a:ext cx="846325" cy="1927860"/>
        </p:xfrm>
        <a:graphic>
          <a:graphicData uri="http://schemas.openxmlformats.org/drawingml/2006/table">
            <a:tbl>
              <a:tblPr>
                <a:tableStyleId>{5C22544A-7EE6-4342-B048-85BDC9FD1C3A}</a:tableStyleId>
              </a:tblPr>
              <a:tblGrid>
                <a:gridCol w="846325">
                  <a:extLst>
                    <a:ext uri="{9D8B030D-6E8A-4147-A177-3AD203B41FA5}">
                      <a16:colId xmlns:a16="http://schemas.microsoft.com/office/drawing/2014/main" val="3740284078"/>
                    </a:ext>
                  </a:extLst>
                </a:gridCol>
              </a:tblGrid>
              <a:tr h="1922253">
                <a:tc>
                  <a:txBody>
                    <a:bodyPr/>
                    <a:lstStyle/>
                    <a:p>
                      <a:pPr algn="ctr" fontAlgn="t"/>
                      <a:br>
                        <a:rPr lang="en-US" sz="900" u="none" strike="noStrike" dirty="0">
                          <a:effectLst/>
                        </a:rPr>
                      </a:br>
                      <a:r>
                        <a:rPr lang="en-US" sz="900" u="none" strike="noStrike" dirty="0">
                          <a:effectLst/>
                        </a:rPr>
                        <a:t>7:7-12</a:t>
                      </a:r>
                      <a:br>
                        <a:rPr lang="en-US" sz="900" u="none" strike="noStrike" dirty="0">
                          <a:effectLst/>
                        </a:rPr>
                      </a:br>
                      <a:r>
                        <a:rPr lang="en-US" sz="900" u="none" strike="noStrike" dirty="0">
                          <a:effectLst/>
                        </a:rPr>
                        <a:t>Question:  Is the Law sin?</a:t>
                      </a:r>
                      <a:br>
                        <a:rPr lang="en-US" sz="900" u="none" strike="noStrike" dirty="0">
                          <a:effectLst/>
                        </a:rPr>
                      </a:br>
                      <a:br>
                        <a:rPr lang="en-US" sz="900" u="none" strike="noStrike" dirty="0">
                          <a:effectLst/>
                        </a:rPr>
                      </a:br>
                      <a:br>
                        <a:rPr lang="en-US" sz="900" u="none" strike="noStrike" dirty="0">
                          <a:effectLst/>
                        </a:rPr>
                      </a:br>
                      <a:br>
                        <a:rPr lang="en-US" sz="900" u="none" strike="noStrike" dirty="0">
                          <a:effectLst/>
                        </a:rPr>
                      </a:br>
                      <a:r>
                        <a:rPr lang="en-US" sz="900" u="none" strike="noStrike" dirty="0">
                          <a:effectLst/>
                        </a:rPr>
                        <a:t>What then?</a:t>
                      </a:r>
                      <a:br>
                        <a:rPr lang="en-US" sz="900" u="none" strike="noStrike" dirty="0">
                          <a:effectLst/>
                        </a:rPr>
                      </a:br>
                      <a:r>
                        <a:rPr lang="en-US" sz="900" u="none" strike="noStrike" dirty="0">
                          <a:effectLst/>
                        </a:rPr>
                        <a:t>May it never be!</a:t>
                      </a:r>
                      <a:br>
                        <a:rPr lang="en-US" sz="900" u="none" strike="noStrike" dirty="0">
                          <a:effectLst/>
                        </a:rPr>
                      </a:br>
                      <a:r>
                        <a:rPr lang="en-US" sz="900" u="none" strike="noStrike" dirty="0">
                          <a:effectLst/>
                        </a:rPr>
                        <a:t>I would not have come to know.</a:t>
                      </a:r>
                      <a:br>
                        <a:rPr lang="en-US" sz="900" u="none" strike="noStrike" dirty="0">
                          <a:effectLst/>
                        </a:rPr>
                      </a:br>
                      <a:br>
                        <a:rPr lang="en-US" sz="900" u="none" strike="noStrike" dirty="0">
                          <a:effectLst/>
                        </a:rPr>
                      </a:br>
                      <a:endParaRPr lang="en-US" sz="900" b="0" i="0" u="none" strike="noStrike" dirty="0">
                        <a:effectLst/>
                        <a:latin typeface="Arial" panose="020B060402020202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8395734"/>
                  </a:ext>
                </a:extLst>
              </a:tr>
            </a:tbl>
          </a:graphicData>
        </a:graphic>
      </p:graphicFrame>
      <p:graphicFrame>
        <p:nvGraphicFramePr>
          <p:cNvPr id="7" name="Table 6">
            <a:extLst>
              <a:ext uri="{FF2B5EF4-FFF2-40B4-BE49-F238E27FC236}">
                <a16:creationId xmlns:a16="http://schemas.microsoft.com/office/drawing/2014/main" id="{0C78A716-F4AC-4744-AE88-50CFF1E7ABCC}"/>
              </a:ext>
            </a:extLst>
          </p:cNvPr>
          <p:cNvGraphicFramePr>
            <a:graphicFrameLocks noGrp="1"/>
          </p:cNvGraphicFramePr>
          <p:nvPr>
            <p:extLst>
              <p:ext uri="{D42A27DB-BD31-4B8C-83A1-F6EECF244321}">
                <p14:modId xmlns:p14="http://schemas.microsoft.com/office/powerpoint/2010/main" val="4282558835"/>
              </p:ext>
            </p:extLst>
          </p:nvPr>
        </p:nvGraphicFramePr>
        <p:xfrm>
          <a:off x="4171810" y="3722066"/>
          <a:ext cx="1056151" cy="1914858"/>
        </p:xfrm>
        <a:graphic>
          <a:graphicData uri="http://schemas.openxmlformats.org/drawingml/2006/table">
            <a:tbl>
              <a:tblPr>
                <a:tableStyleId>{5C22544A-7EE6-4342-B048-85BDC9FD1C3A}</a:tableStyleId>
              </a:tblPr>
              <a:tblGrid>
                <a:gridCol w="1056151">
                  <a:extLst>
                    <a:ext uri="{9D8B030D-6E8A-4147-A177-3AD203B41FA5}">
                      <a16:colId xmlns:a16="http://schemas.microsoft.com/office/drawing/2014/main" val="4159552676"/>
                    </a:ext>
                  </a:extLst>
                </a:gridCol>
              </a:tblGrid>
              <a:tr h="1914858">
                <a:tc>
                  <a:txBody>
                    <a:bodyPr/>
                    <a:lstStyle/>
                    <a:p>
                      <a:pPr algn="ctr" fontAlgn="t"/>
                      <a:br>
                        <a:rPr lang="en-US" sz="900" u="none" strike="noStrike" dirty="0">
                          <a:effectLst/>
                        </a:rPr>
                      </a:br>
                      <a:r>
                        <a:rPr lang="en-US" sz="900" u="none" strike="noStrike" dirty="0">
                          <a:effectLst/>
                        </a:rPr>
                        <a:t>7:1-6</a:t>
                      </a:r>
                      <a:br>
                        <a:rPr lang="en-US" sz="900" u="none" strike="noStrike" dirty="0">
                          <a:effectLst/>
                        </a:rPr>
                      </a:br>
                      <a:r>
                        <a:rPr lang="en-US" sz="900" u="none" strike="noStrike" dirty="0">
                          <a:effectLst/>
                        </a:rPr>
                        <a:t>Continues answering the question in 6:15.</a:t>
                      </a:r>
                      <a:br>
                        <a:rPr lang="en-US" sz="900" u="none" strike="noStrike" dirty="0">
                          <a:effectLst/>
                        </a:rPr>
                      </a:br>
                      <a:br>
                        <a:rPr lang="en-US" sz="900" u="none" strike="noStrike" dirty="0">
                          <a:effectLst/>
                        </a:rPr>
                      </a:br>
                      <a:br>
                        <a:rPr lang="en-US" sz="900" u="none" strike="noStrike" dirty="0">
                          <a:effectLst/>
                        </a:rPr>
                      </a:br>
                      <a:r>
                        <a:rPr lang="en-US" sz="900" u="none" strike="noStrike" dirty="0">
                          <a:effectLst/>
                        </a:rPr>
                        <a:t>Do you not know?</a:t>
                      </a:r>
                      <a:br>
                        <a:rPr lang="en-US" sz="900" u="none" strike="noStrike" dirty="0">
                          <a:effectLst/>
                        </a:rPr>
                      </a:br>
                      <a:br>
                        <a:rPr lang="en-US" sz="900" u="none" strike="noStrike" dirty="0">
                          <a:effectLst/>
                        </a:rPr>
                      </a:br>
                      <a:r>
                        <a:rPr lang="en-US" sz="900" u="none" strike="noStrike" dirty="0">
                          <a:effectLst/>
                        </a:rPr>
                        <a:t>...so that we serve in newness of the Spirit and not in the oldness of the letter.</a:t>
                      </a:r>
                      <a:endParaRPr lang="en-US" sz="900" b="0" i="0" u="none" strike="noStrike" dirty="0">
                        <a:effectLst/>
                        <a:latin typeface="Arial" panose="020B060402020202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5996585"/>
                  </a:ext>
                </a:extLst>
              </a:tr>
            </a:tbl>
          </a:graphicData>
        </a:graphic>
      </p:graphicFrame>
      <p:graphicFrame>
        <p:nvGraphicFramePr>
          <p:cNvPr id="8" name="Table 7">
            <a:extLst>
              <a:ext uri="{FF2B5EF4-FFF2-40B4-BE49-F238E27FC236}">
                <a16:creationId xmlns:a16="http://schemas.microsoft.com/office/drawing/2014/main" id="{299826A4-153D-406E-A59C-38B1E439C0EA}"/>
              </a:ext>
            </a:extLst>
          </p:cNvPr>
          <p:cNvGraphicFramePr>
            <a:graphicFrameLocks noGrp="1"/>
          </p:cNvGraphicFramePr>
          <p:nvPr>
            <p:extLst>
              <p:ext uri="{D42A27DB-BD31-4B8C-83A1-F6EECF244321}">
                <p14:modId xmlns:p14="http://schemas.microsoft.com/office/powerpoint/2010/main" val="3634464739"/>
              </p:ext>
            </p:extLst>
          </p:nvPr>
        </p:nvGraphicFramePr>
        <p:xfrm>
          <a:off x="3168046" y="2758136"/>
          <a:ext cx="956139" cy="1927860"/>
        </p:xfrm>
        <a:graphic>
          <a:graphicData uri="http://schemas.openxmlformats.org/drawingml/2006/table">
            <a:tbl>
              <a:tblPr>
                <a:tableStyleId>{5C22544A-7EE6-4342-B048-85BDC9FD1C3A}</a:tableStyleId>
              </a:tblPr>
              <a:tblGrid>
                <a:gridCol w="956139">
                  <a:extLst>
                    <a:ext uri="{9D8B030D-6E8A-4147-A177-3AD203B41FA5}">
                      <a16:colId xmlns:a16="http://schemas.microsoft.com/office/drawing/2014/main" val="128048535"/>
                    </a:ext>
                  </a:extLst>
                </a:gridCol>
              </a:tblGrid>
              <a:tr h="1925545">
                <a:tc>
                  <a:txBody>
                    <a:bodyPr/>
                    <a:lstStyle/>
                    <a:p>
                      <a:pPr algn="ctr" fontAlgn="t"/>
                      <a:br>
                        <a:rPr lang="en-US" sz="900" u="none" strike="noStrike" dirty="0">
                          <a:effectLst/>
                        </a:rPr>
                      </a:br>
                      <a:r>
                        <a:rPr lang="en-US" sz="900" u="none" strike="noStrike" dirty="0">
                          <a:effectLst/>
                        </a:rPr>
                        <a:t>6:15-23</a:t>
                      </a:r>
                      <a:br>
                        <a:rPr lang="en-US" sz="900" u="none" strike="noStrike" dirty="0">
                          <a:effectLst/>
                        </a:rPr>
                      </a:br>
                      <a:r>
                        <a:rPr lang="en-US" sz="900" u="none" strike="noStrike" dirty="0">
                          <a:effectLst/>
                        </a:rPr>
                        <a:t>Question:  Shall we sin because we are not under law but under grace?</a:t>
                      </a:r>
                      <a:br>
                        <a:rPr lang="en-US" sz="900" u="none" strike="noStrike" dirty="0">
                          <a:effectLst/>
                        </a:rPr>
                      </a:br>
                      <a:br>
                        <a:rPr lang="en-US" sz="900" u="none" strike="noStrike" dirty="0">
                          <a:effectLst/>
                        </a:rPr>
                      </a:br>
                      <a:r>
                        <a:rPr lang="en-US" sz="900" u="none" strike="noStrike" dirty="0">
                          <a:effectLst/>
                        </a:rPr>
                        <a:t>What then?</a:t>
                      </a:r>
                      <a:br>
                        <a:rPr lang="en-US" sz="900" u="none" strike="noStrike" dirty="0">
                          <a:effectLst/>
                        </a:rPr>
                      </a:br>
                      <a:r>
                        <a:rPr lang="en-US" sz="900" u="none" strike="noStrike" dirty="0">
                          <a:effectLst/>
                        </a:rPr>
                        <a:t>May it never be!</a:t>
                      </a:r>
                      <a:br>
                        <a:rPr lang="en-US" sz="900" u="none" strike="noStrike" dirty="0">
                          <a:effectLst/>
                        </a:rPr>
                      </a:br>
                      <a:r>
                        <a:rPr lang="en-US" sz="900" u="none" strike="noStrike" dirty="0">
                          <a:effectLst/>
                        </a:rPr>
                        <a:t>Do you not know?</a:t>
                      </a:r>
                    </a:p>
                    <a:p>
                      <a:pPr algn="ctr" fontAlgn="t"/>
                      <a:endParaRPr lang="en-US" sz="900" u="none" strike="noStrike" dirty="0">
                        <a:effectLst/>
                      </a:endParaRPr>
                    </a:p>
                    <a:p>
                      <a:pPr algn="ctr" fontAlgn="t"/>
                      <a:endParaRPr lang="en-US" sz="900" u="none" strike="noStrike" dirty="0">
                        <a:effectLst/>
                      </a:endParaRPr>
                    </a:p>
                    <a:p>
                      <a:pPr algn="ctr" fontAlgn="t"/>
                      <a:r>
                        <a:rPr lang="en-US" sz="900" u="none" strike="noStrike" dirty="0">
                          <a:effectLst/>
                        </a:rPr>
                        <a:t>in Jesus our Lord</a:t>
                      </a:r>
                      <a:br>
                        <a:rPr lang="en-US" sz="900" u="none" strike="noStrike" dirty="0">
                          <a:effectLst/>
                        </a:rPr>
                      </a:br>
                      <a:endParaRPr lang="en-US" sz="900" b="0" i="0" u="none" strike="noStrike" dirty="0">
                        <a:effectLst/>
                        <a:latin typeface="Arial" panose="020B060402020202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0085324"/>
                  </a:ext>
                </a:extLst>
              </a:tr>
            </a:tbl>
          </a:graphicData>
        </a:graphic>
      </p:graphicFrame>
      <p:graphicFrame>
        <p:nvGraphicFramePr>
          <p:cNvPr id="9" name="Table 8">
            <a:extLst>
              <a:ext uri="{FF2B5EF4-FFF2-40B4-BE49-F238E27FC236}">
                <a16:creationId xmlns:a16="http://schemas.microsoft.com/office/drawing/2014/main" id="{9C0226CC-1A29-4D83-94A4-A9A021DE2B9E}"/>
              </a:ext>
            </a:extLst>
          </p:cNvPr>
          <p:cNvGraphicFramePr>
            <a:graphicFrameLocks noGrp="1"/>
          </p:cNvGraphicFramePr>
          <p:nvPr>
            <p:extLst>
              <p:ext uri="{D42A27DB-BD31-4B8C-83A1-F6EECF244321}">
                <p14:modId xmlns:p14="http://schemas.microsoft.com/office/powerpoint/2010/main" val="910717002"/>
              </p:ext>
            </p:extLst>
          </p:nvPr>
        </p:nvGraphicFramePr>
        <p:xfrm>
          <a:off x="2249023" y="2760939"/>
          <a:ext cx="866213" cy="1927860"/>
        </p:xfrm>
        <a:graphic>
          <a:graphicData uri="http://schemas.openxmlformats.org/drawingml/2006/table">
            <a:tbl>
              <a:tblPr>
                <a:tableStyleId>{5C22544A-7EE6-4342-B048-85BDC9FD1C3A}</a:tableStyleId>
              </a:tblPr>
              <a:tblGrid>
                <a:gridCol w="866213">
                  <a:extLst>
                    <a:ext uri="{9D8B030D-6E8A-4147-A177-3AD203B41FA5}">
                      <a16:colId xmlns:a16="http://schemas.microsoft.com/office/drawing/2014/main" val="423186293"/>
                    </a:ext>
                  </a:extLst>
                </a:gridCol>
              </a:tblGrid>
              <a:tr h="1927859">
                <a:tc>
                  <a:txBody>
                    <a:bodyPr/>
                    <a:lstStyle/>
                    <a:p>
                      <a:pPr algn="ctr" fontAlgn="t"/>
                      <a:br>
                        <a:rPr lang="en-US" sz="900" u="none" strike="noStrike" dirty="0">
                          <a:effectLst/>
                        </a:rPr>
                      </a:br>
                      <a:r>
                        <a:rPr lang="en-US" sz="900" u="none" strike="noStrike" dirty="0">
                          <a:effectLst/>
                        </a:rPr>
                        <a:t>6:1-14</a:t>
                      </a:r>
                      <a:br>
                        <a:rPr lang="en-US" sz="900" u="none" strike="noStrike" dirty="0">
                          <a:effectLst/>
                        </a:rPr>
                      </a:br>
                      <a:r>
                        <a:rPr lang="en-US" sz="900" u="none" strike="noStrike" dirty="0">
                          <a:effectLst/>
                        </a:rPr>
                        <a:t>Question:  Are we to continue in sin that grace might increase?</a:t>
                      </a:r>
                      <a:br>
                        <a:rPr lang="en-US" sz="900" u="none" strike="noStrike" dirty="0">
                          <a:effectLst/>
                        </a:rPr>
                      </a:br>
                      <a:br>
                        <a:rPr lang="en-US" sz="900" u="none" strike="noStrike" dirty="0">
                          <a:effectLst/>
                        </a:rPr>
                      </a:br>
                      <a:r>
                        <a:rPr lang="en-US" sz="900" u="none" strike="noStrike" dirty="0">
                          <a:effectLst/>
                        </a:rPr>
                        <a:t>What then?</a:t>
                      </a:r>
                      <a:br>
                        <a:rPr lang="en-US" sz="900" u="none" strike="noStrike" dirty="0">
                          <a:effectLst/>
                        </a:rPr>
                      </a:br>
                      <a:r>
                        <a:rPr lang="en-US" sz="900" u="none" strike="noStrike" dirty="0">
                          <a:effectLst/>
                        </a:rPr>
                        <a:t>May it never be!</a:t>
                      </a:r>
                      <a:br>
                        <a:rPr lang="en-US" sz="900" u="none" strike="noStrike" dirty="0">
                          <a:effectLst/>
                        </a:rPr>
                      </a:br>
                      <a:r>
                        <a:rPr lang="en-US" sz="900" u="none" strike="noStrike" dirty="0">
                          <a:effectLst/>
                        </a:rPr>
                        <a:t>Do you not know?</a:t>
                      </a:r>
                      <a:br>
                        <a:rPr lang="en-US" sz="900" u="none" strike="noStrike" dirty="0">
                          <a:effectLst/>
                        </a:rPr>
                      </a:br>
                      <a:br>
                        <a:rPr lang="en-US" sz="900" u="none" strike="noStrike" dirty="0">
                          <a:effectLst/>
                        </a:rPr>
                      </a:br>
                      <a:br>
                        <a:rPr lang="en-US" sz="900" u="none" strike="noStrike" dirty="0">
                          <a:effectLst/>
                        </a:rPr>
                      </a:br>
                      <a:endParaRPr lang="en-US" sz="900" b="0" i="0" u="none" strike="noStrike" dirty="0">
                        <a:effectLst/>
                        <a:latin typeface="Arial" panose="020B060402020202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4486404"/>
                  </a:ext>
                </a:extLst>
              </a:tr>
            </a:tbl>
          </a:graphicData>
        </a:graphic>
      </p:graphicFrame>
      <p:graphicFrame>
        <p:nvGraphicFramePr>
          <p:cNvPr id="10" name="Table 9">
            <a:extLst>
              <a:ext uri="{FF2B5EF4-FFF2-40B4-BE49-F238E27FC236}">
                <a16:creationId xmlns:a16="http://schemas.microsoft.com/office/drawing/2014/main" id="{38174B4A-6C29-47FB-B894-C4A8995A56B3}"/>
              </a:ext>
            </a:extLst>
          </p:cNvPr>
          <p:cNvGraphicFramePr>
            <a:graphicFrameLocks noGrp="1"/>
          </p:cNvGraphicFramePr>
          <p:nvPr>
            <p:extLst>
              <p:ext uri="{D42A27DB-BD31-4B8C-83A1-F6EECF244321}">
                <p14:modId xmlns:p14="http://schemas.microsoft.com/office/powerpoint/2010/main" val="3900009714"/>
              </p:ext>
            </p:extLst>
          </p:nvPr>
        </p:nvGraphicFramePr>
        <p:xfrm>
          <a:off x="1335185" y="1804366"/>
          <a:ext cx="866213" cy="1917700"/>
        </p:xfrm>
        <a:graphic>
          <a:graphicData uri="http://schemas.openxmlformats.org/drawingml/2006/table">
            <a:tbl>
              <a:tblPr>
                <a:tableStyleId>{5C22544A-7EE6-4342-B048-85BDC9FD1C3A}</a:tableStyleId>
              </a:tblPr>
              <a:tblGrid>
                <a:gridCol w="866213">
                  <a:extLst>
                    <a:ext uri="{9D8B030D-6E8A-4147-A177-3AD203B41FA5}">
                      <a16:colId xmlns:a16="http://schemas.microsoft.com/office/drawing/2014/main" val="3411089524"/>
                    </a:ext>
                  </a:extLst>
                </a:gridCol>
              </a:tblGrid>
              <a:tr h="1917700">
                <a:tc>
                  <a:txBody>
                    <a:bodyPr/>
                    <a:lstStyle/>
                    <a:p>
                      <a:pPr algn="ctr" fontAlgn="ctr"/>
                      <a:r>
                        <a:rPr lang="en-US" sz="900" u="none" strike="noStrike" dirty="0">
                          <a:effectLst/>
                        </a:rPr>
                        <a:t>5:12-21 </a:t>
                      </a:r>
                      <a:br>
                        <a:rPr lang="en-US" sz="900" u="none" strike="noStrike" dirty="0">
                          <a:effectLst/>
                        </a:rPr>
                      </a:br>
                      <a:r>
                        <a:rPr lang="en-US" sz="900" u="none" strike="noStrike" dirty="0">
                          <a:effectLst/>
                        </a:rPr>
                        <a:t>ends with no condemnation</a:t>
                      </a:r>
                    </a:p>
                    <a:p>
                      <a:pPr algn="ctr" fontAlgn="ctr"/>
                      <a:br>
                        <a:rPr lang="en-US" sz="900" u="none" strike="noStrike" dirty="0">
                          <a:effectLst/>
                        </a:rPr>
                      </a:br>
                      <a:r>
                        <a:rPr lang="en-US" sz="900" u="none" strike="noStrike" dirty="0">
                          <a:effectLst/>
                        </a:rPr>
                        <a:t>two realms:</a:t>
                      </a:r>
                    </a:p>
                    <a:p>
                      <a:pPr algn="ctr" fontAlgn="ctr"/>
                      <a:r>
                        <a:rPr lang="en-US" sz="900" u="none" strike="noStrike" dirty="0">
                          <a:effectLst/>
                        </a:rPr>
                        <a:t>Adam and Jesus</a:t>
                      </a:r>
                      <a:br>
                        <a:rPr lang="en-US" sz="900" u="none" strike="noStrike" dirty="0">
                          <a:effectLst/>
                        </a:rPr>
                      </a:br>
                      <a:endParaRPr lang="en-US" sz="900" u="none" strike="noStrike" dirty="0">
                        <a:effectLst/>
                      </a:endParaRPr>
                    </a:p>
                    <a:p>
                      <a:pPr algn="ctr" fontAlgn="ctr"/>
                      <a:endParaRPr lang="en-US" sz="900" u="none" strike="noStrike" dirty="0">
                        <a:effectLst/>
                      </a:endParaRPr>
                    </a:p>
                    <a:p>
                      <a:pPr algn="ctr" fontAlgn="ctr"/>
                      <a:endParaRPr lang="en-US" sz="900" u="none" strike="noStrike" dirty="0">
                        <a:effectLst/>
                      </a:endParaRPr>
                    </a:p>
                    <a:p>
                      <a:pPr algn="ctr" fontAlgn="ctr"/>
                      <a:br>
                        <a:rPr lang="en-US" sz="900" u="none" strike="noStrike" dirty="0">
                          <a:effectLst/>
                        </a:rPr>
                      </a:br>
                      <a:r>
                        <a:rPr lang="en-US" sz="900" u="none" strike="noStrike" dirty="0">
                          <a:effectLst/>
                        </a:rPr>
                        <a:t>thru our Lord Jesus</a:t>
                      </a:r>
                      <a:endParaRPr lang="en-US" sz="900" b="0" i="0" u="none" strike="noStrike" dirty="0">
                        <a:effectLst/>
                        <a:latin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7398296"/>
                  </a:ext>
                </a:extLst>
              </a:tr>
            </a:tbl>
          </a:graphicData>
        </a:graphic>
      </p:graphicFrame>
      <p:graphicFrame>
        <p:nvGraphicFramePr>
          <p:cNvPr id="11" name="Table 10">
            <a:extLst>
              <a:ext uri="{FF2B5EF4-FFF2-40B4-BE49-F238E27FC236}">
                <a16:creationId xmlns:a16="http://schemas.microsoft.com/office/drawing/2014/main" id="{EC1FB129-405F-4EB1-B531-69CC625821A6}"/>
              </a:ext>
            </a:extLst>
          </p:cNvPr>
          <p:cNvGraphicFramePr>
            <a:graphicFrameLocks noGrp="1"/>
          </p:cNvGraphicFramePr>
          <p:nvPr>
            <p:extLst>
              <p:ext uri="{D42A27DB-BD31-4B8C-83A1-F6EECF244321}">
                <p14:modId xmlns:p14="http://schemas.microsoft.com/office/powerpoint/2010/main" val="2512308838"/>
              </p:ext>
            </p:extLst>
          </p:nvPr>
        </p:nvGraphicFramePr>
        <p:xfrm>
          <a:off x="219498" y="835883"/>
          <a:ext cx="1072402" cy="1927860"/>
        </p:xfrm>
        <a:graphic>
          <a:graphicData uri="http://schemas.openxmlformats.org/drawingml/2006/table">
            <a:tbl>
              <a:tblPr>
                <a:tableStyleId>{5C22544A-7EE6-4342-B048-85BDC9FD1C3A}</a:tableStyleId>
              </a:tblPr>
              <a:tblGrid>
                <a:gridCol w="1072402">
                  <a:extLst>
                    <a:ext uri="{9D8B030D-6E8A-4147-A177-3AD203B41FA5}">
                      <a16:colId xmlns:a16="http://schemas.microsoft.com/office/drawing/2014/main" val="670631709"/>
                    </a:ext>
                  </a:extLst>
                </a:gridCol>
              </a:tblGrid>
              <a:tr h="0">
                <a:tc>
                  <a:txBody>
                    <a:bodyPr/>
                    <a:lstStyle/>
                    <a:p>
                      <a:pPr algn="ctr" fontAlgn="ctr"/>
                      <a:r>
                        <a:rPr lang="en-US" sz="900" u="none" strike="noStrike" dirty="0">
                          <a:effectLst/>
                        </a:rPr>
                        <a:t>5:1-11</a:t>
                      </a:r>
                      <a:br>
                        <a:rPr lang="en-US" sz="900" u="none" strike="noStrike" dirty="0">
                          <a:effectLst/>
                        </a:rPr>
                      </a:br>
                      <a:r>
                        <a:rPr lang="en-US" sz="900" u="none" strike="noStrike" dirty="0">
                          <a:effectLst/>
                        </a:rPr>
                        <a:t>glory</a:t>
                      </a:r>
                      <a:br>
                        <a:rPr lang="en-US" sz="900" u="none" strike="noStrike" dirty="0">
                          <a:effectLst/>
                        </a:rPr>
                      </a:br>
                      <a:r>
                        <a:rPr lang="en-US" sz="900" u="none" strike="noStrike" dirty="0">
                          <a:effectLst/>
                        </a:rPr>
                        <a:t>hope</a:t>
                      </a:r>
                      <a:br>
                        <a:rPr lang="en-US" sz="900" u="none" strike="noStrike" dirty="0">
                          <a:effectLst/>
                        </a:rPr>
                      </a:br>
                      <a:r>
                        <a:rPr lang="en-US" sz="900" u="none" strike="noStrike" dirty="0">
                          <a:effectLst/>
                        </a:rPr>
                        <a:t>tribulation</a:t>
                      </a:r>
                      <a:br>
                        <a:rPr lang="en-US" sz="900" u="none" strike="noStrike" dirty="0">
                          <a:effectLst/>
                        </a:rPr>
                      </a:br>
                      <a:r>
                        <a:rPr lang="en-US" sz="900" u="none" strike="noStrike" dirty="0">
                          <a:effectLst/>
                        </a:rPr>
                        <a:t>perseverance</a:t>
                      </a:r>
                      <a:br>
                        <a:rPr lang="en-US" sz="900" u="none" strike="noStrike" dirty="0">
                          <a:effectLst/>
                        </a:rPr>
                      </a:br>
                      <a:r>
                        <a:rPr lang="en-US" sz="900" u="none" strike="noStrike" dirty="0">
                          <a:effectLst/>
                        </a:rPr>
                        <a:t>save</a:t>
                      </a:r>
                      <a:br>
                        <a:rPr lang="en-US" sz="900" u="none" strike="noStrike" dirty="0">
                          <a:effectLst/>
                        </a:rPr>
                      </a:br>
                      <a:r>
                        <a:rPr lang="en-US" sz="900" u="none" strike="noStrike" dirty="0">
                          <a:effectLst/>
                        </a:rPr>
                        <a:t>love</a:t>
                      </a:r>
                      <a:br>
                        <a:rPr lang="en-US" sz="900" u="none" strike="noStrike" dirty="0">
                          <a:effectLst/>
                        </a:rPr>
                      </a:br>
                      <a:r>
                        <a:rPr lang="en-US" sz="900" u="none" strike="noStrike" dirty="0">
                          <a:effectLst/>
                        </a:rPr>
                        <a:t>justified</a:t>
                      </a:r>
                      <a:br>
                        <a:rPr lang="en-US" sz="900" u="none" strike="noStrike" dirty="0">
                          <a:effectLst/>
                        </a:rPr>
                      </a:br>
                      <a:r>
                        <a:rPr lang="en-US" sz="900" u="none" strike="noStrike" dirty="0">
                          <a:effectLst/>
                        </a:rPr>
                        <a:t>assurance in death </a:t>
                      </a:r>
                    </a:p>
                    <a:p>
                      <a:pPr algn="ctr" fontAlgn="ctr"/>
                      <a:r>
                        <a:rPr lang="en-US" sz="900" u="none" strike="noStrike" dirty="0">
                          <a:effectLst/>
                        </a:rPr>
                        <a:t>of Christ</a:t>
                      </a:r>
                      <a:br>
                        <a:rPr lang="en-US" sz="900" u="none" strike="noStrike" dirty="0">
                          <a:effectLst/>
                        </a:rPr>
                      </a:br>
                      <a:r>
                        <a:rPr lang="en-US" sz="900" u="none" strike="noStrike" dirty="0">
                          <a:effectLst/>
                        </a:rPr>
                        <a:t>work of God, Christ, Spirit</a:t>
                      </a:r>
                    </a:p>
                    <a:p>
                      <a:pPr algn="ctr" fontAlgn="ctr"/>
                      <a:br>
                        <a:rPr lang="en-US" sz="900" u="none" strike="noStrike" dirty="0">
                          <a:effectLst/>
                        </a:rPr>
                      </a:br>
                      <a:r>
                        <a:rPr lang="en-US" sz="900" u="none" strike="noStrike" dirty="0">
                          <a:effectLst/>
                        </a:rPr>
                        <a:t>thru our Lord Jesus</a:t>
                      </a:r>
                      <a:endParaRPr lang="en-US" sz="900" b="0" i="0" u="none" strike="noStrike" dirty="0">
                        <a:effectLst/>
                        <a:latin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7080526"/>
                  </a:ext>
                </a:extLst>
              </a:tr>
            </a:tbl>
          </a:graphicData>
        </a:graphic>
      </p:graphicFrame>
      <p:sp>
        <p:nvSpPr>
          <p:cNvPr id="12" name="TextBox 11">
            <a:extLst>
              <a:ext uri="{FF2B5EF4-FFF2-40B4-BE49-F238E27FC236}">
                <a16:creationId xmlns:a16="http://schemas.microsoft.com/office/drawing/2014/main" id="{0780499D-43CC-4775-8ACC-273F1A8BDA5C}"/>
              </a:ext>
            </a:extLst>
          </p:cNvPr>
          <p:cNvSpPr txBox="1"/>
          <p:nvPr/>
        </p:nvSpPr>
        <p:spPr>
          <a:xfrm>
            <a:off x="162348" y="559658"/>
            <a:ext cx="1190202" cy="276999"/>
          </a:xfrm>
          <a:prstGeom prst="rect">
            <a:avLst/>
          </a:prstGeom>
          <a:noFill/>
        </p:spPr>
        <p:txBody>
          <a:bodyPr wrap="square" rtlCol="0">
            <a:spAutoFit/>
          </a:bodyPr>
          <a:lstStyle/>
          <a:p>
            <a:pPr algn="ctr"/>
            <a:r>
              <a:rPr lang="en-US" sz="1200" dirty="0"/>
              <a:t>A Secure Hope</a:t>
            </a:r>
          </a:p>
        </p:txBody>
      </p:sp>
      <p:sp>
        <p:nvSpPr>
          <p:cNvPr id="13" name="TextBox 12">
            <a:extLst>
              <a:ext uri="{FF2B5EF4-FFF2-40B4-BE49-F238E27FC236}">
                <a16:creationId xmlns:a16="http://schemas.microsoft.com/office/drawing/2014/main" id="{7116E812-F8B2-49E7-BC43-82B73E9FFA74}"/>
              </a:ext>
            </a:extLst>
          </p:cNvPr>
          <p:cNvSpPr txBox="1"/>
          <p:nvPr/>
        </p:nvSpPr>
        <p:spPr>
          <a:xfrm>
            <a:off x="7767215" y="559658"/>
            <a:ext cx="1190202" cy="276999"/>
          </a:xfrm>
          <a:prstGeom prst="rect">
            <a:avLst/>
          </a:prstGeom>
          <a:noFill/>
        </p:spPr>
        <p:txBody>
          <a:bodyPr wrap="square" rtlCol="0">
            <a:spAutoFit/>
          </a:bodyPr>
          <a:lstStyle/>
          <a:p>
            <a:pPr algn="ctr"/>
            <a:r>
              <a:rPr lang="en-US" sz="1200" dirty="0"/>
              <a:t>A Secure Hope</a:t>
            </a:r>
          </a:p>
        </p:txBody>
      </p:sp>
      <p:sp>
        <p:nvSpPr>
          <p:cNvPr id="14" name="TextBox 13">
            <a:extLst>
              <a:ext uri="{FF2B5EF4-FFF2-40B4-BE49-F238E27FC236}">
                <a16:creationId xmlns:a16="http://schemas.microsoft.com/office/drawing/2014/main" id="{D65750C4-46D2-46FD-B9D7-00F22017D43F}"/>
              </a:ext>
            </a:extLst>
          </p:cNvPr>
          <p:cNvSpPr txBox="1"/>
          <p:nvPr/>
        </p:nvSpPr>
        <p:spPr>
          <a:xfrm>
            <a:off x="1234259" y="1338148"/>
            <a:ext cx="1068063" cy="461665"/>
          </a:xfrm>
          <a:prstGeom prst="rect">
            <a:avLst/>
          </a:prstGeom>
          <a:noFill/>
        </p:spPr>
        <p:txBody>
          <a:bodyPr wrap="square" rtlCol="0">
            <a:spAutoFit/>
          </a:bodyPr>
          <a:lstStyle/>
          <a:p>
            <a:pPr algn="ctr"/>
            <a:r>
              <a:rPr lang="en-US" sz="1200" dirty="0"/>
              <a:t>From Adam</a:t>
            </a:r>
          </a:p>
          <a:p>
            <a:pPr algn="ctr"/>
            <a:r>
              <a:rPr lang="en-US" sz="1200" dirty="0"/>
              <a:t>to Jesus</a:t>
            </a:r>
          </a:p>
        </p:txBody>
      </p:sp>
      <p:sp>
        <p:nvSpPr>
          <p:cNvPr id="15" name="TextBox 14">
            <a:extLst>
              <a:ext uri="{FF2B5EF4-FFF2-40B4-BE49-F238E27FC236}">
                <a16:creationId xmlns:a16="http://schemas.microsoft.com/office/drawing/2014/main" id="{A496D2A1-7914-4AE0-BE48-EC1B736CB409}"/>
              </a:ext>
            </a:extLst>
          </p:cNvPr>
          <p:cNvSpPr txBox="1"/>
          <p:nvPr/>
        </p:nvSpPr>
        <p:spPr>
          <a:xfrm>
            <a:off x="6841680" y="1338148"/>
            <a:ext cx="1068063" cy="461665"/>
          </a:xfrm>
          <a:prstGeom prst="rect">
            <a:avLst/>
          </a:prstGeom>
          <a:noFill/>
        </p:spPr>
        <p:txBody>
          <a:bodyPr wrap="square" rtlCol="0">
            <a:spAutoFit/>
          </a:bodyPr>
          <a:lstStyle/>
          <a:p>
            <a:pPr algn="ctr"/>
            <a:r>
              <a:rPr lang="en-US" sz="1200" dirty="0"/>
              <a:t>From Flesh  to Spirit</a:t>
            </a:r>
          </a:p>
        </p:txBody>
      </p:sp>
      <p:sp>
        <p:nvSpPr>
          <p:cNvPr id="16" name="TextBox 15">
            <a:extLst>
              <a:ext uri="{FF2B5EF4-FFF2-40B4-BE49-F238E27FC236}">
                <a16:creationId xmlns:a16="http://schemas.microsoft.com/office/drawing/2014/main" id="{92FAF857-06C5-4B63-9528-96E4B6E759AE}"/>
              </a:ext>
            </a:extLst>
          </p:cNvPr>
          <p:cNvSpPr txBox="1"/>
          <p:nvPr/>
        </p:nvSpPr>
        <p:spPr>
          <a:xfrm>
            <a:off x="2249023" y="2460320"/>
            <a:ext cx="1875162" cy="276999"/>
          </a:xfrm>
          <a:prstGeom prst="rect">
            <a:avLst/>
          </a:prstGeom>
          <a:noFill/>
        </p:spPr>
        <p:txBody>
          <a:bodyPr wrap="square" rtlCol="0">
            <a:spAutoFit/>
          </a:bodyPr>
          <a:lstStyle/>
          <a:p>
            <a:pPr algn="ctr"/>
            <a:r>
              <a:rPr lang="en-US" sz="1200" dirty="0"/>
              <a:t>The Strength of Grace</a:t>
            </a:r>
          </a:p>
        </p:txBody>
      </p:sp>
      <p:sp>
        <p:nvSpPr>
          <p:cNvPr id="17" name="TextBox 16">
            <a:extLst>
              <a:ext uri="{FF2B5EF4-FFF2-40B4-BE49-F238E27FC236}">
                <a16:creationId xmlns:a16="http://schemas.microsoft.com/office/drawing/2014/main" id="{53956367-2588-412F-936A-A7E5D4FAF221}"/>
              </a:ext>
            </a:extLst>
          </p:cNvPr>
          <p:cNvSpPr txBox="1"/>
          <p:nvPr/>
        </p:nvSpPr>
        <p:spPr>
          <a:xfrm>
            <a:off x="5131030" y="2460319"/>
            <a:ext cx="1875162" cy="276999"/>
          </a:xfrm>
          <a:prstGeom prst="rect">
            <a:avLst/>
          </a:prstGeom>
          <a:noFill/>
        </p:spPr>
        <p:txBody>
          <a:bodyPr wrap="square" rtlCol="0">
            <a:spAutoFit/>
          </a:bodyPr>
          <a:lstStyle/>
          <a:p>
            <a:pPr algn="ctr"/>
            <a:r>
              <a:rPr lang="en-US" sz="1200" dirty="0"/>
              <a:t>The Weakness of Law</a:t>
            </a:r>
          </a:p>
        </p:txBody>
      </p:sp>
      <p:sp>
        <p:nvSpPr>
          <p:cNvPr id="18" name="TextBox 17">
            <a:extLst>
              <a:ext uri="{FF2B5EF4-FFF2-40B4-BE49-F238E27FC236}">
                <a16:creationId xmlns:a16="http://schemas.microsoft.com/office/drawing/2014/main" id="{F5985CF8-FFAF-4E3A-BE3C-D6D0343CBC6F}"/>
              </a:ext>
            </a:extLst>
          </p:cNvPr>
          <p:cNvSpPr txBox="1"/>
          <p:nvPr/>
        </p:nvSpPr>
        <p:spPr>
          <a:xfrm>
            <a:off x="4140715" y="3098476"/>
            <a:ext cx="1087246" cy="646331"/>
          </a:xfrm>
          <a:prstGeom prst="rect">
            <a:avLst/>
          </a:prstGeom>
          <a:noFill/>
        </p:spPr>
        <p:txBody>
          <a:bodyPr wrap="square" rtlCol="0">
            <a:spAutoFit/>
          </a:bodyPr>
          <a:lstStyle/>
          <a:p>
            <a:pPr algn="ctr"/>
            <a:r>
              <a:rPr lang="en-US" sz="1200" dirty="0"/>
              <a:t>The New Way of the Spirit</a:t>
            </a:r>
          </a:p>
        </p:txBody>
      </p:sp>
      <p:sp>
        <p:nvSpPr>
          <p:cNvPr id="19" name="TextBox 18">
            <a:extLst>
              <a:ext uri="{FF2B5EF4-FFF2-40B4-BE49-F238E27FC236}">
                <a16:creationId xmlns:a16="http://schemas.microsoft.com/office/drawing/2014/main" id="{9763E0E9-F86F-4BB5-804B-9955B2437EEB}"/>
              </a:ext>
            </a:extLst>
          </p:cNvPr>
          <p:cNvSpPr txBox="1"/>
          <p:nvPr/>
        </p:nvSpPr>
        <p:spPr>
          <a:xfrm>
            <a:off x="2531975" y="1107732"/>
            <a:ext cx="1313327" cy="1200329"/>
          </a:xfrm>
          <a:prstGeom prst="rect">
            <a:avLst/>
          </a:prstGeom>
          <a:noFill/>
        </p:spPr>
        <p:txBody>
          <a:bodyPr wrap="square" rtlCol="0">
            <a:spAutoFit/>
          </a:bodyPr>
          <a:lstStyle/>
          <a:p>
            <a:pPr algn="ctr"/>
            <a:r>
              <a:rPr lang="en-US" sz="1200" b="1" dirty="0"/>
              <a:t>Life</a:t>
            </a:r>
          </a:p>
          <a:p>
            <a:pPr algn="ctr"/>
            <a:r>
              <a:rPr lang="en-US" sz="1200" dirty="0"/>
              <a:t>The New Realm</a:t>
            </a:r>
          </a:p>
          <a:p>
            <a:pPr algn="ctr"/>
            <a:r>
              <a:rPr lang="en-US" sz="1200" dirty="0"/>
              <a:t>Jesus</a:t>
            </a:r>
          </a:p>
          <a:p>
            <a:pPr algn="ctr"/>
            <a:r>
              <a:rPr lang="en-US" sz="1200" dirty="0"/>
              <a:t>Grace</a:t>
            </a:r>
          </a:p>
          <a:p>
            <a:pPr algn="ctr"/>
            <a:r>
              <a:rPr lang="en-US" sz="1200" dirty="0"/>
              <a:t>The Spirit</a:t>
            </a:r>
          </a:p>
          <a:p>
            <a:pPr algn="ctr"/>
            <a:endParaRPr lang="en-US" sz="1200" dirty="0"/>
          </a:p>
        </p:txBody>
      </p:sp>
      <p:sp>
        <p:nvSpPr>
          <p:cNvPr id="20" name="TextBox 19">
            <a:extLst>
              <a:ext uri="{FF2B5EF4-FFF2-40B4-BE49-F238E27FC236}">
                <a16:creationId xmlns:a16="http://schemas.microsoft.com/office/drawing/2014/main" id="{A191F5B2-5CD5-4E4F-A0F8-6F899BEBC8F7}"/>
              </a:ext>
            </a:extLst>
          </p:cNvPr>
          <p:cNvSpPr txBox="1"/>
          <p:nvPr/>
        </p:nvSpPr>
        <p:spPr>
          <a:xfrm>
            <a:off x="5411947" y="1107731"/>
            <a:ext cx="1313327" cy="1200329"/>
          </a:xfrm>
          <a:prstGeom prst="rect">
            <a:avLst/>
          </a:prstGeom>
          <a:noFill/>
        </p:spPr>
        <p:txBody>
          <a:bodyPr wrap="square" rtlCol="0">
            <a:spAutoFit/>
          </a:bodyPr>
          <a:lstStyle/>
          <a:p>
            <a:pPr algn="ctr"/>
            <a:r>
              <a:rPr lang="en-US" sz="1200" b="1" dirty="0"/>
              <a:t>Death</a:t>
            </a:r>
          </a:p>
          <a:p>
            <a:pPr algn="ctr"/>
            <a:r>
              <a:rPr lang="en-US" sz="1200" dirty="0"/>
              <a:t>The Old Realm</a:t>
            </a:r>
          </a:p>
          <a:p>
            <a:pPr algn="ctr"/>
            <a:r>
              <a:rPr lang="en-US" sz="1200" dirty="0"/>
              <a:t>Adam</a:t>
            </a:r>
          </a:p>
          <a:p>
            <a:pPr algn="ctr"/>
            <a:r>
              <a:rPr lang="en-US" sz="1200" dirty="0"/>
              <a:t>Law</a:t>
            </a:r>
          </a:p>
          <a:p>
            <a:pPr algn="ctr"/>
            <a:r>
              <a:rPr lang="en-US" sz="1200" dirty="0"/>
              <a:t>The flesh</a:t>
            </a:r>
          </a:p>
          <a:p>
            <a:pPr algn="ctr"/>
            <a:endParaRPr lang="en-US" sz="1200" dirty="0"/>
          </a:p>
        </p:txBody>
      </p:sp>
      <p:sp>
        <p:nvSpPr>
          <p:cNvPr id="21" name="TextBox 20">
            <a:extLst>
              <a:ext uri="{FF2B5EF4-FFF2-40B4-BE49-F238E27FC236}">
                <a16:creationId xmlns:a16="http://schemas.microsoft.com/office/drawing/2014/main" id="{E481F49E-62A4-44A9-AF93-5511C279139F}"/>
              </a:ext>
            </a:extLst>
          </p:cNvPr>
          <p:cNvSpPr txBox="1"/>
          <p:nvPr/>
        </p:nvSpPr>
        <p:spPr>
          <a:xfrm>
            <a:off x="2771775" y="328319"/>
            <a:ext cx="3609975" cy="707886"/>
          </a:xfrm>
          <a:prstGeom prst="rect">
            <a:avLst/>
          </a:prstGeom>
          <a:noFill/>
        </p:spPr>
        <p:txBody>
          <a:bodyPr wrap="square" rtlCol="0">
            <a:spAutoFit/>
          </a:bodyPr>
          <a:lstStyle/>
          <a:p>
            <a:pPr algn="ctr"/>
            <a:r>
              <a:rPr lang="en-US" sz="1400" b="1" dirty="0"/>
              <a:t>God Empowers in Grace</a:t>
            </a:r>
          </a:p>
          <a:p>
            <a:pPr algn="ctr"/>
            <a:r>
              <a:rPr lang="en-US" sz="1400" dirty="0"/>
              <a:t>The Literary Structure of Romans 5 - 8</a:t>
            </a:r>
          </a:p>
          <a:p>
            <a:pPr algn="ctr"/>
            <a:endParaRPr lang="en-US" sz="1200" dirty="0"/>
          </a:p>
        </p:txBody>
      </p:sp>
      <p:sp>
        <p:nvSpPr>
          <p:cNvPr id="22" name="TextBox 21">
            <a:extLst>
              <a:ext uri="{FF2B5EF4-FFF2-40B4-BE49-F238E27FC236}">
                <a16:creationId xmlns:a16="http://schemas.microsoft.com/office/drawing/2014/main" id="{85C26611-1BCD-47C9-AEBD-98E7EFE084F2}"/>
              </a:ext>
            </a:extLst>
          </p:cNvPr>
          <p:cNvSpPr txBox="1"/>
          <p:nvPr/>
        </p:nvSpPr>
        <p:spPr>
          <a:xfrm>
            <a:off x="219497" y="5666086"/>
            <a:ext cx="8676429" cy="923330"/>
          </a:xfrm>
          <a:prstGeom prst="rect">
            <a:avLst/>
          </a:prstGeom>
          <a:noFill/>
        </p:spPr>
        <p:txBody>
          <a:bodyPr wrap="square" rtlCol="0">
            <a:spAutoFit/>
          </a:bodyPr>
          <a:lstStyle/>
          <a:p>
            <a:r>
              <a:rPr lang="en-US" sz="900" dirty="0"/>
              <a:t>Notice the following literary markers that reveal Paul’s chiastic structure in Romans 5-8. (1) The first and last sections (A Secure Hope) use words and themes not found in the middle sections. (2) The second and second to last sections each set up a contrasting pair (Adam – Jesus and Flesh – Spirit). The two sections are also linked by ending the first with “no condemnation” and beginning the second with “no condemnation.” In Romans 5-8, the word condemnation is only found in these two places. (3) Each major section ends with a reference to Jesus (except for the central section of 7:1-6). (4) There is a similar rhetorical pattern of question and answer in the middle sections, raising two questions that help develop grace and two questions that help develop law. (5) Paul barely refers to the Holy Spirit in Romans 1-6, waiting until after he has established justification by faith and has brought us to the New Way of the Spirit in the central section. In the second half of Romans 5-8, the Holy Spirit is a major subject.</a:t>
            </a:r>
          </a:p>
        </p:txBody>
      </p:sp>
    </p:spTree>
    <p:extLst>
      <p:ext uri="{BB962C8B-B14F-4D97-AF65-F5344CB8AC3E}">
        <p14:creationId xmlns:p14="http://schemas.microsoft.com/office/powerpoint/2010/main" val="3036125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838200"/>
            <a:ext cx="8229600" cy="630315"/>
          </a:xfrm>
        </p:spPr>
        <p:txBody>
          <a:bodyPr/>
          <a:lstStyle/>
          <a:p>
            <a:r>
              <a:rPr lang="en-US" dirty="0"/>
              <a:t>Parallels between 5:1-11 and 8:18-39.</a:t>
            </a:r>
          </a:p>
        </p:txBody>
      </p:sp>
      <p:sp>
        <p:nvSpPr>
          <p:cNvPr id="3" name="Title 2"/>
          <p:cNvSpPr>
            <a:spLocks noGrp="1"/>
          </p:cNvSpPr>
          <p:nvPr>
            <p:ph type="title"/>
          </p:nvPr>
        </p:nvSpPr>
        <p:spPr/>
        <p:txBody>
          <a:bodyPr>
            <a:noAutofit/>
          </a:bodyPr>
          <a:lstStyle/>
          <a:p>
            <a:r>
              <a:rPr lang="en-US" dirty="0"/>
              <a:t> Part III God empowers in Grace – Romans 5-8</a:t>
            </a:r>
          </a:p>
        </p:txBody>
      </p:sp>
      <p:sp>
        <p:nvSpPr>
          <p:cNvPr id="8" name="Content Placeholder 7"/>
          <p:cNvSpPr>
            <a:spLocks noGrp="1"/>
          </p:cNvSpPr>
          <p:nvPr>
            <p:ph idx="12"/>
          </p:nvPr>
        </p:nvSpPr>
        <p:spPr>
          <a:xfrm>
            <a:off x="310718" y="1544715"/>
            <a:ext cx="8469298" cy="4932285"/>
          </a:xfrm>
        </p:spPr>
        <p:txBody>
          <a:bodyPr/>
          <a:lstStyle/>
          <a:p>
            <a:endParaRPr lang="en-US" dirty="0"/>
          </a:p>
          <a:p>
            <a:pPr algn="ctr"/>
            <a:r>
              <a:rPr lang="en-US" dirty="0"/>
              <a:t>glory</a:t>
            </a:r>
          </a:p>
          <a:p>
            <a:pPr algn="ctr"/>
            <a:r>
              <a:rPr lang="en-US" dirty="0"/>
              <a:t>hope</a:t>
            </a:r>
          </a:p>
          <a:p>
            <a:pPr algn="ctr"/>
            <a:r>
              <a:rPr lang="en-US" dirty="0"/>
              <a:t>tribulation</a:t>
            </a:r>
          </a:p>
          <a:p>
            <a:pPr algn="ctr"/>
            <a:r>
              <a:rPr lang="en-US" dirty="0"/>
              <a:t>perseverance</a:t>
            </a:r>
          </a:p>
          <a:p>
            <a:pPr algn="ctr"/>
            <a:r>
              <a:rPr lang="en-US" dirty="0"/>
              <a:t>save</a:t>
            </a:r>
          </a:p>
          <a:p>
            <a:pPr algn="ctr"/>
            <a:r>
              <a:rPr lang="en-US" dirty="0"/>
              <a:t>love</a:t>
            </a:r>
          </a:p>
          <a:p>
            <a:pPr algn="ctr"/>
            <a:r>
              <a:rPr lang="en-US" dirty="0"/>
              <a:t>justified</a:t>
            </a:r>
          </a:p>
          <a:p>
            <a:pPr algn="ctr"/>
            <a:endParaRPr lang="en-US" dirty="0"/>
          </a:p>
          <a:p>
            <a:pPr algn="ctr"/>
            <a:r>
              <a:rPr lang="en-US" dirty="0"/>
              <a:t>assurance in death of Christ</a:t>
            </a:r>
          </a:p>
          <a:p>
            <a:pPr algn="ctr"/>
            <a:endParaRPr lang="en-US" dirty="0"/>
          </a:p>
          <a:p>
            <a:pPr algn="ctr"/>
            <a:r>
              <a:rPr lang="en-US" dirty="0" err="1"/>
              <a:t>trinitarian</a:t>
            </a:r>
            <a:r>
              <a:rPr lang="en-US" dirty="0"/>
              <a:t> work of </a:t>
            </a:r>
          </a:p>
          <a:p>
            <a:pPr algn="ctr"/>
            <a:r>
              <a:rPr lang="en-US" dirty="0"/>
              <a:t>God, Jesus and the Holy Spirit</a:t>
            </a:r>
          </a:p>
        </p:txBody>
      </p:sp>
    </p:spTree>
    <p:extLst>
      <p:ext uri="{BB962C8B-B14F-4D97-AF65-F5344CB8AC3E}">
        <p14:creationId xmlns:p14="http://schemas.microsoft.com/office/powerpoint/2010/main" val="3921011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838200"/>
            <a:ext cx="8229599" cy="609600"/>
          </a:xfrm>
        </p:spPr>
        <p:txBody>
          <a:bodyPr/>
          <a:lstStyle/>
          <a:p>
            <a:r>
              <a:rPr lang="en-US" dirty="0"/>
              <a:t>The Rhetorical pattern in chapters 6 and 7</a:t>
            </a:r>
          </a:p>
        </p:txBody>
      </p:sp>
      <p:sp>
        <p:nvSpPr>
          <p:cNvPr id="3" name="Title 2"/>
          <p:cNvSpPr>
            <a:spLocks noGrp="1"/>
          </p:cNvSpPr>
          <p:nvPr>
            <p:ph type="title"/>
          </p:nvPr>
        </p:nvSpPr>
        <p:spPr/>
        <p:txBody>
          <a:bodyPr/>
          <a:lstStyle/>
          <a:p>
            <a:r>
              <a:rPr lang="en-US" dirty="0"/>
              <a:t> Part III God empowers in Grace – Romans 5-8</a:t>
            </a:r>
          </a:p>
        </p:txBody>
      </p:sp>
      <p:sp>
        <p:nvSpPr>
          <p:cNvPr id="8" name="Content Placeholder 7"/>
          <p:cNvSpPr>
            <a:spLocks noGrp="1"/>
          </p:cNvSpPr>
          <p:nvPr>
            <p:ph idx="12"/>
          </p:nvPr>
        </p:nvSpPr>
        <p:spPr>
          <a:xfrm>
            <a:off x="1091952" y="1882066"/>
            <a:ext cx="7714697" cy="4594934"/>
          </a:xfrm>
        </p:spPr>
        <p:txBody>
          <a:bodyPr/>
          <a:lstStyle/>
          <a:p>
            <a:r>
              <a:rPr lang="en-US" dirty="0"/>
              <a:t>Rhetorical invitation:	“What shall we say then?”</a:t>
            </a:r>
          </a:p>
          <a:p>
            <a:endParaRPr lang="en-US" dirty="0"/>
          </a:p>
          <a:p>
            <a:r>
              <a:rPr lang="en-US" dirty="0"/>
              <a:t>Opposing question:	“Are we to continue in sin </a:t>
            </a:r>
          </a:p>
          <a:p>
            <a:r>
              <a:rPr lang="en-US" dirty="0"/>
              <a:t>				that grace might increase?”</a:t>
            </a:r>
          </a:p>
          <a:p>
            <a:endParaRPr lang="en-US" dirty="0"/>
          </a:p>
          <a:p>
            <a:r>
              <a:rPr lang="en-US" dirty="0"/>
              <a:t>Strong denial		“May it never be!”</a:t>
            </a:r>
          </a:p>
          <a:p>
            <a:r>
              <a:rPr lang="en-US" dirty="0"/>
              <a:t>(Short answer)		</a:t>
            </a:r>
          </a:p>
          <a:p>
            <a:endParaRPr lang="en-US" dirty="0"/>
          </a:p>
          <a:p>
            <a:r>
              <a:rPr lang="en-US" dirty="0"/>
              <a:t>Rhetorical question  	“Do you not know…?”</a:t>
            </a:r>
          </a:p>
          <a:p>
            <a:r>
              <a:rPr lang="en-US" dirty="0"/>
              <a:t>and explanation:			</a:t>
            </a:r>
          </a:p>
          <a:p>
            <a:r>
              <a:rPr lang="en-US" dirty="0"/>
              <a:t>(Long answer)		</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27821</TotalTime>
  <Words>768</Words>
  <Application>Microsoft Office PowerPoint</Application>
  <PresentationFormat>On-screen Show (4:3)</PresentationFormat>
  <Paragraphs>151</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Constantia</vt:lpstr>
      <vt:lpstr>Wingdings 2</vt:lpstr>
      <vt:lpstr>Paper</vt:lpstr>
      <vt:lpstr>PowerPoint Presentation</vt:lpstr>
      <vt:lpstr>PowerPoint Presentation</vt:lpstr>
      <vt:lpstr>PowerPoint Presentation</vt:lpstr>
      <vt:lpstr> Part III God empowers in Grace – Romans 5-8</vt:lpstr>
      <vt:lpstr> Part III God empowers in Grace – Romans 5-8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IBS: Romans</dc:title>
  <dc:creator>Michael</dc:creator>
  <cp:lastModifiedBy>Michael Brent</cp:lastModifiedBy>
  <cp:revision>213</cp:revision>
  <dcterms:created xsi:type="dcterms:W3CDTF">2006-08-16T00:00:00Z</dcterms:created>
  <dcterms:modified xsi:type="dcterms:W3CDTF">2018-07-08T16:44:59Z</dcterms:modified>
</cp:coreProperties>
</file>