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23"/>
  </p:notesMasterIdLst>
  <p:sldIdLst>
    <p:sldId id="392" r:id="rId2"/>
    <p:sldId id="454" r:id="rId3"/>
    <p:sldId id="455" r:id="rId4"/>
    <p:sldId id="456" r:id="rId5"/>
    <p:sldId id="427" r:id="rId6"/>
    <p:sldId id="449" r:id="rId7"/>
    <p:sldId id="448" r:id="rId8"/>
    <p:sldId id="446" r:id="rId9"/>
    <p:sldId id="447" r:id="rId10"/>
    <p:sldId id="426" r:id="rId11"/>
    <p:sldId id="457" r:id="rId12"/>
    <p:sldId id="450" r:id="rId13"/>
    <p:sldId id="451" r:id="rId14"/>
    <p:sldId id="458" r:id="rId15"/>
    <p:sldId id="459" r:id="rId16"/>
    <p:sldId id="443" r:id="rId17"/>
    <p:sldId id="411" r:id="rId18"/>
    <p:sldId id="425" r:id="rId19"/>
    <p:sldId id="453" r:id="rId20"/>
    <p:sldId id="452" r:id="rId21"/>
    <p:sldId id="460" r:id="rId2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94949"/>
    <a:srgbClr val="164A4D"/>
    <a:srgbClr val="78AA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E62A860-5CE9-40A3-8851-2292DDB19A80}" v="682" dt="2019-07-08T07:46:20.502"/>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759" autoAdjust="0"/>
    <p:restoredTop sz="86403" autoAdjust="0"/>
  </p:normalViewPr>
  <p:slideViewPr>
    <p:cSldViewPr snapToGrid="0">
      <p:cViewPr varScale="1">
        <p:scale>
          <a:sx n="72" d="100"/>
          <a:sy n="72" d="100"/>
        </p:scale>
        <p:origin x="1680" y="53"/>
      </p:cViewPr>
      <p:guideLst/>
    </p:cSldViewPr>
  </p:slideViewPr>
  <p:notesTextViewPr>
    <p:cViewPr>
      <p:scale>
        <a:sx n="1" d="1"/>
        <a:sy n="1" d="1"/>
      </p:scale>
      <p:origin x="0" y="-29"/>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microsoft.com/office/2016/11/relationships/changesInfo" Target="changesInfos/changesInfo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Brent" userId="efbb700b7c4874dd" providerId="LiveId" clId="{0E62A860-5CE9-40A3-8851-2292DDB19A80}"/>
    <pc:docChg chg="undo redo custSel addSld delSld modSld sldOrd">
      <pc:chgData name="Michael Brent" userId="efbb700b7c4874dd" providerId="LiveId" clId="{0E62A860-5CE9-40A3-8851-2292DDB19A80}" dt="2019-07-08T07:49:51.075" v="8005" actId="20577"/>
      <pc:docMkLst>
        <pc:docMk/>
      </pc:docMkLst>
      <pc:sldChg chg="modNotesTx">
        <pc:chgData name="Michael Brent" userId="efbb700b7c4874dd" providerId="LiveId" clId="{0E62A860-5CE9-40A3-8851-2292DDB19A80}" dt="2019-06-30T16:30:30.957" v="427" actId="20577"/>
        <pc:sldMkLst>
          <pc:docMk/>
          <pc:sldMk cId="2843116969" sldId="392"/>
        </pc:sldMkLst>
      </pc:sldChg>
      <pc:sldChg chg="addSp delSp modSp">
        <pc:chgData name="Michael Brent" userId="efbb700b7c4874dd" providerId="LiveId" clId="{0E62A860-5CE9-40A3-8851-2292DDB19A80}" dt="2019-07-08T07:45:49.681" v="7370" actId="1076"/>
        <pc:sldMkLst>
          <pc:docMk/>
          <pc:sldMk cId="2942296466" sldId="411"/>
        </pc:sldMkLst>
        <pc:spChg chg="add del mod">
          <ac:chgData name="Michael Brent" userId="efbb700b7c4874dd" providerId="LiveId" clId="{0E62A860-5CE9-40A3-8851-2292DDB19A80}" dt="2019-07-02T07:56:01.815" v="4329" actId="478"/>
          <ac:spMkLst>
            <pc:docMk/>
            <pc:sldMk cId="2942296466" sldId="411"/>
            <ac:spMk id="4" creationId="{BAFF5FE0-4922-416D-AFB8-D91C3143AB2F}"/>
          </ac:spMkLst>
        </pc:spChg>
        <pc:spChg chg="mod ord">
          <ac:chgData name="Michael Brent" userId="efbb700b7c4874dd" providerId="LiveId" clId="{0E62A860-5CE9-40A3-8851-2292DDB19A80}" dt="2019-07-02T07:55:51.188" v="4327" actId="167"/>
          <ac:spMkLst>
            <pc:docMk/>
            <pc:sldMk cId="2942296466" sldId="411"/>
            <ac:spMk id="5" creationId="{A88EF5E1-BEA8-4812-97B6-77C0E5943F55}"/>
          </ac:spMkLst>
        </pc:spChg>
        <pc:spChg chg="add mod">
          <ac:chgData name="Michael Brent" userId="efbb700b7c4874dd" providerId="LiveId" clId="{0E62A860-5CE9-40A3-8851-2292DDB19A80}" dt="2019-07-02T07:54:48.480" v="4322" actId="14100"/>
          <ac:spMkLst>
            <pc:docMk/>
            <pc:sldMk cId="2942296466" sldId="411"/>
            <ac:spMk id="6" creationId="{66A44E70-8CBC-47DD-AD97-DD626434B0F1}"/>
          </ac:spMkLst>
        </pc:spChg>
        <pc:spChg chg="add mod ord">
          <ac:chgData name="Michael Brent" userId="efbb700b7c4874dd" providerId="LiveId" clId="{0E62A860-5CE9-40A3-8851-2292DDB19A80}" dt="2019-07-02T07:55:43.815" v="4326" actId="167"/>
          <ac:spMkLst>
            <pc:docMk/>
            <pc:sldMk cId="2942296466" sldId="411"/>
            <ac:spMk id="7" creationId="{14E196D5-1CAE-42C3-9797-E0346941F134}"/>
          </ac:spMkLst>
        </pc:spChg>
        <pc:spChg chg="add mod">
          <ac:chgData name="Michael Brent" userId="efbb700b7c4874dd" providerId="LiveId" clId="{0E62A860-5CE9-40A3-8851-2292DDB19A80}" dt="2019-07-08T07:45:49.681" v="7370" actId="1076"/>
          <ac:spMkLst>
            <pc:docMk/>
            <pc:sldMk cId="2942296466" sldId="411"/>
            <ac:spMk id="8" creationId="{323DD144-6FCA-4F2C-8EDE-35718546E66D}"/>
          </ac:spMkLst>
        </pc:spChg>
        <pc:spChg chg="del">
          <ac:chgData name="Michael Brent" userId="efbb700b7c4874dd" providerId="LiveId" clId="{0E62A860-5CE9-40A3-8851-2292DDB19A80}" dt="2019-07-02T07:55:55.385" v="4328" actId="478"/>
          <ac:spMkLst>
            <pc:docMk/>
            <pc:sldMk cId="2942296466" sldId="411"/>
            <ac:spMk id="8" creationId="{CAC596F5-4E46-4EBA-84E0-D14471D9C387}"/>
          </ac:spMkLst>
        </pc:spChg>
        <pc:picChg chg="mod ord">
          <ac:chgData name="Michael Brent" userId="efbb700b7c4874dd" providerId="LiveId" clId="{0E62A860-5CE9-40A3-8851-2292DDB19A80}" dt="2019-07-02T07:54:55.516" v="4323" actId="1076"/>
          <ac:picMkLst>
            <pc:docMk/>
            <pc:sldMk cId="2942296466" sldId="411"/>
            <ac:picMk id="3" creationId="{8C30E76C-0F49-462D-A813-280162EA8BDC}"/>
          </ac:picMkLst>
        </pc:picChg>
      </pc:sldChg>
      <pc:sldChg chg="modSp add">
        <pc:chgData name="Michael Brent" userId="efbb700b7c4874dd" providerId="LiveId" clId="{0E62A860-5CE9-40A3-8851-2292DDB19A80}" dt="2019-07-02T07:42:51.037" v="4011" actId="20577"/>
        <pc:sldMkLst>
          <pc:docMk/>
          <pc:sldMk cId="3190058260" sldId="425"/>
        </pc:sldMkLst>
        <pc:spChg chg="mod">
          <ac:chgData name="Michael Brent" userId="efbb700b7c4874dd" providerId="LiveId" clId="{0E62A860-5CE9-40A3-8851-2292DDB19A80}" dt="2019-07-02T07:42:51.037" v="4011" actId="20577"/>
          <ac:spMkLst>
            <pc:docMk/>
            <pc:sldMk cId="3190058260" sldId="425"/>
            <ac:spMk id="2" creationId="{94B63E37-0664-4850-B1C0-03600AC9558F}"/>
          </ac:spMkLst>
        </pc:spChg>
      </pc:sldChg>
      <pc:sldChg chg="add modAnim">
        <pc:chgData name="Michael Brent" userId="efbb700b7c4874dd" providerId="LiveId" clId="{0E62A860-5CE9-40A3-8851-2292DDB19A80}" dt="2019-07-01T12:56:38.516" v="428"/>
        <pc:sldMkLst>
          <pc:docMk/>
          <pc:sldMk cId="2348127564" sldId="426"/>
        </pc:sldMkLst>
      </pc:sldChg>
      <pc:sldChg chg="add modNotesTx">
        <pc:chgData name="Michael Brent" userId="efbb700b7c4874dd" providerId="LiveId" clId="{0E62A860-5CE9-40A3-8851-2292DDB19A80}" dt="2019-07-08T07:40:25.593" v="6300" actId="20577"/>
        <pc:sldMkLst>
          <pc:docMk/>
          <pc:sldMk cId="4223404075" sldId="427"/>
        </pc:sldMkLst>
      </pc:sldChg>
      <pc:sldChg chg="add ord modNotesTx">
        <pc:chgData name="Michael Brent" userId="efbb700b7c4874dd" providerId="LiveId" clId="{0E62A860-5CE9-40A3-8851-2292DDB19A80}" dt="2019-07-02T07:55:08.489" v="4325" actId="20577"/>
        <pc:sldMkLst>
          <pc:docMk/>
          <pc:sldMk cId="2787543897" sldId="443"/>
        </pc:sldMkLst>
      </pc:sldChg>
      <pc:sldChg chg="add del">
        <pc:chgData name="Michael Brent" userId="efbb700b7c4874dd" providerId="LiveId" clId="{0E62A860-5CE9-40A3-8851-2292DDB19A80}" dt="2019-06-30T15:36:57.837" v="291"/>
        <pc:sldMkLst>
          <pc:docMk/>
          <pc:sldMk cId="4086277505" sldId="446"/>
        </pc:sldMkLst>
      </pc:sldChg>
      <pc:sldChg chg="add ord modAnim">
        <pc:chgData name="Michael Brent" userId="efbb700b7c4874dd" providerId="LiveId" clId="{0E62A860-5CE9-40A3-8851-2292DDB19A80}" dt="2019-07-01T13:01:44.159" v="433"/>
        <pc:sldMkLst>
          <pc:docMk/>
          <pc:sldMk cId="4160256978" sldId="447"/>
        </pc:sldMkLst>
      </pc:sldChg>
      <pc:sldChg chg="addSp modSp add modNotesTx">
        <pc:chgData name="Michael Brent" userId="efbb700b7c4874dd" providerId="LiveId" clId="{0E62A860-5CE9-40A3-8851-2292DDB19A80}" dt="2019-07-02T06:23:08.895" v="3077" actId="20577"/>
        <pc:sldMkLst>
          <pc:docMk/>
          <pc:sldMk cId="1687796994" sldId="448"/>
        </pc:sldMkLst>
        <pc:spChg chg="add mod">
          <ac:chgData name="Michael Brent" userId="efbb700b7c4874dd" providerId="LiveId" clId="{0E62A860-5CE9-40A3-8851-2292DDB19A80}" dt="2019-07-02T06:19:45.575" v="2683" actId="1036"/>
          <ac:spMkLst>
            <pc:docMk/>
            <pc:sldMk cId="1687796994" sldId="448"/>
            <ac:spMk id="2" creationId="{F424D9AB-9ED0-47B5-A7B9-85CE434FBC8F}"/>
          </ac:spMkLst>
        </pc:spChg>
      </pc:sldChg>
      <pc:sldChg chg="add modNotesTx">
        <pc:chgData name="Michael Brent" userId="efbb700b7c4874dd" providerId="LiveId" clId="{0E62A860-5CE9-40A3-8851-2292DDB19A80}" dt="2019-07-08T07:43:03.797" v="7072" actId="20577"/>
        <pc:sldMkLst>
          <pc:docMk/>
          <pc:sldMk cId="2555062443" sldId="449"/>
        </pc:sldMkLst>
      </pc:sldChg>
      <pc:sldChg chg="addSp delSp modSp add modTransition modAnim modNotesTx">
        <pc:chgData name="Michael Brent" userId="efbb700b7c4874dd" providerId="LiveId" clId="{0E62A860-5CE9-40A3-8851-2292DDB19A80}" dt="2019-07-08T07:43:36.437" v="7160" actId="20577"/>
        <pc:sldMkLst>
          <pc:docMk/>
          <pc:sldMk cId="1602175434" sldId="450"/>
        </pc:sldMkLst>
        <pc:spChg chg="del">
          <ac:chgData name="Michael Brent" userId="efbb700b7c4874dd" providerId="LiveId" clId="{0E62A860-5CE9-40A3-8851-2292DDB19A80}" dt="2019-07-01T15:25:10.639" v="614"/>
          <ac:spMkLst>
            <pc:docMk/>
            <pc:sldMk cId="1602175434" sldId="450"/>
            <ac:spMk id="2" creationId="{85CDA252-5B90-43A2-9CB7-5B7B8C78B1FD}"/>
          </ac:spMkLst>
        </pc:spChg>
        <pc:spChg chg="add del mod">
          <ac:chgData name="Michael Brent" userId="efbb700b7c4874dd" providerId="LiveId" clId="{0E62A860-5CE9-40A3-8851-2292DDB19A80}" dt="2019-07-01T15:26:18.239" v="622"/>
          <ac:spMkLst>
            <pc:docMk/>
            <pc:sldMk cId="1602175434" sldId="450"/>
            <ac:spMk id="3" creationId="{7743CF8C-FA19-4FDC-A0E3-217FAD1EFA36}"/>
          </ac:spMkLst>
        </pc:spChg>
        <pc:spChg chg="add mod">
          <ac:chgData name="Michael Brent" userId="efbb700b7c4874dd" providerId="LiveId" clId="{0E62A860-5CE9-40A3-8851-2292DDB19A80}" dt="2019-07-01T15:40:34.411" v="925" actId="20577"/>
          <ac:spMkLst>
            <pc:docMk/>
            <pc:sldMk cId="1602175434" sldId="450"/>
            <ac:spMk id="4" creationId="{4A7B5FE3-7728-4710-8E1E-1B54ACAF469C}"/>
          </ac:spMkLst>
        </pc:spChg>
        <pc:spChg chg="add del mod">
          <ac:chgData name="Michael Brent" userId="efbb700b7c4874dd" providerId="LiveId" clId="{0E62A860-5CE9-40A3-8851-2292DDB19A80}" dt="2019-07-01T15:39:05.163" v="920"/>
          <ac:spMkLst>
            <pc:docMk/>
            <pc:sldMk cId="1602175434" sldId="450"/>
            <ac:spMk id="5" creationId="{BBCAA616-26D7-4F9C-AD35-3E9ACC3948FA}"/>
          </ac:spMkLst>
        </pc:spChg>
      </pc:sldChg>
      <pc:sldChg chg="modSp add modTransition modAnim">
        <pc:chgData name="Michael Brent" userId="efbb700b7c4874dd" providerId="LiveId" clId="{0E62A860-5CE9-40A3-8851-2292DDB19A80}" dt="2019-07-01T15:43:30.626" v="936"/>
        <pc:sldMkLst>
          <pc:docMk/>
          <pc:sldMk cId="3650862363" sldId="451"/>
        </pc:sldMkLst>
        <pc:spChg chg="mod">
          <ac:chgData name="Michael Brent" userId="efbb700b7c4874dd" providerId="LiveId" clId="{0E62A860-5CE9-40A3-8851-2292DDB19A80}" dt="2019-07-01T15:36:43.984" v="901" actId="113"/>
          <ac:spMkLst>
            <pc:docMk/>
            <pc:sldMk cId="3650862363" sldId="451"/>
            <ac:spMk id="4" creationId="{4A7B5FE3-7728-4710-8E1E-1B54ACAF469C}"/>
          </ac:spMkLst>
        </pc:spChg>
      </pc:sldChg>
      <pc:sldChg chg="addSp delSp modSp add addAnim delAnim modAnim modNotesTx">
        <pc:chgData name="Michael Brent" userId="efbb700b7c4874dd" providerId="LiveId" clId="{0E62A860-5CE9-40A3-8851-2292DDB19A80}" dt="2019-07-02T07:57:08.124" v="4462" actId="20577"/>
        <pc:sldMkLst>
          <pc:docMk/>
          <pc:sldMk cId="4011062803" sldId="452"/>
        </pc:sldMkLst>
        <pc:spChg chg="add del mod">
          <ac:chgData name="Michael Brent" userId="efbb700b7c4874dd" providerId="LiveId" clId="{0E62A860-5CE9-40A3-8851-2292DDB19A80}" dt="2019-07-02T07:45:06.568" v="4080" actId="20577"/>
          <ac:spMkLst>
            <pc:docMk/>
            <pc:sldMk cId="4011062803" sldId="452"/>
            <ac:spMk id="4" creationId="{51572F42-8B74-4416-8FEF-C2635C317679}"/>
          </ac:spMkLst>
        </pc:spChg>
        <pc:spChg chg="mod">
          <ac:chgData name="Michael Brent" userId="efbb700b7c4874dd" providerId="LiveId" clId="{0E62A860-5CE9-40A3-8851-2292DDB19A80}" dt="2019-07-02T07:47:04.745" v="4127" actId="20577"/>
          <ac:spMkLst>
            <pc:docMk/>
            <pc:sldMk cId="4011062803" sldId="452"/>
            <ac:spMk id="5" creationId="{DCA95A12-248C-4CA6-A579-7A8515E1AC03}"/>
          </ac:spMkLst>
        </pc:spChg>
        <pc:spChg chg="mod">
          <ac:chgData name="Michael Brent" userId="efbb700b7c4874dd" providerId="LiveId" clId="{0E62A860-5CE9-40A3-8851-2292DDB19A80}" dt="2019-07-02T07:46:27.980" v="4114" actId="20577"/>
          <ac:spMkLst>
            <pc:docMk/>
            <pc:sldMk cId="4011062803" sldId="452"/>
            <ac:spMk id="6" creationId="{861C4650-6662-45CE-9129-E9812A7A74C6}"/>
          </ac:spMkLst>
        </pc:spChg>
        <pc:spChg chg="add mod">
          <ac:chgData name="Michael Brent" userId="efbb700b7c4874dd" providerId="LiveId" clId="{0E62A860-5CE9-40A3-8851-2292DDB19A80}" dt="2019-07-02T07:46:50.182" v="4126" actId="20577"/>
          <ac:spMkLst>
            <pc:docMk/>
            <pc:sldMk cId="4011062803" sldId="452"/>
            <ac:spMk id="7" creationId="{2381D08A-D91E-4784-9F60-002425324DA4}"/>
          </ac:spMkLst>
        </pc:spChg>
        <pc:spChg chg="add del mod">
          <ac:chgData name="Michael Brent" userId="efbb700b7c4874dd" providerId="LiveId" clId="{0E62A860-5CE9-40A3-8851-2292DDB19A80}" dt="2019-07-01T15:56:32.634" v="1236" actId="478"/>
          <ac:spMkLst>
            <pc:docMk/>
            <pc:sldMk cId="4011062803" sldId="452"/>
            <ac:spMk id="9" creationId="{20754627-49FA-4E33-BFA8-4C57C2222A2F}"/>
          </ac:spMkLst>
        </pc:spChg>
        <pc:spChg chg="add del mod">
          <ac:chgData name="Michael Brent" userId="efbb700b7c4874dd" providerId="LiveId" clId="{0E62A860-5CE9-40A3-8851-2292DDB19A80}" dt="2019-07-01T16:03:31.534" v="1442" actId="478"/>
          <ac:spMkLst>
            <pc:docMk/>
            <pc:sldMk cId="4011062803" sldId="452"/>
            <ac:spMk id="10" creationId="{805F8374-4E67-4FA4-BB0F-901545A392F0}"/>
          </ac:spMkLst>
        </pc:spChg>
        <pc:spChg chg="add del mod">
          <ac:chgData name="Michael Brent" userId="efbb700b7c4874dd" providerId="LiveId" clId="{0E62A860-5CE9-40A3-8851-2292DDB19A80}" dt="2019-07-01T16:04:00.598" v="1444" actId="478"/>
          <ac:spMkLst>
            <pc:docMk/>
            <pc:sldMk cId="4011062803" sldId="452"/>
            <ac:spMk id="11" creationId="{9417E418-DB35-4D4B-AE3B-F431911CDFA9}"/>
          </ac:spMkLst>
        </pc:spChg>
        <pc:spChg chg="add del mod">
          <ac:chgData name="Michael Brent" userId="efbb700b7c4874dd" providerId="LiveId" clId="{0E62A860-5CE9-40A3-8851-2292DDB19A80}" dt="2019-07-01T16:05:13.579" v="1453" actId="478"/>
          <ac:spMkLst>
            <pc:docMk/>
            <pc:sldMk cId="4011062803" sldId="452"/>
            <ac:spMk id="12" creationId="{9D40FDB2-4B99-4F76-8406-8FE3A4C366E1}"/>
          </ac:spMkLst>
        </pc:spChg>
        <pc:spChg chg="add del mod">
          <ac:chgData name="Michael Brent" userId="efbb700b7c4874dd" providerId="LiveId" clId="{0E62A860-5CE9-40A3-8851-2292DDB19A80}" dt="2019-07-01T16:08:01.738" v="1472" actId="478"/>
          <ac:spMkLst>
            <pc:docMk/>
            <pc:sldMk cId="4011062803" sldId="452"/>
            <ac:spMk id="25" creationId="{DF45CCA8-1C92-4B6C-9B83-B2E8317F6AE2}"/>
          </ac:spMkLst>
        </pc:spChg>
        <pc:spChg chg="add del mod">
          <ac:chgData name="Michael Brent" userId="efbb700b7c4874dd" providerId="LiveId" clId="{0E62A860-5CE9-40A3-8851-2292DDB19A80}" dt="2019-07-01T16:13:00.058" v="1662" actId="478"/>
          <ac:spMkLst>
            <pc:docMk/>
            <pc:sldMk cId="4011062803" sldId="452"/>
            <ac:spMk id="26" creationId="{8E3870DD-0A41-46B3-A0B9-24480A627A32}"/>
          </ac:spMkLst>
        </pc:spChg>
        <pc:spChg chg="add mod">
          <ac:chgData name="Michael Brent" userId="efbb700b7c4874dd" providerId="LiveId" clId="{0E62A860-5CE9-40A3-8851-2292DDB19A80}" dt="2019-07-01T16:20:56.751" v="1804" actId="208"/>
          <ac:spMkLst>
            <pc:docMk/>
            <pc:sldMk cId="4011062803" sldId="452"/>
            <ac:spMk id="27" creationId="{662FD661-F459-4C62-9F67-23C9C5D806C7}"/>
          </ac:spMkLst>
        </pc:spChg>
        <pc:spChg chg="add mod">
          <ac:chgData name="Michael Brent" userId="efbb700b7c4874dd" providerId="LiveId" clId="{0E62A860-5CE9-40A3-8851-2292DDB19A80}" dt="2019-07-01T16:20:51.944" v="1803" actId="208"/>
          <ac:spMkLst>
            <pc:docMk/>
            <pc:sldMk cId="4011062803" sldId="452"/>
            <ac:spMk id="28" creationId="{EAF322E1-0E63-4DF0-AAB7-38F1F6BF757F}"/>
          </ac:spMkLst>
        </pc:spChg>
        <pc:spChg chg="add del mod">
          <ac:chgData name="Michael Brent" userId="efbb700b7c4874dd" providerId="LiveId" clId="{0E62A860-5CE9-40A3-8851-2292DDB19A80}" dt="2019-07-01T16:14:07.992" v="1716" actId="478"/>
          <ac:spMkLst>
            <pc:docMk/>
            <pc:sldMk cId="4011062803" sldId="452"/>
            <ac:spMk id="29" creationId="{81DB1233-76F2-4755-81F8-07FDC5ED7730}"/>
          </ac:spMkLst>
        </pc:spChg>
        <pc:spChg chg="add del mod">
          <ac:chgData name="Michael Brent" userId="efbb700b7c4874dd" providerId="LiveId" clId="{0E62A860-5CE9-40A3-8851-2292DDB19A80}" dt="2019-07-01T16:14:37.163" v="1719" actId="478"/>
          <ac:spMkLst>
            <pc:docMk/>
            <pc:sldMk cId="4011062803" sldId="452"/>
            <ac:spMk id="30" creationId="{EC224DF3-66B3-4B4F-916B-55552941A8C4}"/>
          </ac:spMkLst>
        </pc:spChg>
        <pc:spChg chg="add mod">
          <ac:chgData name="Michael Brent" userId="efbb700b7c4874dd" providerId="LiveId" clId="{0E62A860-5CE9-40A3-8851-2292DDB19A80}" dt="2019-07-01T16:17:32.738" v="1748" actId="1076"/>
          <ac:spMkLst>
            <pc:docMk/>
            <pc:sldMk cId="4011062803" sldId="452"/>
            <ac:spMk id="31" creationId="{43C67F09-6DDD-40C8-8BE5-CE291907CD96}"/>
          </ac:spMkLst>
        </pc:spChg>
        <pc:spChg chg="add del mod">
          <ac:chgData name="Michael Brent" userId="efbb700b7c4874dd" providerId="LiveId" clId="{0E62A860-5CE9-40A3-8851-2292DDB19A80}" dt="2019-07-01T16:24:29.916" v="1837"/>
          <ac:spMkLst>
            <pc:docMk/>
            <pc:sldMk cId="4011062803" sldId="452"/>
            <ac:spMk id="34" creationId="{B0CD1278-0FBB-40D0-8A2B-7B58E56EE28D}"/>
          </ac:spMkLst>
        </pc:spChg>
        <pc:spChg chg="add mod">
          <ac:chgData name="Michael Brent" userId="efbb700b7c4874dd" providerId="LiveId" clId="{0E62A860-5CE9-40A3-8851-2292DDB19A80}" dt="2019-07-02T07:47:34.963" v="4129"/>
          <ac:spMkLst>
            <pc:docMk/>
            <pc:sldMk cId="4011062803" sldId="452"/>
            <ac:spMk id="35" creationId="{854C346E-BBCA-44B9-B468-E454E99AE408}"/>
          </ac:spMkLst>
        </pc:spChg>
        <pc:spChg chg="add mod">
          <ac:chgData name="Michael Brent" userId="efbb700b7c4874dd" providerId="LiveId" clId="{0E62A860-5CE9-40A3-8851-2292DDB19A80}" dt="2019-07-02T07:48:07.894" v="4131"/>
          <ac:spMkLst>
            <pc:docMk/>
            <pc:sldMk cId="4011062803" sldId="452"/>
            <ac:spMk id="36" creationId="{836954A9-410A-4552-B80D-3C20F11682F1}"/>
          </ac:spMkLst>
        </pc:spChg>
        <pc:spChg chg="add del mod">
          <ac:chgData name="Michael Brent" userId="efbb700b7c4874dd" providerId="LiveId" clId="{0E62A860-5CE9-40A3-8851-2292DDB19A80}" dt="2019-07-01T16:32:52.027" v="1907" actId="478"/>
          <ac:spMkLst>
            <pc:docMk/>
            <pc:sldMk cId="4011062803" sldId="452"/>
            <ac:spMk id="39" creationId="{1CF087DF-1F59-43D5-91BA-20977B5FD6CB}"/>
          </ac:spMkLst>
        </pc:spChg>
        <pc:picChg chg="add del">
          <ac:chgData name="Michael Brent" userId="efbb700b7c4874dd" providerId="LiveId" clId="{0E62A860-5CE9-40A3-8851-2292DDB19A80}" dt="2019-07-02T07:47:57.281" v="4130" actId="478"/>
          <ac:picMkLst>
            <pc:docMk/>
            <pc:sldMk cId="4011062803" sldId="452"/>
            <ac:picMk id="40" creationId="{306EB1B7-8DA0-488F-BA1D-A58B4D8C6E03}"/>
          </ac:picMkLst>
        </pc:picChg>
        <pc:picChg chg="add del">
          <ac:chgData name="Michael Brent" userId="efbb700b7c4874dd" providerId="LiveId" clId="{0E62A860-5CE9-40A3-8851-2292DDB19A80}" dt="2019-07-02T07:47:57.281" v="4130" actId="478"/>
          <ac:picMkLst>
            <pc:docMk/>
            <pc:sldMk cId="4011062803" sldId="452"/>
            <ac:picMk id="41" creationId="{7999B6EA-A8CD-4876-93FC-F63E47560F45}"/>
          </ac:picMkLst>
        </pc:picChg>
        <pc:picChg chg="add del">
          <ac:chgData name="Michael Brent" userId="efbb700b7c4874dd" providerId="LiveId" clId="{0E62A860-5CE9-40A3-8851-2292DDB19A80}" dt="2019-07-02T07:47:57.281" v="4130" actId="478"/>
          <ac:picMkLst>
            <pc:docMk/>
            <pc:sldMk cId="4011062803" sldId="452"/>
            <ac:picMk id="42" creationId="{38F0D4D9-FC14-4A42-967E-0706E821DDFE}"/>
          </ac:picMkLst>
        </pc:picChg>
        <pc:picChg chg="add del">
          <ac:chgData name="Michael Brent" userId="efbb700b7c4874dd" providerId="LiveId" clId="{0E62A860-5CE9-40A3-8851-2292DDB19A80}" dt="2019-07-02T07:47:57.281" v="4130" actId="478"/>
          <ac:picMkLst>
            <pc:docMk/>
            <pc:sldMk cId="4011062803" sldId="452"/>
            <ac:picMk id="43" creationId="{42DD6EE6-BBBB-4BB8-9775-0227021D372D}"/>
          </ac:picMkLst>
        </pc:picChg>
        <pc:picChg chg="add del">
          <ac:chgData name="Michael Brent" userId="efbb700b7c4874dd" providerId="LiveId" clId="{0E62A860-5CE9-40A3-8851-2292DDB19A80}" dt="2019-07-02T07:47:57.281" v="4130" actId="478"/>
          <ac:picMkLst>
            <pc:docMk/>
            <pc:sldMk cId="4011062803" sldId="452"/>
            <ac:picMk id="44" creationId="{B5CAE9C9-C9F0-4B63-86B0-F36C85E889B1}"/>
          </ac:picMkLst>
        </pc:picChg>
        <pc:cxnChg chg="add del mod">
          <ac:chgData name="Michael Brent" userId="efbb700b7c4874dd" providerId="LiveId" clId="{0E62A860-5CE9-40A3-8851-2292DDB19A80}" dt="2019-07-01T16:07:06.482" v="1469" actId="478"/>
          <ac:cxnSpMkLst>
            <pc:docMk/>
            <pc:sldMk cId="4011062803" sldId="452"/>
            <ac:cxnSpMk id="14" creationId="{10237F31-2FD0-4595-9DF3-478347F5C335}"/>
          </ac:cxnSpMkLst>
        </pc:cxnChg>
        <pc:cxnChg chg="add del mod ord">
          <ac:chgData name="Michael Brent" userId="efbb700b7c4874dd" providerId="LiveId" clId="{0E62A860-5CE9-40A3-8851-2292DDB19A80}" dt="2019-07-01T16:32:52.027" v="1907" actId="478"/>
          <ac:cxnSpMkLst>
            <pc:docMk/>
            <pc:sldMk cId="4011062803" sldId="452"/>
            <ac:cxnSpMk id="33" creationId="{E32940DD-8A7D-4197-A008-77A182126FCF}"/>
          </ac:cxnSpMkLst>
        </pc:cxnChg>
      </pc:sldChg>
      <pc:sldChg chg="addSp delSp modSp add ord delAnim modAnim modNotesTx">
        <pc:chgData name="Michael Brent" userId="efbb700b7c4874dd" providerId="LiveId" clId="{0E62A860-5CE9-40A3-8851-2292DDB19A80}" dt="2019-07-08T07:46:10.531" v="7372" actId="6549"/>
        <pc:sldMkLst>
          <pc:docMk/>
          <pc:sldMk cId="2283718929" sldId="453"/>
        </pc:sldMkLst>
        <pc:spChg chg="del">
          <ac:chgData name="Michael Brent" userId="efbb700b7c4874dd" providerId="LiveId" clId="{0E62A860-5CE9-40A3-8851-2292DDB19A80}" dt="2019-07-01T16:32:02.699" v="1893" actId="478"/>
          <ac:spMkLst>
            <pc:docMk/>
            <pc:sldMk cId="2283718929" sldId="453"/>
            <ac:spMk id="4" creationId="{51572F42-8B74-4416-8FEF-C2635C317679}"/>
          </ac:spMkLst>
        </pc:spChg>
        <pc:spChg chg="del">
          <ac:chgData name="Michael Brent" userId="efbb700b7c4874dd" providerId="LiveId" clId="{0E62A860-5CE9-40A3-8851-2292DDB19A80}" dt="2019-07-01T16:32:02.699" v="1893" actId="478"/>
          <ac:spMkLst>
            <pc:docMk/>
            <pc:sldMk cId="2283718929" sldId="453"/>
            <ac:spMk id="5" creationId="{DCA95A12-248C-4CA6-A579-7A8515E1AC03}"/>
          </ac:spMkLst>
        </pc:spChg>
        <pc:spChg chg="del">
          <ac:chgData name="Michael Brent" userId="efbb700b7c4874dd" providerId="LiveId" clId="{0E62A860-5CE9-40A3-8851-2292DDB19A80}" dt="2019-07-01T16:32:02.699" v="1893" actId="478"/>
          <ac:spMkLst>
            <pc:docMk/>
            <pc:sldMk cId="2283718929" sldId="453"/>
            <ac:spMk id="6" creationId="{861C4650-6662-45CE-9129-E9812A7A74C6}"/>
          </ac:spMkLst>
        </pc:spChg>
        <pc:spChg chg="del">
          <ac:chgData name="Michael Brent" userId="efbb700b7c4874dd" providerId="LiveId" clId="{0E62A860-5CE9-40A3-8851-2292DDB19A80}" dt="2019-07-01T16:32:09.742" v="1895" actId="478"/>
          <ac:spMkLst>
            <pc:docMk/>
            <pc:sldMk cId="2283718929" sldId="453"/>
            <ac:spMk id="7" creationId="{2381D08A-D91E-4784-9F60-002425324DA4}"/>
          </ac:spMkLst>
        </pc:spChg>
        <pc:spChg chg="add del mod">
          <ac:chgData name="Michael Brent" userId="efbb700b7c4874dd" providerId="LiveId" clId="{0E62A860-5CE9-40A3-8851-2292DDB19A80}" dt="2019-07-01T16:32:05.163" v="1894" actId="478"/>
          <ac:spMkLst>
            <pc:docMk/>
            <pc:sldMk cId="2283718929" sldId="453"/>
            <ac:spMk id="9" creationId="{5B34E13D-7011-4891-BF61-FB1CD46F99F8}"/>
          </ac:spMkLst>
        </pc:spChg>
        <pc:spChg chg="mod">
          <ac:chgData name="Michael Brent" userId="efbb700b7c4874dd" providerId="LiveId" clId="{0E62A860-5CE9-40A3-8851-2292DDB19A80}" dt="2019-07-02T07:44:09.505" v="4048" actId="20577"/>
          <ac:spMkLst>
            <pc:docMk/>
            <pc:sldMk cId="2283718929" sldId="453"/>
            <ac:spMk id="35" creationId="{854C346E-BBCA-44B9-B468-E454E99AE408}"/>
          </ac:spMkLst>
        </pc:spChg>
        <pc:spChg chg="mod">
          <ac:chgData name="Michael Brent" userId="efbb700b7c4874dd" providerId="LiveId" clId="{0E62A860-5CE9-40A3-8851-2292DDB19A80}" dt="2019-07-02T07:44:32.944" v="4069" actId="20577"/>
          <ac:spMkLst>
            <pc:docMk/>
            <pc:sldMk cId="2283718929" sldId="453"/>
            <ac:spMk id="36" creationId="{836954A9-410A-4552-B80D-3C20F11682F1}"/>
          </ac:spMkLst>
        </pc:spChg>
        <pc:spChg chg="mod">
          <ac:chgData name="Michael Brent" userId="efbb700b7c4874dd" providerId="LiveId" clId="{0E62A860-5CE9-40A3-8851-2292DDB19A80}" dt="2019-07-02T07:43:48.082" v="4022" actId="20577"/>
          <ac:spMkLst>
            <pc:docMk/>
            <pc:sldMk cId="2283718929" sldId="453"/>
            <ac:spMk id="39" creationId="{1CF087DF-1F59-43D5-91BA-20977B5FD6CB}"/>
          </ac:spMkLst>
        </pc:spChg>
      </pc:sldChg>
      <pc:sldChg chg="addSp delSp modSp add modNotesTx">
        <pc:chgData name="Michael Brent" userId="efbb700b7c4874dd" providerId="LiveId" clId="{0E62A860-5CE9-40A3-8851-2292DDB19A80}" dt="2019-07-02T06:10:59.482" v="2436" actId="20577"/>
        <pc:sldMkLst>
          <pc:docMk/>
          <pc:sldMk cId="3595274592" sldId="454"/>
        </pc:sldMkLst>
        <pc:spChg chg="add del mod">
          <ac:chgData name="Michael Brent" userId="efbb700b7c4874dd" providerId="LiveId" clId="{0E62A860-5CE9-40A3-8851-2292DDB19A80}" dt="2019-07-01T21:13:01.748" v="2139"/>
          <ac:spMkLst>
            <pc:docMk/>
            <pc:sldMk cId="3595274592" sldId="454"/>
            <ac:spMk id="2" creationId="{1EF4477D-5A52-4B04-8872-3A599098CD7E}"/>
          </ac:spMkLst>
        </pc:spChg>
        <pc:spChg chg="mod">
          <ac:chgData name="Michael Brent" userId="efbb700b7c4874dd" providerId="LiveId" clId="{0E62A860-5CE9-40A3-8851-2292DDB19A80}" dt="2019-07-01T21:17:46.603" v="2190" actId="2711"/>
          <ac:spMkLst>
            <pc:docMk/>
            <pc:sldMk cId="3595274592" sldId="454"/>
            <ac:spMk id="3" creationId="{00000000-0000-0000-0000-000000000000}"/>
          </ac:spMkLst>
        </pc:spChg>
        <pc:spChg chg="add del mod">
          <ac:chgData name="Michael Brent" userId="efbb700b7c4874dd" providerId="LiveId" clId="{0E62A860-5CE9-40A3-8851-2292DDB19A80}" dt="2019-07-01T21:13:01.748" v="2139"/>
          <ac:spMkLst>
            <pc:docMk/>
            <pc:sldMk cId="3595274592" sldId="454"/>
            <ac:spMk id="9" creationId="{0046E8BC-F23C-46C2-BCC2-330369419BF8}"/>
          </ac:spMkLst>
        </pc:spChg>
        <pc:spChg chg="add del mod">
          <ac:chgData name="Michael Brent" userId="efbb700b7c4874dd" providerId="LiveId" clId="{0E62A860-5CE9-40A3-8851-2292DDB19A80}" dt="2019-07-01T21:13:10.507" v="2140"/>
          <ac:spMkLst>
            <pc:docMk/>
            <pc:sldMk cId="3595274592" sldId="454"/>
            <ac:spMk id="10" creationId="{4A3EE2CC-D164-4EEE-B491-77359AD6D28B}"/>
          </ac:spMkLst>
        </pc:spChg>
        <pc:spChg chg="del mod">
          <ac:chgData name="Michael Brent" userId="efbb700b7c4874dd" providerId="LiveId" clId="{0E62A860-5CE9-40A3-8851-2292DDB19A80}" dt="2019-07-01T21:19:35.131" v="2252" actId="478"/>
          <ac:spMkLst>
            <pc:docMk/>
            <pc:sldMk cId="3595274592" sldId="454"/>
            <ac:spMk id="11" creationId="{00000000-0000-0000-0000-000000000000}"/>
          </ac:spMkLst>
        </pc:spChg>
        <pc:spChg chg="del mod">
          <ac:chgData name="Michael Brent" userId="efbb700b7c4874dd" providerId="LiveId" clId="{0E62A860-5CE9-40A3-8851-2292DDB19A80}" dt="2019-07-01T21:19:35.131" v="2252" actId="478"/>
          <ac:spMkLst>
            <pc:docMk/>
            <pc:sldMk cId="3595274592" sldId="454"/>
            <ac:spMk id="12" creationId="{00000000-0000-0000-0000-000000000000}"/>
          </ac:spMkLst>
        </pc:spChg>
        <pc:spChg chg="del mod">
          <ac:chgData name="Michael Brent" userId="efbb700b7c4874dd" providerId="LiveId" clId="{0E62A860-5CE9-40A3-8851-2292DDB19A80}" dt="2019-07-01T21:19:35.131" v="2252" actId="478"/>
          <ac:spMkLst>
            <pc:docMk/>
            <pc:sldMk cId="3595274592" sldId="454"/>
            <ac:spMk id="13" creationId="{00000000-0000-0000-0000-000000000000}"/>
          </ac:spMkLst>
        </pc:spChg>
        <pc:spChg chg="del mod">
          <ac:chgData name="Michael Brent" userId="efbb700b7c4874dd" providerId="LiveId" clId="{0E62A860-5CE9-40A3-8851-2292DDB19A80}" dt="2019-07-01T21:19:35.131" v="2252" actId="478"/>
          <ac:spMkLst>
            <pc:docMk/>
            <pc:sldMk cId="3595274592" sldId="454"/>
            <ac:spMk id="14" creationId="{00000000-0000-0000-0000-000000000000}"/>
          </ac:spMkLst>
        </pc:spChg>
        <pc:spChg chg="add del mod">
          <ac:chgData name="Michael Brent" userId="efbb700b7c4874dd" providerId="LiveId" clId="{0E62A860-5CE9-40A3-8851-2292DDB19A80}" dt="2019-07-01T21:13:10.507" v="2140"/>
          <ac:spMkLst>
            <pc:docMk/>
            <pc:sldMk cId="3595274592" sldId="454"/>
            <ac:spMk id="15" creationId="{9618EBAF-02E5-4D11-8E9A-0D853417A601}"/>
          </ac:spMkLst>
        </pc:spChg>
        <pc:spChg chg="add del mod">
          <ac:chgData name="Michael Brent" userId="efbb700b7c4874dd" providerId="LiveId" clId="{0E62A860-5CE9-40A3-8851-2292DDB19A80}" dt="2019-07-01T21:13:17.429" v="2141" actId="478"/>
          <ac:spMkLst>
            <pc:docMk/>
            <pc:sldMk cId="3595274592" sldId="454"/>
            <ac:spMk id="16" creationId="{943639DE-1537-4385-B101-0C6EC92D483B}"/>
          </ac:spMkLst>
        </pc:spChg>
        <pc:spChg chg="add del mod">
          <ac:chgData name="Michael Brent" userId="efbb700b7c4874dd" providerId="LiveId" clId="{0E62A860-5CE9-40A3-8851-2292DDB19A80}" dt="2019-07-01T21:13:17.429" v="2141" actId="478"/>
          <ac:spMkLst>
            <pc:docMk/>
            <pc:sldMk cId="3595274592" sldId="454"/>
            <ac:spMk id="17" creationId="{B2CDC100-447D-467F-B33C-B37E8587664A}"/>
          </ac:spMkLst>
        </pc:spChg>
        <pc:spChg chg="add mod">
          <ac:chgData name="Michael Brent" userId="efbb700b7c4874dd" providerId="LiveId" clId="{0E62A860-5CE9-40A3-8851-2292DDB19A80}" dt="2019-07-01T21:17:59.085" v="2192" actId="1076"/>
          <ac:spMkLst>
            <pc:docMk/>
            <pc:sldMk cId="3595274592" sldId="454"/>
            <ac:spMk id="18" creationId="{E0F9DED7-C2DF-4248-8B06-2CB17F26C57C}"/>
          </ac:spMkLst>
        </pc:spChg>
        <pc:spChg chg="add mod">
          <ac:chgData name="Michael Brent" userId="efbb700b7c4874dd" providerId="LiveId" clId="{0E62A860-5CE9-40A3-8851-2292DDB19A80}" dt="2019-07-01T21:18:32.326" v="2218" actId="20577"/>
          <ac:spMkLst>
            <pc:docMk/>
            <pc:sldMk cId="3595274592" sldId="454"/>
            <ac:spMk id="19" creationId="{DDB5F07C-ECAE-4D1E-AC27-9D05E11E6B4E}"/>
          </ac:spMkLst>
        </pc:spChg>
        <pc:spChg chg="add mod">
          <ac:chgData name="Michael Brent" userId="efbb700b7c4874dd" providerId="LiveId" clId="{0E62A860-5CE9-40A3-8851-2292DDB19A80}" dt="2019-07-01T21:18:42.837" v="2227" actId="20577"/>
          <ac:spMkLst>
            <pc:docMk/>
            <pc:sldMk cId="3595274592" sldId="454"/>
            <ac:spMk id="20" creationId="{7ED83C14-53DD-4A66-833E-CB311C6C1F3D}"/>
          </ac:spMkLst>
        </pc:spChg>
        <pc:spChg chg="add mod">
          <ac:chgData name="Michael Brent" userId="efbb700b7c4874dd" providerId="LiveId" clId="{0E62A860-5CE9-40A3-8851-2292DDB19A80}" dt="2019-07-01T21:19:04.797" v="2251" actId="20577"/>
          <ac:spMkLst>
            <pc:docMk/>
            <pc:sldMk cId="3595274592" sldId="454"/>
            <ac:spMk id="21" creationId="{AEB49B40-F24E-49AA-9B3C-0D61D54243E8}"/>
          </ac:spMkLst>
        </pc:spChg>
        <pc:picChg chg="mod">
          <ac:chgData name="Michael Brent" userId="efbb700b7c4874dd" providerId="LiveId" clId="{0E62A860-5CE9-40A3-8851-2292DDB19A80}" dt="2019-07-01T21:15:56.878" v="2164" actId="1038"/>
          <ac:picMkLst>
            <pc:docMk/>
            <pc:sldMk cId="3595274592" sldId="454"/>
            <ac:picMk id="4" creationId="{00000000-0000-0000-0000-000000000000}"/>
          </ac:picMkLst>
        </pc:picChg>
        <pc:picChg chg="mod">
          <ac:chgData name="Michael Brent" userId="efbb700b7c4874dd" providerId="LiveId" clId="{0E62A860-5CE9-40A3-8851-2292DDB19A80}" dt="2019-07-01T21:15:56.878" v="2164" actId="1038"/>
          <ac:picMkLst>
            <pc:docMk/>
            <pc:sldMk cId="3595274592" sldId="454"/>
            <ac:picMk id="5" creationId="{00000000-0000-0000-0000-000000000000}"/>
          </ac:picMkLst>
        </pc:picChg>
        <pc:picChg chg="mod">
          <ac:chgData name="Michael Brent" userId="efbb700b7c4874dd" providerId="LiveId" clId="{0E62A860-5CE9-40A3-8851-2292DDB19A80}" dt="2019-07-01T21:15:56.878" v="2164" actId="1038"/>
          <ac:picMkLst>
            <pc:docMk/>
            <pc:sldMk cId="3595274592" sldId="454"/>
            <ac:picMk id="6" creationId="{00000000-0000-0000-0000-000000000000}"/>
          </ac:picMkLst>
        </pc:picChg>
        <pc:picChg chg="mod">
          <ac:chgData name="Michael Brent" userId="efbb700b7c4874dd" providerId="LiveId" clId="{0E62A860-5CE9-40A3-8851-2292DDB19A80}" dt="2019-07-01T21:15:56.878" v="2164" actId="1038"/>
          <ac:picMkLst>
            <pc:docMk/>
            <pc:sldMk cId="3595274592" sldId="454"/>
            <ac:picMk id="7" creationId="{00000000-0000-0000-0000-000000000000}"/>
          </ac:picMkLst>
        </pc:picChg>
        <pc:picChg chg="mod">
          <ac:chgData name="Michael Brent" userId="efbb700b7c4874dd" providerId="LiveId" clId="{0E62A860-5CE9-40A3-8851-2292DDB19A80}" dt="2019-07-01T21:15:56.878" v="2164" actId="1038"/>
          <ac:picMkLst>
            <pc:docMk/>
            <pc:sldMk cId="3595274592" sldId="454"/>
            <ac:picMk id="8" creationId="{00000000-0000-0000-0000-000000000000}"/>
          </ac:picMkLst>
        </pc:picChg>
      </pc:sldChg>
      <pc:sldChg chg="delSp modSp add modNotesTx">
        <pc:chgData name="Michael Brent" userId="efbb700b7c4874dd" providerId="LiveId" clId="{0E62A860-5CE9-40A3-8851-2292DDB19A80}" dt="2019-07-08T07:40:03.272" v="6241" actId="20577"/>
        <pc:sldMkLst>
          <pc:docMk/>
          <pc:sldMk cId="787057908" sldId="455"/>
        </pc:sldMkLst>
        <pc:spChg chg="del">
          <ac:chgData name="Michael Brent" userId="efbb700b7c4874dd" providerId="LiveId" clId="{0E62A860-5CE9-40A3-8851-2292DDB19A80}" dt="2019-07-02T06:08:29.439" v="2323" actId="478"/>
          <ac:spMkLst>
            <pc:docMk/>
            <pc:sldMk cId="787057908" sldId="455"/>
            <ac:spMk id="2" creationId="{23C3A5B0-5CAF-4A86-83BF-ADE11089B299}"/>
          </ac:spMkLst>
        </pc:spChg>
        <pc:spChg chg="del">
          <ac:chgData name="Michael Brent" userId="efbb700b7c4874dd" providerId="LiveId" clId="{0E62A860-5CE9-40A3-8851-2292DDB19A80}" dt="2019-07-02T06:08:29.439" v="2323" actId="478"/>
          <ac:spMkLst>
            <pc:docMk/>
            <pc:sldMk cId="787057908" sldId="455"/>
            <ac:spMk id="3" creationId="{9792E256-9D09-406D-99D3-9A2A3657BBCA}"/>
          </ac:spMkLst>
        </pc:spChg>
        <pc:spChg chg="mod">
          <ac:chgData name="Michael Brent" userId="efbb700b7c4874dd" providerId="LiveId" clId="{0E62A860-5CE9-40A3-8851-2292DDB19A80}" dt="2019-07-02T06:08:36.061" v="2357" actId="1035"/>
          <ac:spMkLst>
            <pc:docMk/>
            <pc:sldMk cId="787057908" sldId="455"/>
            <ac:spMk id="27" creationId="{662FD661-F459-4C62-9F67-23C9C5D806C7}"/>
          </ac:spMkLst>
        </pc:spChg>
        <pc:spChg chg="mod">
          <ac:chgData name="Michael Brent" userId="efbb700b7c4874dd" providerId="LiveId" clId="{0E62A860-5CE9-40A3-8851-2292DDB19A80}" dt="2019-07-02T06:08:36.061" v="2357" actId="1035"/>
          <ac:spMkLst>
            <pc:docMk/>
            <pc:sldMk cId="787057908" sldId="455"/>
            <ac:spMk id="28" creationId="{EAF322E1-0E63-4DF0-AAB7-38F1F6BF757F}"/>
          </ac:spMkLst>
        </pc:spChg>
        <pc:spChg chg="mod">
          <ac:chgData name="Michael Brent" userId="efbb700b7c4874dd" providerId="LiveId" clId="{0E62A860-5CE9-40A3-8851-2292DDB19A80}" dt="2019-07-02T06:08:36.061" v="2357" actId="1035"/>
          <ac:spMkLst>
            <pc:docMk/>
            <pc:sldMk cId="787057908" sldId="455"/>
            <ac:spMk id="31" creationId="{43C67F09-6DDD-40C8-8BE5-CE291907CD96}"/>
          </ac:spMkLst>
        </pc:spChg>
        <pc:spChg chg="mod">
          <ac:chgData name="Michael Brent" userId="efbb700b7c4874dd" providerId="LiveId" clId="{0E62A860-5CE9-40A3-8851-2292DDB19A80}" dt="2019-07-02T08:01:59.105" v="4465"/>
          <ac:spMkLst>
            <pc:docMk/>
            <pc:sldMk cId="787057908" sldId="455"/>
            <ac:spMk id="35" creationId="{854C346E-BBCA-44B9-B468-E454E99AE408}"/>
          </ac:spMkLst>
        </pc:spChg>
        <pc:spChg chg="mod">
          <ac:chgData name="Michael Brent" userId="efbb700b7c4874dd" providerId="LiveId" clId="{0E62A860-5CE9-40A3-8851-2292DDB19A80}" dt="2019-07-02T08:01:39.273" v="4464"/>
          <ac:spMkLst>
            <pc:docMk/>
            <pc:sldMk cId="787057908" sldId="455"/>
            <ac:spMk id="36" creationId="{836954A9-410A-4552-B80D-3C20F11682F1}"/>
          </ac:spMkLst>
        </pc:spChg>
        <pc:spChg chg="mod">
          <ac:chgData name="Michael Brent" userId="efbb700b7c4874dd" providerId="LiveId" clId="{0E62A860-5CE9-40A3-8851-2292DDB19A80}" dt="2019-07-02T08:01:21.629" v="4463"/>
          <ac:spMkLst>
            <pc:docMk/>
            <pc:sldMk cId="787057908" sldId="455"/>
            <ac:spMk id="39" creationId="{1CF087DF-1F59-43D5-91BA-20977B5FD6CB}"/>
          </ac:spMkLst>
        </pc:spChg>
        <pc:cxnChg chg="mod">
          <ac:chgData name="Michael Brent" userId="efbb700b7c4874dd" providerId="LiveId" clId="{0E62A860-5CE9-40A3-8851-2292DDB19A80}" dt="2019-07-02T06:08:36.061" v="2357" actId="1035"/>
          <ac:cxnSpMkLst>
            <pc:docMk/>
            <pc:sldMk cId="787057908" sldId="455"/>
            <ac:cxnSpMk id="33" creationId="{E32940DD-8A7D-4197-A008-77A182126FCF}"/>
          </ac:cxnSpMkLst>
        </pc:cxnChg>
      </pc:sldChg>
      <pc:sldChg chg="delSp add modNotesTx">
        <pc:chgData name="Michael Brent" userId="efbb700b7c4874dd" providerId="LiveId" clId="{0E62A860-5CE9-40A3-8851-2292DDB19A80}" dt="2019-07-02T06:21:47.859" v="2753" actId="20577"/>
        <pc:sldMkLst>
          <pc:docMk/>
          <pc:sldMk cId="959220851" sldId="456"/>
        </pc:sldMkLst>
        <pc:spChg chg="del">
          <ac:chgData name="Michael Brent" userId="efbb700b7c4874dd" providerId="LiveId" clId="{0E62A860-5CE9-40A3-8851-2292DDB19A80}" dt="2019-07-02T06:21:18.083" v="2688" actId="478"/>
          <ac:spMkLst>
            <pc:docMk/>
            <pc:sldMk cId="959220851" sldId="456"/>
            <ac:spMk id="2" creationId="{F424D9AB-9ED0-47B5-A7B9-85CE434FBC8F}"/>
          </ac:spMkLst>
        </pc:spChg>
      </pc:sldChg>
      <pc:sldChg chg="addSp delSp modSp add modNotesTx">
        <pc:chgData name="Michael Brent" userId="efbb700b7c4874dd" providerId="LiveId" clId="{0E62A860-5CE9-40A3-8851-2292DDB19A80}" dt="2019-07-02T06:26:48.700" v="3254" actId="20577"/>
        <pc:sldMkLst>
          <pc:docMk/>
          <pc:sldMk cId="2100884483" sldId="457"/>
        </pc:sldMkLst>
        <pc:spChg chg="add del mod">
          <ac:chgData name="Michael Brent" userId="efbb700b7c4874dd" providerId="LiveId" clId="{0E62A860-5CE9-40A3-8851-2292DDB19A80}" dt="2019-07-02T06:24:40.473" v="3084" actId="478"/>
          <ac:spMkLst>
            <pc:docMk/>
            <pc:sldMk cId="2100884483" sldId="457"/>
            <ac:spMk id="3" creationId="{5E4DAFED-3E87-4636-9E30-FFAF011EB9D0}"/>
          </ac:spMkLst>
        </pc:spChg>
        <pc:spChg chg="del">
          <ac:chgData name="Michael Brent" userId="efbb700b7c4874dd" providerId="LiveId" clId="{0E62A860-5CE9-40A3-8851-2292DDB19A80}" dt="2019-07-02T06:24:37.131" v="3083" actId="478"/>
          <ac:spMkLst>
            <pc:docMk/>
            <pc:sldMk cId="2100884483" sldId="457"/>
            <ac:spMk id="4" creationId="{51572F42-8B74-4416-8FEF-C2635C317679}"/>
          </ac:spMkLst>
        </pc:spChg>
        <pc:graphicFrameChg chg="add del mod">
          <ac:chgData name="Michael Brent" userId="efbb700b7c4874dd" providerId="LiveId" clId="{0E62A860-5CE9-40A3-8851-2292DDB19A80}" dt="2019-07-02T06:26:29.422" v="3249" actId="478"/>
          <ac:graphicFrameMkLst>
            <pc:docMk/>
            <pc:sldMk cId="2100884483" sldId="457"/>
            <ac:graphicFrameMk id="7" creationId="{FA01A710-6938-4F34-B4C4-A4002C631C89}"/>
          </ac:graphicFrameMkLst>
        </pc:graphicFrameChg>
        <pc:picChg chg="add mod">
          <ac:chgData name="Michael Brent" userId="efbb700b7c4874dd" providerId="LiveId" clId="{0E62A860-5CE9-40A3-8851-2292DDB19A80}" dt="2019-07-02T06:26:40.478" v="3251" actId="1076"/>
          <ac:picMkLst>
            <pc:docMk/>
            <pc:sldMk cId="2100884483" sldId="457"/>
            <ac:picMk id="10" creationId="{EB9D0D1F-F4F7-417E-939D-C33653066095}"/>
          </ac:picMkLst>
        </pc:picChg>
        <pc:picChg chg="add mod">
          <ac:chgData name="Michael Brent" userId="efbb700b7c4874dd" providerId="LiveId" clId="{0E62A860-5CE9-40A3-8851-2292DDB19A80}" dt="2019-07-02T06:26:40.478" v="3251" actId="1076"/>
          <ac:picMkLst>
            <pc:docMk/>
            <pc:sldMk cId="2100884483" sldId="457"/>
            <ac:picMk id="11" creationId="{E9B26DDA-A77B-47FF-BDA2-7E80E7820AB5}"/>
          </ac:picMkLst>
        </pc:picChg>
        <pc:picChg chg="add mod">
          <ac:chgData name="Michael Brent" userId="efbb700b7c4874dd" providerId="LiveId" clId="{0E62A860-5CE9-40A3-8851-2292DDB19A80}" dt="2019-07-02T06:26:40.478" v="3251" actId="1076"/>
          <ac:picMkLst>
            <pc:docMk/>
            <pc:sldMk cId="2100884483" sldId="457"/>
            <ac:picMk id="12" creationId="{77E49183-4C2F-485C-AC85-BF4F72FEE28B}"/>
          </ac:picMkLst>
        </pc:picChg>
        <pc:picChg chg="add mod">
          <ac:chgData name="Michael Brent" userId="efbb700b7c4874dd" providerId="LiveId" clId="{0E62A860-5CE9-40A3-8851-2292DDB19A80}" dt="2019-07-02T06:26:40.478" v="3251" actId="1076"/>
          <ac:picMkLst>
            <pc:docMk/>
            <pc:sldMk cId="2100884483" sldId="457"/>
            <ac:picMk id="13" creationId="{C1E4A2B9-2819-439F-B68D-88D790AF2B52}"/>
          </ac:picMkLst>
        </pc:picChg>
        <pc:picChg chg="add mod">
          <ac:chgData name="Michael Brent" userId="efbb700b7c4874dd" providerId="LiveId" clId="{0E62A860-5CE9-40A3-8851-2292DDB19A80}" dt="2019-07-02T06:26:40.478" v="3251" actId="1076"/>
          <ac:picMkLst>
            <pc:docMk/>
            <pc:sldMk cId="2100884483" sldId="457"/>
            <ac:picMk id="14" creationId="{320ECD67-6F45-4C84-AAA3-8E355022B5EB}"/>
          </ac:picMkLst>
        </pc:picChg>
      </pc:sldChg>
      <pc:sldChg chg="add ord modNotesTx">
        <pc:chgData name="Michael Brent" userId="efbb700b7c4874dd" providerId="LiveId" clId="{0E62A860-5CE9-40A3-8851-2292DDB19A80}" dt="2019-07-08T07:44:20.718" v="7322" actId="20577"/>
        <pc:sldMkLst>
          <pc:docMk/>
          <pc:sldMk cId="3552204960" sldId="458"/>
        </pc:sldMkLst>
      </pc:sldChg>
      <pc:sldChg chg="add ord modNotesTx">
        <pc:chgData name="Michael Brent" userId="efbb700b7c4874dd" providerId="LiveId" clId="{0E62A860-5CE9-40A3-8851-2292DDB19A80}" dt="2019-07-02T06:33:35.073" v="3940" actId="20577"/>
        <pc:sldMkLst>
          <pc:docMk/>
          <pc:sldMk cId="2212668760" sldId="459"/>
        </pc:sldMkLst>
      </pc:sldChg>
      <pc:sldChg chg="addSp delSp modSp add delAnim modNotesTx">
        <pc:chgData name="Michael Brent" userId="efbb700b7c4874dd" providerId="LiveId" clId="{0E62A860-5CE9-40A3-8851-2292DDB19A80}" dt="2019-07-08T07:49:51.075" v="8005" actId="20577"/>
        <pc:sldMkLst>
          <pc:docMk/>
          <pc:sldMk cId="3852208248" sldId="460"/>
        </pc:sldMkLst>
        <pc:spChg chg="del">
          <ac:chgData name="Michael Brent" userId="efbb700b7c4874dd" providerId="LiveId" clId="{0E62A860-5CE9-40A3-8851-2292DDB19A80}" dt="2019-07-02T08:07:33.185" v="4469" actId="478"/>
          <ac:spMkLst>
            <pc:docMk/>
            <pc:sldMk cId="3852208248" sldId="460"/>
            <ac:spMk id="4" creationId="{51572F42-8B74-4416-8FEF-C2635C317679}"/>
          </ac:spMkLst>
        </pc:spChg>
        <pc:spChg chg="del">
          <ac:chgData name="Michael Brent" userId="efbb700b7c4874dd" providerId="LiveId" clId="{0E62A860-5CE9-40A3-8851-2292DDB19A80}" dt="2019-07-02T08:07:33.185" v="4469" actId="478"/>
          <ac:spMkLst>
            <pc:docMk/>
            <pc:sldMk cId="3852208248" sldId="460"/>
            <ac:spMk id="5" creationId="{DCA95A12-248C-4CA6-A579-7A8515E1AC03}"/>
          </ac:spMkLst>
        </pc:spChg>
        <pc:spChg chg="del">
          <ac:chgData name="Michael Brent" userId="efbb700b7c4874dd" providerId="LiveId" clId="{0E62A860-5CE9-40A3-8851-2292DDB19A80}" dt="2019-07-02T08:07:33.185" v="4469" actId="478"/>
          <ac:spMkLst>
            <pc:docMk/>
            <pc:sldMk cId="3852208248" sldId="460"/>
            <ac:spMk id="6" creationId="{861C4650-6662-45CE-9129-E9812A7A74C6}"/>
          </ac:spMkLst>
        </pc:spChg>
        <pc:spChg chg="del">
          <ac:chgData name="Michael Brent" userId="efbb700b7c4874dd" providerId="LiveId" clId="{0E62A860-5CE9-40A3-8851-2292DDB19A80}" dt="2019-07-02T08:07:33.185" v="4469" actId="478"/>
          <ac:spMkLst>
            <pc:docMk/>
            <pc:sldMk cId="3852208248" sldId="460"/>
            <ac:spMk id="7" creationId="{2381D08A-D91E-4784-9F60-002425324DA4}"/>
          </ac:spMkLst>
        </pc:spChg>
        <pc:spChg chg="add del mod">
          <ac:chgData name="Michael Brent" userId="efbb700b7c4874dd" providerId="LiveId" clId="{0E62A860-5CE9-40A3-8851-2292DDB19A80}" dt="2019-07-02T08:07:43.393" v="4471" actId="478"/>
          <ac:spMkLst>
            <pc:docMk/>
            <pc:sldMk cId="3852208248" sldId="460"/>
            <ac:spMk id="9" creationId="{8C316FE2-C0CF-455A-A774-349B0290229D}"/>
          </ac:spMkLst>
        </pc:spChg>
        <pc:spChg chg="del">
          <ac:chgData name="Michael Brent" userId="efbb700b7c4874dd" providerId="LiveId" clId="{0E62A860-5CE9-40A3-8851-2292DDB19A80}" dt="2019-07-02T08:07:33.185" v="4469" actId="478"/>
          <ac:spMkLst>
            <pc:docMk/>
            <pc:sldMk cId="3852208248" sldId="460"/>
            <ac:spMk id="27" creationId="{662FD661-F459-4C62-9F67-23C9C5D806C7}"/>
          </ac:spMkLst>
        </pc:spChg>
        <pc:spChg chg="del">
          <ac:chgData name="Michael Brent" userId="efbb700b7c4874dd" providerId="LiveId" clId="{0E62A860-5CE9-40A3-8851-2292DDB19A80}" dt="2019-07-02T08:07:33.185" v="4469" actId="478"/>
          <ac:spMkLst>
            <pc:docMk/>
            <pc:sldMk cId="3852208248" sldId="460"/>
            <ac:spMk id="28" creationId="{EAF322E1-0E63-4DF0-AAB7-38F1F6BF757F}"/>
          </ac:spMkLst>
        </pc:spChg>
        <pc:spChg chg="del">
          <ac:chgData name="Michael Brent" userId="efbb700b7c4874dd" providerId="LiveId" clId="{0E62A860-5CE9-40A3-8851-2292DDB19A80}" dt="2019-07-02T08:07:39.835" v="4470" actId="478"/>
          <ac:spMkLst>
            <pc:docMk/>
            <pc:sldMk cId="3852208248" sldId="460"/>
            <ac:spMk id="31" creationId="{43C67F09-6DDD-40C8-8BE5-CE291907CD96}"/>
          </ac:spMkLst>
        </pc:spChg>
        <pc:spChg chg="del">
          <ac:chgData name="Michael Brent" userId="efbb700b7c4874dd" providerId="LiveId" clId="{0E62A860-5CE9-40A3-8851-2292DDB19A80}" dt="2019-07-02T08:07:33.185" v="4469" actId="478"/>
          <ac:spMkLst>
            <pc:docMk/>
            <pc:sldMk cId="3852208248" sldId="460"/>
            <ac:spMk id="35" creationId="{854C346E-BBCA-44B9-B468-E454E99AE408}"/>
          </ac:spMkLst>
        </pc:spChg>
        <pc:spChg chg="del">
          <ac:chgData name="Michael Brent" userId="efbb700b7c4874dd" providerId="LiveId" clId="{0E62A860-5CE9-40A3-8851-2292DDB19A80}" dt="2019-07-02T08:07:33.185" v="4469" actId="478"/>
          <ac:spMkLst>
            <pc:docMk/>
            <pc:sldMk cId="3852208248" sldId="460"/>
            <ac:spMk id="36" creationId="{836954A9-410A-4552-B80D-3C20F11682F1}"/>
          </ac:spMkLst>
        </pc:spChg>
        <pc:picChg chg="add mod modCrop">
          <ac:chgData name="Michael Brent" userId="efbb700b7c4874dd" providerId="LiveId" clId="{0E62A860-5CE9-40A3-8851-2292DDB19A80}" dt="2019-07-02T08:08:23.982" v="4477" actId="1076"/>
          <ac:picMkLst>
            <pc:docMk/>
            <pc:sldMk cId="3852208248" sldId="460"/>
            <ac:picMk id="15" creationId="{5CC42128-8819-4341-A09A-B94A75B2D865}"/>
          </ac:picMkLst>
        </pc:picChg>
      </pc:sldChg>
    </pc:docChg>
  </pc:docChgLst>
</pc:chgInfo>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5085B27-53C5-4732-8BAF-F483F7F8D44C}" type="doc">
      <dgm:prSet loTypeId="urn:microsoft.com/office/officeart/2005/8/layout/venn1" loCatId="relationship" qsTypeId="urn:microsoft.com/office/officeart/2005/8/quickstyle/simple1" qsCatId="simple" csTypeId="urn:microsoft.com/office/officeart/2005/8/colors/colorful1" csCatId="colorful" phldr="1"/>
      <dgm:spPr/>
    </dgm:pt>
    <dgm:pt modelId="{7229CFD9-4387-4D1C-A4EE-FE33034D605D}">
      <dgm:prSet phldrT="[Text]"/>
      <dgm:spPr/>
      <dgm:t>
        <a:bodyPr/>
        <a:lstStyle/>
        <a:p>
          <a:r>
            <a:rPr lang="hr-HR" dirty="0"/>
            <a:t>Moralno</a:t>
          </a:r>
          <a:endParaRPr lang="en-US" dirty="0"/>
        </a:p>
      </dgm:t>
    </dgm:pt>
    <dgm:pt modelId="{E9E2062E-02FD-4260-ACA7-89F360A99E56}" type="parTrans" cxnId="{35E038DB-68FD-4B6A-AE88-24F9A05E2C1D}">
      <dgm:prSet/>
      <dgm:spPr/>
      <dgm:t>
        <a:bodyPr/>
        <a:lstStyle/>
        <a:p>
          <a:endParaRPr lang="en-US"/>
        </a:p>
      </dgm:t>
    </dgm:pt>
    <dgm:pt modelId="{88BA57CD-ECA2-4CBB-9EA9-94120BAC4587}" type="sibTrans" cxnId="{35E038DB-68FD-4B6A-AE88-24F9A05E2C1D}">
      <dgm:prSet/>
      <dgm:spPr/>
      <dgm:t>
        <a:bodyPr/>
        <a:lstStyle/>
        <a:p>
          <a:endParaRPr lang="en-US"/>
        </a:p>
      </dgm:t>
    </dgm:pt>
    <dgm:pt modelId="{7FCE22E7-0739-4237-A51B-689F63102CFD}">
      <dgm:prSet phldrT="[Text]"/>
      <dgm:spPr/>
      <dgm:t>
        <a:bodyPr/>
        <a:lstStyle/>
        <a:p>
          <a:r>
            <a:rPr lang="hr-HR" dirty="0"/>
            <a:t>Obredno</a:t>
          </a:r>
          <a:endParaRPr lang="en-US" dirty="0"/>
        </a:p>
      </dgm:t>
    </dgm:pt>
    <dgm:pt modelId="{711FB1CB-D04D-4079-98BF-2553C687EA83}" type="parTrans" cxnId="{D19B5369-5FFC-4B76-88D5-1BF17DB34D59}">
      <dgm:prSet/>
      <dgm:spPr/>
      <dgm:t>
        <a:bodyPr/>
        <a:lstStyle/>
        <a:p>
          <a:endParaRPr lang="en-US"/>
        </a:p>
      </dgm:t>
    </dgm:pt>
    <dgm:pt modelId="{C85AD480-8E1B-4CBE-BF3B-FC7650B3A6C1}" type="sibTrans" cxnId="{D19B5369-5FFC-4B76-88D5-1BF17DB34D59}">
      <dgm:prSet/>
      <dgm:spPr/>
      <dgm:t>
        <a:bodyPr/>
        <a:lstStyle/>
        <a:p>
          <a:endParaRPr lang="en-US"/>
        </a:p>
      </dgm:t>
    </dgm:pt>
    <dgm:pt modelId="{ABBE0DC5-EF0B-4A1F-B44F-8C9C968468A6}">
      <dgm:prSet phldrT="[Text]"/>
      <dgm:spPr/>
      <dgm:t>
        <a:bodyPr/>
        <a:lstStyle/>
        <a:p>
          <a:r>
            <a:rPr lang="hr-HR" dirty="0"/>
            <a:t>Društveno</a:t>
          </a:r>
          <a:endParaRPr lang="en-US" dirty="0"/>
        </a:p>
      </dgm:t>
    </dgm:pt>
    <dgm:pt modelId="{94C3AF9F-E8F6-49E3-9D32-E4D1C05DDCEA}" type="sibTrans" cxnId="{CE4EB041-4683-4721-B9A7-B0FB12378142}">
      <dgm:prSet/>
      <dgm:spPr/>
      <dgm:t>
        <a:bodyPr/>
        <a:lstStyle/>
        <a:p>
          <a:endParaRPr lang="en-US"/>
        </a:p>
      </dgm:t>
    </dgm:pt>
    <dgm:pt modelId="{42B97BCF-627B-4822-B8FC-21D4CE905AD5}" type="parTrans" cxnId="{CE4EB041-4683-4721-B9A7-B0FB12378142}">
      <dgm:prSet/>
      <dgm:spPr/>
      <dgm:t>
        <a:bodyPr/>
        <a:lstStyle/>
        <a:p>
          <a:endParaRPr lang="en-US"/>
        </a:p>
      </dgm:t>
    </dgm:pt>
    <dgm:pt modelId="{735990D0-B048-41D9-90CE-B4D831BFE2FE}" type="pres">
      <dgm:prSet presAssocID="{45085B27-53C5-4732-8BAF-F483F7F8D44C}" presName="compositeShape" presStyleCnt="0">
        <dgm:presLayoutVars>
          <dgm:chMax val="7"/>
          <dgm:dir/>
          <dgm:resizeHandles val="exact"/>
        </dgm:presLayoutVars>
      </dgm:prSet>
      <dgm:spPr/>
    </dgm:pt>
    <dgm:pt modelId="{20AEB71C-79D7-4B86-A7BE-3DB1FFCCDD27}" type="pres">
      <dgm:prSet presAssocID="{7229CFD9-4387-4D1C-A4EE-FE33034D605D}" presName="circ1" presStyleLbl="vennNode1" presStyleIdx="0" presStyleCnt="3"/>
      <dgm:spPr/>
    </dgm:pt>
    <dgm:pt modelId="{1231021D-DCF9-4FA7-8D69-AAEA6CE61EBA}" type="pres">
      <dgm:prSet presAssocID="{7229CFD9-4387-4D1C-A4EE-FE33034D605D}" presName="circ1Tx" presStyleLbl="revTx" presStyleIdx="0" presStyleCnt="0">
        <dgm:presLayoutVars>
          <dgm:chMax val="0"/>
          <dgm:chPref val="0"/>
          <dgm:bulletEnabled val="1"/>
        </dgm:presLayoutVars>
      </dgm:prSet>
      <dgm:spPr/>
    </dgm:pt>
    <dgm:pt modelId="{8CA4B606-F220-4926-B51C-19627D3E5AC1}" type="pres">
      <dgm:prSet presAssocID="{ABBE0DC5-EF0B-4A1F-B44F-8C9C968468A6}" presName="circ2" presStyleLbl="vennNode1" presStyleIdx="1" presStyleCnt="3"/>
      <dgm:spPr/>
    </dgm:pt>
    <dgm:pt modelId="{A295CECF-B45C-48E5-A9F9-E88969971027}" type="pres">
      <dgm:prSet presAssocID="{ABBE0DC5-EF0B-4A1F-B44F-8C9C968468A6}" presName="circ2Tx" presStyleLbl="revTx" presStyleIdx="0" presStyleCnt="0">
        <dgm:presLayoutVars>
          <dgm:chMax val="0"/>
          <dgm:chPref val="0"/>
          <dgm:bulletEnabled val="1"/>
        </dgm:presLayoutVars>
      </dgm:prSet>
      <dgm:spPr/>
    </dgm:pt>
    <dgm:pt modelId="{1324B941-FBBE-4032-8CD5-1AFACF8E0ACD}" type="pres">
      <dgm:prSet presAssocID="{7FCE22E7-0739-4237-A51B-689F63102CFD}" presName="circ3" presStyleLbl="vennNode1" presStyleIdx="2" presStyleCnt="3"/>
      <dgm:spPr/>
    </dgm:pt>
    <dgm:pt modelId="{65686ED0-27E3-4A36-A988-31CB358D2563}" type="pres">
      <dgm:prSet presAssocID="{7FCE22E7-0739-4237-A51B-689F63102CFD}" presName="circ3Tx" presStyleLbl="revTx" presStyleIdx="0" presStyleCnt="0">
        <dgm:presLayoutVars>
          <dgm:chMax val="0"/>
          <dgm:chPref val="0"/>
          <dgm:bulletEnabled val="1"/>
        </dgm:presLayoutVars>
      </dgm:prSet>
      <dgm:spPr/>
    </dgm:pt>
  </dgm:ptLst>
  <dgm:cxnLst>
    <dgm:cxn modelId="{3EA5A428-7B8E-4889-9351-B800993BE8E2}" type="presOf" srcId="{7229CFD9-4387-4D1C-A4EE-FE33034D605D}" destId="{20AEB71C-79D7-4B86-A7BE-3DB1FFCCDD27}" srcOrd="0" destOrd="0" presId="urn:microsoft.com/office/officeart/2005/8/layout/venn1"/>
    <dgm:cxn modelId="{9A51D438-5F86-4734-8385-131540B32E1D}" type="presOf" srcId="{ABBE0DC5-EF0B-4A1F-B44F-8C9C968468A6}" destId="{8CA4B606-F220-4926-B51C-19627D3E5AC1}" srcOrd="0" destOrd="0" presId="urn:microsoft.com/office/officeart/2005/8/layout/venn1"/>
    <dgm:cxn modelId="{CE4EB041-4683-4721-B9A7-B0FB12378142}" srcId="{45085B27-53C5-4732-8BAF-F483F7F8D44C}" destId="{ABBE0DC5-EF0B-4A1F-B44F-8C9C968468A6}" srcOrd="1" destOrd="0" parTransId="{42B97BCF-627B-4822-B8FC-21D4CE905AD5}" sibTransId="{94C3AF9F-E8F6-49E3-9D32-E4D1C05DDCEA}"/>
    <dgm:cxn modelId="{C7D5F566-8A59-4179-9CF3-2072E2FE6F88}" type="presOf" srcId="{ABBE0DC5-EF0B-4A1F-B44F-8C9C968468A6}" destId="{A295CECF-B45C-48E5-A9F9-E88969971027}" srcOrd="1" destOrd="0" presId="urn:microsoft.com/office/officeart/2005/8/layout/venn1"/>
    <dgm:cxn modelId="{D19B5369-5FFC-4B76-88D5-1BF17DB34D59}" srcId="{45085B27-53C5-4732-8BAF-F483F7F8D44C}" destId="{7FCE22E7-0739-4237-A51B-689F63102CFD}" srcOrd="2" destOrd="0" parTransId="{711FB1CB-D04D-4079-98BF-2553C687EA83}" sibTransId="{C85AD480-8E1B-4CBE-BF3B-FC7650B3A6C1}"/>
    <dgm:cxn modelId="{53B6396F-A201-4C19-862D-C332F3E8DC8C}" type="presOf" srcId="{7FCE22E7-0739-4237-A51B-689F63102CFD}" destId="{65686ED0-27E3-4A36-A988-31CB358D2563}" srcOrd="1" destOrd="0" presId="urn:microsoft.com/office/officeart/2005/8/layout/venn1"/>
    <dgm:cxn modelId="{7A32C37E-F669-4C41-8848-028002DC2387}" type="presOf" srcId="{45085B27-53C5-4732-8BAF-F483F7F8D44C}" destId="{735990D0-B048-41D9-90CE-B4D831BFE2FE}" srcOrd="0" destOrd="0" presId="urn:microsoft.com/office/officeart/2005/8/layout/venn1"/>
    <dgm:cxn modelId="{97418ABE-2A83-44B5-9601-2F27EF8AD4ED}" type="presOf" srcId="{7229CFD9-4387-4D1C-A4EE-FE33034D605D}" destId="{1231021D-DCF9-4FA7-8D69-AAEA6CE61EBA}" srcOrd="1" destOrd="0" presId="urn:microsoft.com/office/officeart/2005/8/layout/venn1"/>
    <dgm:cxn modelId="{35E038DB-68FD-4B6A-AE88-24F9A05E2C1D}" srcId="{45085B27-53C5-4732-8BAF-F483F7F8D44C}" destId="{7229CFD9-4387-4D1C-A4EE-FE33034D605D}" srcOrd="0" destOrd="0" parTransId="{E9E2062E-02FD-4260-ACA7-89F360A99E56}" sibTransId="{88BA57CD-ECA2-4CBB-9EA9-94120BAC4587}"/>
    <dgm:cxn modelId="{0E01F7F8-BA22-438B-B378-D886CFD3BE49}" type="presOf" srcId="{7FCE22E7-0739-4237-A51B-689F63102CFD}" destId="{1324B941-FBBE-4032-8CD5-1AFACF8E0ACD}" srcOrd="0" destOrd="0" presId="urn:microsoft.com/office/officeart/2005/8/layout/venn1"/>
    <dgm:cxn modelId="{3C495198-A5AF-4CF2-98BB-FA46A1592DC6}" type="presParOf" srcId="{735990D0-B048-41D9-90CE-B4D831BFE2FE}" destId="{20AEB71C-79D7-4B86-A7BE-3DB1FFCCDD27}" srcOrd="0" destOrd="0" presId="urn:microsoft.com/office/officeart/2005/8/layout/venn1"/>
    <dgm:cxn modelId="{EC3AE8B3-5E3C-4DAC-BA37-150B0FE95F31}" type="presParOf" srcId="{735990D0-B048-41D9-90CE-B4D831BFE2FE}" destId="{1231021D-DCF9-4FA7-8D69-AAEA6CE61EBA}" srcOrd="1" destOrd="0" presId="urn:microsoft.com/office/officeart/2005/8/layout/venn1"/>
    <dgm:cxn modelId="{DDE2789E-AD05-451E-9B00-0D8210D03E2C}" type="presParOf" srcId="{735990D0-B048-41D9-90CE-B4D831BFE2FE}" destId="{8CA4B606-F220-4926-B51C-19627D3E5AC1}" srcOrd="2" destOrd="0" presId="urn:microsoft.com/office/officeart/2005/8/layout/venn1"/>
    <dgm:cxn modelId="{1D92FB4D-751E-40D2-867B-5FEA9FA35312}" type="presParOf" srcId="{735990D0-B048-41D9-90CE-B4D831BFE2FE}" destId="{A295CECF-B45C-48E5-A9F9-E88969971027}" srcOrd="3" destOrd="0" presId="urn:microsoft.com/office/officeart/2005/8/layout/venn1"/>
    <dgm:cxn modelId="{509DF33C-551A-4A50-9033-0103640ACE76}" type="presParOf" srcId="{735990D0-B048-41D9-90CE-B4D831BFE2FE}" destId="{1324B941-FBBE-4032-8CD5-1AFACF8E0ACD}" srcOrd="4" destOrd="0" presId="urn:microsoft.com/office/officeart/2005/8/layout/venn1"/>
    <dgm:cxn modelId="{9EF7EAB9-751F-41B5-9A24-188EE0D70A65}" type="presParOf" srcId="{735990D0-B048-41D9-90CE-B4D831BFE2FE}" destId="{65686ED0-27E3-4A36-A988-31CB358D2563}" srcOrd="5" destOrd="0" presId="urn:microsoft.com/office/officeart/2005/8/layout/ven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AEB71C-79D7-4B86-A7BE-3DB1FFCCDD27}">
      <dsp:nvSpPr>
        <dsp:cNvPr id="0" name=""/>
        <dsp:cNvSpPr/>
      </dsp:nvSpPr>
      <dsp:spPr>
        <a:xfrm>
          <a:off x="1830748" y="45200"/>
          <a:ext cx="2169615" cy="2169615"/>
        </a:xfrm>
        <a:prstGeom prst="ellipse">
          <a:avLst/>
        </a:prstGeom>
        <a:solidFill>
          <a:schemeClr val="accent2">
            <a:alpha val="50000"/>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1022350">
            <a:lnSpc>
              <a:spcPct val="90000"/>
            </a:lnSpc>
            <a:spcBef>
              <a:spcPct val="0"/>
            </a:spcBef>
            <a:spcAft>
              <a:spcPct val="35000"/>
            </a:spcAft>
            <a:buNone/>
          </a:pPr>
          <a:r>
            <a:rPr lang="hr-HR" sz="2300" kern="1200" dirty="0"/>
            <a:t>Moralno</a:t>
          </a:r>
          <a:endParaRPr lang="en-US" sz="2300" kern="1200" dirty="0"/>
        </a:p>
      </dsp:txBody>
      <dsp:txXfrm>
        <a:off x="2120030" y="424882"/>
        <a:ext cx="1591051" cy="976326"/>
      </dsp:txXfrm>
    </dsp:sp>
    <dsp:sp modelId="{8CA4B606-F220-4926-B51C-19627D3E5AC1}">
      <dsp:nvSpPr>
        <dsp:cNvPr id="0" name=""/>
        <dsp:cNvSpPr/>
      </dsp:nvSpPr>
      <dsp:spPr>
        <a:xfrm>
          <a:off x="2613617" y="1401209"/>
          <a:ext cx="2169615" cy="2169615"/>
        </a:xfrm>
        <a:prstGeom prst="ellipse">
          <a:avLst/>
        </a:prstGeom>
        <a:solidFill>
          <a:schemeClr val="accent3">
            <a:alpha val="50000"/>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1022350">
            <a:lnSpc>
              <a:spcPct val="90000"/>
            </a:lnSpc>
            <a:spcBef>
              <a:spcPct val="0"/>
            </a:spcBef>
            <a:spcAft>
              <a:spcPct val="35000"/>
            </a:spcAft>
            <a:buNone/>
          </a:pPr>
          <a:r>
            <a:rPr lang="hr-HR" sz="2300" kern="1200" dirty="0"/>
            <a:t>Društveno</a:t>
          </a:r>
          <a:endParaRPr lang="en-US" sz="2300" kern="1200" dirty="0"/>
        </a:p>
      </dsp:txBody>
      <dsp:txXfrm>
        <a:off x="3277158" y="1961693"/>
        <a:ext cx="1301769" cy="1193288"/>
      </dsp:txXfrm>
    </dsp:sp>
    <dsp:sp modelId="{1324B941-FBBE-4032-8CD5-1AFACF8E0ACD}">
      <dsp:nvSpPr>
        <dsp:cNvPr id="0" name=""/>
        <dsp:cNvSpPr/>
      </dsp:nvSpPr>
      <dsp:spPr>
        <a:xfrm>
          <a:off x="1047879" y="1401209"/>
          <a:ext cx="2169615" cy="2169615"/>
        </a:xfrm>
        <a:prstGeom prst="ellipse">
          <a:avLst/>
        </a:prstGeom>
        <a:solidFill>
          <a:schemeClr val="accent4">
            <a:alpha val="50000"/>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1022350">
            <a:lnSpc>
              <a:spcPct val="90000"/>
            </a:lnSpc>
            <a:spcBef>
              <a:spcPct val="0"/>
            </a:spcBef>
            <a:spcAft>
              <a:spcPct val="35000"/>
            </a:spcAft>
            <a:buNone/>
          </a:pPr>
          <a:r>
            <a:rPr lang="hr-HR" sz="2300" kern="1200" dirty="0"/>
            <a:t>Obredno</a:t>
          </a:r>
          <a:endParaRPr lang="en-US" sz="2300" kern="1200" dirty="0"/>
        </a:p>
      </dsp:txBody>
      <dsp:txXfrm>
        <a:off x="1252184" y="1961693"/>
        <a:ext cx="1301769" cy="1193288"/>
      </dsp:txXfrm>
    </dsp:sp>
  </dsp:spTree>
</dsp:drawing>
</file>

<file path=ppt/diagrams/layout1.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A229A0-45FD-4640-8766-9AD06CA1681D}" type="datetimeFigureOut">
              <a:rPr lang="en-US" smtClean="0"/>
              <a:t>7/8/2019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EDD683-D9E4-4E6B-8A2F-7E14A43DE7CA}" type="slidenum">
              <a:rPr lang="en-US" smtClean="0"/>
              <a:t>‹#›</a:t>
            </a:fld>
            <a:endParaRPr lang="en-US"/>
          </a:p>
        </p:txBody>
      </p:sp>
    </p:spTree>
    <p:extLst>
      <p:ext uri="{BB962C8B-B14F-4D97-AF65-F5344CB8AC3E}">
        <p14:creationId xmlns:p14="http://schemas.microsoft.com/office/powerpoint/2010/main" val="643467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need to introduce the second question of covenant. So go with covenant holiness and introduce day of atonement and holiness code and second question.</a:t>
            </a:r>
          </a:p>
          <a:p>
            <a:endParaRPr lang="en-US" dirty="0"/>
          </a:p>
          <a:p>
            <a:r>
              <a:rPr lang="en-US" dirty="0"/>
              <a:t>But focus on Day of Atonement? If that do day of atonement and then come to 2</a:t>
            </a:r>
            <a:r>
              <a:rPr lang="en-US" baseline="30000" dirty="0"/>
              <a:t>nd</a:t>
            </a:r>
            <a:r>
              <a:rPr lang="en-US" dirty="0"/>
              <a:t> question ?</a:t>
            </a:r>
          </a:p>
        </p:txBody>
      </p:sp>
      <p:sp>
        <p:nvSpPr>
          <p:cNvPr id="4" name="Slide Number Placeholder 3"/>
          <p:cNvSpPr>
            <a:spLocks noGrp="1"/>
          </p:cNvSpPr>
          <p:nvPr>
            <p:ph type="sldNum" sz="quarter" idx="5"/>
          </p:nvPr>
        </p:nvSpPr>
        <p:spPr/>
        <p:txBody>
          <a:bodyPr/>
          <a:lstStyle/>
          <a:p>
            <a:fld id="{AFEDD683-D9E4-4E6B-8A2F-7E14A43DE7CA}" type="slidenum">
              <a:rPr lang="en-US" smtClean="0"/>
              <a:t>1</a:t>
            </a:fld>
            <a:endParaRPr lang="en-US"/>
          </a:p>
        </p:txBody>
      </p:sp>
    </p:spTree>
    <p:extLst>
      <p:ext uri="{BB962C8B-B14F-4D97-AF65-F5344CB8AC3E}">
        <p14:creationId xmlns:p14="http://schemas.microsoft.com/office/powerpoint/2010/main" val="39277887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Story from yesterday.</a:t>
            </a:r>
          </a:p>
          <a:p>
            <a:r>
              <a:rPr lang="en-US" dirty="0"/>
              <a:t>What does this represent? What was Abraham doing? Who walks through? What does that symbolize?</a:t>
            </a:r>
          </a:p>
          <a:p>
            <a:r>
              <a:rPr lang="en-US" dirty="0"/>
              <a:t>Other monuments in Genesis. Abraham is asked to sacrifice Isaac. Does Abraham give up his son? No. Who does? God.</a:t>
            </a:r>
          </a:p>
          <a:p>
            <a:r>
              <a:rPr lang="en-US" dirty="0"/>
              <a:t>Look at a monument of grace from Exodus. There are a couple of big ones to choose from. We are going to consider the Covenant name of God as a monument of grace.</a:t>
            </a:r>
          </a:p>
        </p:txBody>
      </p:sp>
      <p:sp>
        <p:nvSpPr>
          <p:cNvPr id="4" name="Slide Number Placeholder 3"/>
          <p:cNvSpPr>
            <a:spLocks noGrp="1"/>
          </p:cNvSpPr>
          <p:nvPr>
            <p:ph type="sldNum" sz="quarter" idx="5"/>
          </p:nvPr>
        </p:nvSpPr>
        <p:spPr/>
        <p:txBody>
          <a:bodyPr/>
          <a:lstStyle/>
          <a:p>
            <a:fld id="{AFEDD683-D9E4-4E6B-8A2F-7E14A43DE7CA}" type="slidenum">
              <a:rPr lang="en-US" smtClean="0"/>
              <a:t>10</a:t>
            </a:fld>
            <a:endParaRPr lang="en-US"/>
          </a:p>
        </p:txBody>
      </p:sp>
    </p:spTree>
    <p:extLst>
      <p:ext uri="{BB962C8B-B14F-4D97-AF65-F5344CB8AC3E}">
        <p14:creationId xmlns:p14="http://schemas.microsoft.com/office/powerpoint/2010/main" val="26294888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this how we answer the question?</a:t>
            </a:r>
          </a:p>
          <a:p>
            <a:r>
              <a:rPr lang="en-US" dirty="0"/>
              <a:t>Their covenant. What can we take from there covenant?</a:t>
            </a:r>
          </a:p>
        </p:txBody>
      </p:sp>
      <p:sp>
        <p:nvSpPr>
          <p:cNvPr id="4" name="Slide Number Placeholder 3"/>
          <p:cNvSpPr>
            <a:spLocks noGrp="1"/>
          </p:cNvSpPr>
          <p:nvPr>
            <p:ph type="sldNum" sz="quarter" idx="5"/>
          </p:nvPr>
        </p:nvSpPr>
        <p:spPr/>
        <p:txBody>
          <a:bodyPr/>
          <a:lstStyle/>
          <a:p>
            <a:fld id="{AFEDD683-D9E4-4E6B-8A2F-7E14A43DE7CA}" type="slidenum">
              <a:rPr lang="en-US" smtClean="0"/>
              <a:t>11</a:t>
            </a:fld>
            <a:endParaRPr lang="en-US"/>
          </a:p>
        </p:txBody>
      </p:sp>
    </p:spTree>
    <p:extLst>
      <p:ext uri="{BB962C8B-B14F-4D97-AF65-F5344CB8AC3E}">
        <p14:creationId xmlns:p14="http://schemas.microsoft.com/office/powerpoint/2010/main" val="11837976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Skim through Leviticus 19. What phrase stands out?</a:t>
            </a:r>
          </a:p>
        </p:txBody>
      </p:sp>
      <p:sp>
        <p:nvSpPr>
          <p:cNvPr id="4" name="Slide Number Placeholder 3"/>
          <p:cNvSpPr>
            <a:spLocks noGrp="1"/>
          </p:cNvSpPr>
          <p:nvPr>
            <p:ph type="sldNum" sz="quarter" idx="5"/>
          </p:nvPr>
        </p:nvSpPr>
        <p:spPr/>
        <p:txBody>
          <a:bodyPr/>
          <a:lstStyle/>
          <a:p>
            <a:fld id="{AFEDD683-D9E4-4E6B-8A2F-7E14A43DE7CA}" type="slidenum">
              <a:rPr lang="en-US" smtClean="0"/>
              <a:t>12</a:t>
            </a:fld>
            <a:endParaRPr lang="en-US"/>
          </a:p>
        </p:txBody>
      </p:sp>
    </p:spTree>
    <p:extLst>
      <p:ext uri="{BB962C8B-B14F-4D97-AF65-F5344CB8AC3E}">
        <p14:creationId xmlns:p14="http://schemas.microsoft.com/office/powerpoint/2010/main" val="243376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this how we answer the question? No. This is not our covenant. This is their covenant. Still, we can learn by understanding their covenant. What can we take from their covenant? Does any part apply to us?</a:t>
            </a:r>
          </a:p>
        </p:txBody>
      </p:sp>
      <p:sp>
        <p:nvSpPr>
          <p:cNvPr id="4" name="Slide Number Placeholder 3"/>
          <p:cNvSpPr>
            <a:spLocks noGrp="1"/>
          </p:cNvSpPr>
          <p:nvPr>
            <p:ph type="sldNum" sz="quarter" idx="5"/>
          </p:nvPr>
        </p:nvSpPr>
        <p:spPr/>
        <p:txBody>
          <a:bodyPr/>
          <a:lstStyle/>
          <a:p>
            <a:fld id="{AFEDD683-D9E4-4E6B-8A2F-7E14A43DE7CA}" type="slidenum">
              <a:rPr lang="en-US" smtClean="0"/>
              <a:t>14</a:t>
            </a:fld>
            <a:endParaRPr lang="en-US"/>
          </a:p>
        </p:txBody>
      </p:sp>
    </p:spTree>
    <p:extLst>
      <p:ext uri="{BB962C8B-B14F-4D97-AF65-F5344CB8AC3E}">
        <p14:creationId xmlns:p14="http://schemas.microsoft.com/office/powerpoint/2010/main" val="346865738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am going to show you just two things in Leviticus. This is a quick tour through Torah.</a:t>
            </a:r>
          </a:p>
          <a:p>
            <a:r>
              <a:rPr lang="en-US" dirty="0"/>
              <a:t>Circle the center. One thing has to do with this second question of covenant. The other goes back to the first question of covenant. To truly live out the second question, we need to be completely, solidly, confidently grounded in the first question. </a:t>
            </a:r>
          </a:p>
          <a:p>
            <a:r>
              <a:rPr lang="en-US" dirty="0"/>
              <a:t>And right here in the middle of the middle book of Torah we get one more major monument of grace. Day of Atonement.</a:t>
            </a:r>
          </a:p>
        </p:txBody>
      </p:sp>
      <p:sp>
        <p:nvSpPr>
          <p:cNvPr id="4" name="Slide Number Placeholder 3"/>
          <p:cNvSpPr>
            <a:spLocks noGrp="1"/>
          </p:cNvSpPr>
          <p:nvPr>
            <p:ph type="sldNum" sz="quarter" idx="5"/>
          </p:nvPr>
        </p:nvSpPr>
        <p:spPr/>
        <p:txBody>
          <a:bodyPr/>
          <a:lstStyle/>
          <a:p>
            <a:fld id="{AFEDD683-D9E4-4E6B-8A2F-7E14A43DE7CA}" type="slidenum">
              <a:rPr lang="en-US" smtClean="0"/>
              <a:t>15</a:t>
            </a:fld>
            <a:endParaRPr lang="en-US"/>
          </a:p>
        </p:txBody>
      </p:sp>
    </p:spTree>
    <p:extLst>
      <p:ext uri="{BB962C8B-B14F-4D97-AF65-F5344CB8AC3E}">
        <p14:creationId xmlns:p14="http://schemas.microsoft.com/office/powerpoint/2010/main" val="2055862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16</a:t>
            </a:fld>
            <a:endParaRPr lang="en-US"/>
          </a:p>
        </p:txBody>
      </p:sp>
    </p:spTree>
    <p:extLst>
      <p:ext uri="{BB962C8B-B14F-4D97-AF65-F5344CB8AC3E}">
        <p14:creationId xmlns:p14="http://schemas.microsoft.com/office/powerpoint/2010/main" val="20565206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3:10 Moses asks the wrong question. Who am I?</a:t>
            </a:r>
          </a:p>
          <a:p>
            <a:r>
              <a:rPr lang="en-US" dirty="0"/>
              <a:t>Next 3:13.</a:t>
            </a:r>
          </a:p>
        </p:txBody>
      </p:sp>
      <p:sp>
        <p:nvSpPr>
          <p:cNvPr id="4" name="Slide Number Placeholder 3"/>
          <p:cNvSpPr>
            <a:spLocks noGrp="1"/>
          </p:cNvSpPr>
          <p:nvPr>
            <p:ph type="sldNum" sz="quarter" idx="5"/>
          </p:nvPr>
        </p:nvSpPr>
        <p:spPr/>
        <p:txBody>
          <a:bodyPr/>
          <a:lstStyle/>
          <a:p>
            <a:fld id="{AFEDD683-D9E4-4E6B-8A2F-7E14A43DE7CA}" type="slidenum">
              <a:rPr lang="en-US" smtClean="0"/>
              <a:t>17</a:t>
            </a:fld>
            <a:endParaRPr lang="en-US"/>
          </a:p>
        </p:txBody>
      </p:sp>
    </p:spTree>
    <p:extLst>
      <p:ext uri="{BB962C8B-B14F-4D97-AF65-F5344CB8AC3E}">
        <p14:creationId xmlns:p14="http://schemas.microsoft.com/office/powerpoint/2010/main" val="29036171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dirty="0"/>
              <a:t>“There is now no condemnation for those who are in Christ Jesus.” Rom. 8:1	</a:t>
            </a:r>
          </a:p>
          <a:p>
            <a:r>
              <a:rPr lang="en-US" sz="1200" dirty="0"/>
              <a:t>	</a:t>
            </a:r>
          </a:p>
          <a:p>
            <a:r>
              <a:rPr lang="en-US" sz="1200" dirty="0"/>
              <a:t>“Nothing shall be able to separate us from the love of God which is in Christ Jesus our Lord.”    Rom. 8:39</a:t>
            </a:r>
          </a:p>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18</a:t>
            </a:fld>
            <a:endParaRPr lang="en-US"/>
          </a:p>
        </p:txBody>
      </p:sp>
    </p:spTree>
    <p:extLst>
      <p:ext uri="{BB962C8B-B14F-4D97-AF65-F5344CB8AC3E}">
        <p14:creationId xmlns:p14="http://schemas.microsoft.com/office/powerpoint/2010/main" val="235170500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is doing the law not legalism?</a:t>
            </a:r>
          </a:p>
          <a:p>
            <a:r>
              <a:rPr lang="en-US" dirty="0"/>
              <a:t>When we are doing it because it is the right response to our God! Ideally this is a response from the heart. Are heart is not always in the right place. So, then it can still be a response of faith. I am responding to the truth about my relationship with God. </a:t>
            </a:r>
          </a:p>
          <a:p>
            <a:r>
              <a:rPr lang="en-US" dirty="0"/>
              <a:t>I am not seeking to earn position or status or acceptance with God. I am not trying to establish relationship. </a:t>
            </a:r>
          </a:p>
          <a:p>
            <a:r>
              <a:rPr lang="en-US" dirty="0"/>
              <a:t>I am acting from a place of security. </a:t>
            </a:r>
          </a:p>
        </p:txBody>
      </p:sp>
      <p:sp>
        <p:nvSpPr>
          <p:cNvPr id="4" name="Slide Number Placeholder 3"/>
          <p:cNvSpPr>
            <a:spLocks noGrp="1"/>
          </p:cNvSpPr>
          <p:nvPr>
            <p:ph type="sldNum" sz="quarter" idx="5"/>
          </p:nvPr>
        </p:nvSpPr>
        <p:spPr/>
        <p:txBody>
          <a:bodyPr/>
          <a:lstStyle/>
          <a:p>
            <a:fld id="{AFEDD683-D9E4-4E6B-8A2F-7E14A43DE7CA}" type="slidenum">
              <a:rPr lang="en-US" smtClean="0"/>
              <a:t>19</a:t>
            </a:fld>
            <a:endParaRPr lang="en-US"/>
          </a:p>
        </p:txBody>
      </p:sp>
    </p:spTree>
    <p:extLst>
      <p:ext uri="{BB962C8B-B14F-4D97-AF65-F5344CB8AC3E}">
        <p14:creationId xmlns:p14="http://schemas.microsoft.com/office/powerpoint/2010/main" val="101950464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20</a:t>
            </a:fld>
            <a:endParaRPr lang="en-US"/>
          </a:p>
        </p:txBody>
      </p:sp>
    </p:spTree>
    <p:extLst>
      <p:ext uri="{BB962C8B-B14F-4D97-AF65-F5344CB8AC3E}">
        <p14:creationId xmlns:p14="http://schemas.microsoft.com/office/powerpoint/2010/main" val="39540464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Talk about the problem of grace and holiness. (not two questions yet.)</a:t>
            </a:r>
          </a:p>
          <a:p>
            <a:r>
              <a:rPr lang="en-US" dirty="0"/>
              <a:t>Next slide – two potential answers</a:t>
            </a:r>
          </a:p>
        </p:txBody>
      </p:sp>
      <p:sp>
        <p:nvSpPr>
          <p:cNvPr id="4" name="Slide Number Placeholder 3"/>
          <p:cNvSpPr>
            <a:spLocks noGrp="1"/>
          </p:cNvSpPr>
          <p:nvPr>
            <p:ph type="sldNum" sz="quarter" idx="10"/>
          </p:nvPr>
        </p:nvSpPr>
        <p:spPr/>
        <p:txBody>
          <a:bodyPr/>
          <a:lstStyle/>
          <a:p>
            <a:fld id="{070CD8EA-C2F4-4DAF-9D37-1245D382C726}" type="slidenum">
              <a:rPr lang="en-US" smtClean="0"/>
              <a:pPr/>
              <a:t>2</a:t>
            </a:fld>
            <a:endParaRPr lang="en-US"/>
          </a:p>
        </p:txBody>
      </p:sp>
    </p:spTree>
    <p:extLst>
      <p:ext uri="{BB962C8B-B14F-4D97-AF65-F5344CB8AC3E}">
        <p14:creationId xmlns:p14="http://schemas.microsoft.com/office/powerpoint/2010/main" val="11410108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hr-HR" dirty="0" err="1"/>
              <a:t>Goat</a:t>
            </a:r>
            <a:r>
              <a:rPr lang="hr-HR" dirty="0"/>
              <a:t> </a:t>
            </a:r>
            <a:r>
              <a:rPr lang="hr-HR" dirty="0" err="1"/>
              <a:t>demons</a:t>
            </a:r>
            <a:r>
              <a:rPr lang="hr-HR" dirty="0"/>
              <a:t> </a:t>
            </a:r>
            <a:r>
              <a:rPr lang="hr-HR" dirty="0" err="1"/>
              <a:t>just</a:t>
            </a:r>
            <a:r>
              <a:rPr lang="hr-HR" dirty="0"/>
              <a:t> for </a:t>
            </a:r>
            <a:r>
              <a:rPr lang="hr-HR" dirty="0" err="1"/>
              <a:t>fun</a:t>
            </a:r>
            <a:r>
              <a:rPr lang="hr-HR" dirty="0"/>
              <a:t>.</a:t>
            </a:r>
            <a:r>
              <a:rPr lang="en-US" dirty="0"/>
              <a:t> The goat demons in Leviticus 17:7 reveal a second kind of idolatry. The first we consider with the golden calf. That was the idolatry of changing God to fit our culture. These goat gods/idols/demons are the minor gods we go to. We do not think God will care for our needs and wants, so we look for others sources of power – other ways to get control, identity or pleasure. These are our idols.</a:t>
            </a:r>
          </a:p>
          <a:p>
            <a:endParaRPr lang="en-US" dirty="0"/>
          </a:p>
          <a:p>
            <a:r>
              <a:rPr lang="en-US" dirty="0"/>
              <a:t>Are you willing to bring everything to the house of God? Are you seeking anything that you could not </a:t>
            </a:r>
            <a:r>
              <a:rPr lang="en-US"/>
              <a:t>lay before God?</a:t>
            </a:r>
            <a:endParaRPr lang="hr-HR" dirty="0"/>
          </a:p>
          <a:p>
            <a:r>
              <a:rPr lang="hr-HR" dirty="0" err="1"/>
              <a:t>Hunger</a:t>
            </a:r>
            <a:r>
              <a:rPr lang="hr-HR" dirty="0"/>
              <a:t> </a:t>
            </a:r>
            <a:r>
              <a:rPr lang="hr-HR" dirty="0" err="1"/>
              <a:t>and</a:t>
            </a:r>
            <a:r>
              <a:rPr lang="hr-HR" dirty="0"/>
              <a:t> </a:t>
            </a:r>
            <a:r>
              <a:rPr lang="hr-HR" dirty="0" err="1"/>
              <a:t>thirst</a:t>
            </a:r>
            <a:r>
              <a:rPr lang="hr-HR" dirty="0"/>
              <a:t> </a:t>
            </a:r>
            <a:r>
              <a:rPr lang="hr-HR" dirty="0" err="1"/>
              <a:t>after</a:t>
            </a:r>
            <a:r>
              <a:rPr lang="hr-HR" dirty="0"/>
              <a:t> </a:t>
            </a:r>
            <a:r>
              <a:rPr lang="hr-HR" dirty="0" err="1"/>
              <a:t>righteousness</a:t>
            </a:r>
            <a:r>
              <a:rPr lang="hr-HR" dirty="0"/>
              <a:t>.</a:t>
            </a:r>
          </a:p>
        </p:txBody>
      </p:sp>
      <p:sp>
        <p:nvSpPr>
          <p:cNvPr id="4" name="Slide Number Placeholder 3"/>
          <p:cNvSpPr>
            <a:spLocks noGrp="1"/>
          </p:cNvSpPr>
          <p:nvPr>
            <p:ph type="sldNum" sz="quarter" idx="5"/>
          </p:nvPr>
        </p:nvSpPr>
        <p:spPr/>
        <p:txBody>
          <a:bodyPr/>
          <a:lstStyle/>
          <a:p>
            <a:fld id="{AFEDD683-D9E4-4E6B-8A2F-7E14A43DE7CA}" type="slidenum">
              <a:rPr lang="en-US" smtClean="0"/>
              <a:t>21</a:t>
            </a:fld>
            <a:endParaRPr lang="en-US"/>
          </a:p>
        </p:txBody>
      </p:sp>
    </p:spTree>
    <p:extLst>
      <p:ext uri="{BB962C8B-B14F-4D97-AF65-F5344CB8AC3E}">
        <p14:creationId xmlns:p14="http://schemas.microsoft.com/office/powerpoint/2010/main" val="57492008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Biblical Christian churches and movements typically make one of two mistakes. Some groups celebrate the freedom of grace so strongly that they do not have any language for duty and commandment. They emphasize forgiveness, but do not know how to urge one another on to good deeds or how to rebuke one another for sin. They got the grace of Paul but did not get the challenge of Paul and the rest of the New Testament to holy living. </a:t>
            </a:r>
          </a:p>
          <a:p>
            <a:r>
              <a:rPr lang="en-US" dirty="0"/>
              <a:t>Other Christian groups move in the opposite direction. They are so concerned with walking the narrow path of righteousness that they miss the freedom and assurance of grace. Their identity is not in Jesus but in the ability to do the commands. They create an environment of pressure and guilt and fear, maybe with good intention. But pressing the law down on people can only take them so far. It cannot change the heart.</a:t>
            </a:r>
          </a:p>
          <a:p>
            <a:r>
              <a:rPr lang="en-US" dirty="0"/>
              <a:t>The New Way of the Spirit (Romans 7:6) or the Way of Grace includes both the freedom and assurance and acceptability of grace along with a call to pursue the righteousness of Jesus. How do we walk in that way? The first step is to correctly understand the difference between the two questions of covenant.</a:t>
            </a:r>
          </a:p>
        </p:txBody>
      </p:sp>
      <p:sp>
        <p:nvSpPr>
          <p:cNvPr id="4" name="Slide Number Placeholder 3"/>
          <p:cNvSpPr>
            <a:spLocks noGrp="1"/>
          </p:cNvSpPr>
          <p:nvPr>
            <p:ph type="sldNum" sz="quarter" idx="5"/>
          </p:nvPr>
        </p:nvSpPr>
        <p:spPr/>
        <p:txBody>
          <a:bodyPr/>
          <a:lstStyle/>
          <a:p>
            <a:fld id="{AFEDD683-D9E4-4E6B-8A2F-7E14A43DE7CA}" type="slidenum">
              <a:rPr lang="en-US" smtClean="0"/>
              <a:t>3</a:t>
            </a:fld>
            <a:endParaRPr lang="en-US"/>
          </a:p>
        </p:txBody>
      </p:sp>
    </p:spTree>
    <p:extLst>
      <p:ext uri="{BB962C8B-B14F-4D97-AF65-F5344CB8AC3E}">
        <p14:creationId xmlns:p14="http://schemas.microsoft.com/office/powerpoint/2010/main" val="23566794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We have established the first question of covenant.</a:t>
            </a:r>
          </a:p>
        </p:txBody>
      </p:sp>
      <p:sp>
        <p:nvSpPr>
          <p:cNvPr id="4" name="Slide Number Placeholder 3"/>
          <p:cNvSpPr>
            <a:spLocks noGrp="1"/>
          </p:cNvSpPr>
          <p:nvPr>
            <p:ph type="sldNum" sz="quarter" idx="10"/>
          </p:nvPr>
        </p:nvSpPr>
        <p:spPr/>
        <p:txBody>
          <a:bodyPr/>
          <a:lstStyle/>
          <a:p>
            <a:fld id="{070CD8EA-C2F4-4DAF-9D37-1245D382C726}" type="slidenum">
              <a:rPr lang="en-US" smtClean="0"/>
              <a:pPr/>
              <a:t>4</a:t>
            </a:fld>
            <a:endParaRPr lang="en-US"/>
          </a:p>
        </p:txBody>
      </p:sp>
    </p:spTree>
    <p:extLst>
      <p:ext uri="{BB962C8B-B14F-4D97-AF65-F5344CB8AC3E}">
        <p14:creationId xmlns:p14="http://schemas.microsoft.com/office/powerpoint/2010/main" val="10052558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percentages would you give to this question.</a:t>
            </a:r>
          </a:p>
        </p:txBody>
      </p:sp>
      <p:sp>
        <p:nvSpPr>
          <p:cNvPr id="4" name="Slide Number Placeholder 3"/>
          <p:cNvSpPr>
            <a:spLocks noGrp="1"/>
          </p:cNvSpPr>
          <p:nvPr>
            <p:ph type="sldNum" sz="quarter" idx="5"/>
          </p:nvPr>
        </p:nvSpPr>
        <p:spPr/>
        <p:txBody>
          <a:bodyPr/>
          <a:lstStyle/>
          <a:p>
            <a:fld id="{AFEDD683-D9E4-4E6B-8A2F-7E14A43DE7CA}" type="slidenum">
              <a:rPr lang="en-US" smtClean="0"/>
              <a:t>5</a:t>
            </a:fld>
            <a:endParaRPr lang="en-US"/>
          </a:p>
        </p:txBody>
      </p:sp>
    </p:spTree>
    <p:extLst>
      <p:ext uri="{BB962C8B-B14F-4D97-AF65-F5344CB8AC3E}">
        <p14:creationId xmlns:p14="http://schemas.microsoft.com/office/powerpoint/2010/main" val="5270435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like the marriage conference answer. Whenever the answer is 50/50 both parties feel the other is not giving their full 50%. The focus is on what the other is doing. When our role is to give 100% we focus on giving our all. God always gives 100%. He knows what we need. He knows when to step in and when to pull back. We never give our full 100%. But this is not so much a standard as an attitude. We are committed to giving our all, to fully love the Lord our God with ALL our mind, ALL our heart, and ALL our strength. We press forward in the relationship even though we know we have not reached that point of 100% giving.</a:t>
            </a:r>
          </a:p>
        </p:txBody>
      </p:sp>
      <p:sp>
        <p:nvSpPr>
          <p:cNvPr id="4" name="Slide Number Placeholder 3"/>
          <p:cNvSpPr>
            <a:spLocks noGrp="1"/>
          </p:cNvSpPr>
          <p:nvPr>
            <p:ph type="sldNum" sz="quarter" idx="5"/>
          </p:nvPr>
        </p:nvSpPr>
        <p:spPr/>
        <p:txBody>
          <a:bodyPr/>
          <a:lstStyle/>
          <a:p>
            <a:fld id="{AFEDD683-D9E4-4E6B-8A2F-7E14A43DE7CA}" type="slidenum">
              <a:rPr lang="en-US" smtClean="0"/>
              <a:t>6</a:t>
            </a:fld>
            <a:endParaRPr lang="en-US"/>
          </a:p>
        </p:txBody>
      </p:sp>
    </p:spTree>
    <p:extLst>
      <p:ext uri="{BB962C8B-B14F-4D97-AF65-F5344CB8AC3E}">
        <p14:creationId xmlns:p14="http://schemas.microsoft.com/office/powerpoint/2010/main" val="1609019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Grace is dangerous. Its like giving your kid the key to the family car. And when he wrecks it you don’t kick him out of the family.</a:t>
            </a:r>
          </a:p>
          <a:p>
            <a:r>
              <a:rPr lang="en-US" dirty="0"/>
              <a:t>Legalism works to a certain level. Grace has the potential to go to true maturity. To truly begin to become what you are created to be. To truly image God from the heart. To truly be whole.</a:t>
            </a:r>
          </a:p>
          <a:p>
            <a:endParaRPr lang="en-US" dirty="0"/>
          </a:p>
          <a:p>
            <a:r>
              <a:rPr lang="en-US" dirty="0"/>
              <a:t>This is a basic principle of the new covenant. It was also a basic principle of the old covenant.</a:t>
            </a:r>
          </a:p>
        </p:txBody>
      </p:sp>
      <p:sp>
        <p:nvSpPr>
          <p:cNvPr id="4" name="Slide Number Placeholder 3"/>
          <p:cNvSpPr>
            <a:spLocks noGrp="1"/>
          </p:cNvSpPr>
          <p:nvPr>
            <p:ph type="sldNum" sz="quarter" idx="10"/>
          </p:nvPr>
        </p:nvSpPr>
        <p:spPr/>
        <p:txBody>
          <a:bodyPr/>
          <a:lstStyle/>
          <a:p>
            <a:fld id="{070CD8EA-C2F4-4DAF-9D37-1245D382C726}" type="slidenum">
              <a:rPr lang="en-US" smtClean="0"/>
              <a:pPr/>
              <a:t>7</a:t>
            </a:fld>
            <a:endParaRPr lang="en-US"/>
          </a:p>
        </p:txBody>
      </p:sp>
    </p:spTree>
    <p:extLst>
      <p:ext uri="{BB962C8B-B14F-4D97-AF65-F5344CB8AC3E}">
        <p14:creationId xmlns:p14="http://schemas.microsoft.com/office/powerpoint/2010/main" val="33989656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Story from yesterday.</a:t>
            </a:r>
          </a:p>
          <a:p>
            <a:r>
              <a:rPr lang="en-US" dirty="0"/>
              <a:t>What does this represent? What was Abraham doing? Who walks through? What does that symbolize?</a:t>
            </a:r>
          </a:p>
          <a:p>
            <a:r>
              <a:rPr lang="en-US" dirty="0"/>
              <a:t>Other monuments in Genesis. Abraham is asked to sacrifice Isaac. Does Abraham give up his son? No. Who does? God.</a:t>
            </a:r>
          </a:p>
          <a:p>
            <a:r>
              <a:rPr lang="en-US" dirty="0"/>
              <a:t>Look at a monument of grace from Exodus. There are a couple of big ones to choose from. We are going to consider the Covenant name of God as a monument of grace.</a:t>
            </a:r>
          </a:p>
        </p:txBody>
      </p:sp>
      <p:sp>
        <p:nvSpPr>
          <p:cNvPr id="4" name="Slide Number Placeholder 3"/>
          <p:cNvSpPr>
            <a:spLocks noGrp="1"/>
          </p:cNvSpPr>
          <p:nvPr>
            <p:ph type="sldNum" sz="quarter" idx="5"/>
          </p:nvPr>
        </p:nvSpPr>
        <p:spPr/>
        <p:txBody>
          <a:bodyPr/>
          <a:lstStyle/>
          <a:p>
            <a:fld id="{AFEDD683-D9E4-4E6B-8A2F-7E14A43DE7CA}" type="slidenum">
              <a:rPr lang="en-US" smtClean="0"/>
              <a:t>8</a:t>
            </a:fld>
            <a:endParaRPr lang="en-US"/>
          </a:p>
        </p:txBody>
      </p:sp>
    </p:spTree>
    <p:extLst>
      <p:ext uri="{BB962C8B-B14F-4D97-AF65-F5344CB8AC3E}">
        <p14:creationId xmlns:p14="http://schemas.microsoft.com/office/powerpoint/2010/main" val="245881393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Story from yesterday.</a:t>
            </a:r>
          </a:p>
          <a:p>
            <a:r>
              <a:rPr lang="en-US" dirty="0"/>
              <a:t>What does this represent? What was Abraham doing? Who walks through? What does that symbolize?</a:t>
            </a:r>
          </a:p>
          <a:p>
            <a:r>
              <a:rPr lang="en-US" dirty="0"/>
              <a:t>Other monuments in Genesis. Abraham is asked to sacrifice Isaac. Does Abraham give up his son? No. Who does? God.</a:t>
            </a:r>
          </a:p>
          <a:p>
            <a:r>
              <a:rPr lang="en-US" dirty="0"/>
              <a:t>Look at a monument of grace from Exodus. There are a couple of big ones to choose from. We are going to consider the Covenant name of God as a monument of grace.</a:t>
            </a:r>
          </a:p>
        </p:txBody>
      </p:sp>
      <p:sp>
        <p:nvSpPr>
          <p:cNvPr id="4" name="Slide Number Placeholder 3"/>
          <p:cNvSpPr>
            <a:spLocks noGrp="1"/>
          </p:cNvSpPr>
          <p:nvPr>
            <p:ph type="sldNum" sz="quarter" idx="5"/>
          </p:nvPr>
        </p:nvSpPr>
        <p:spPr/>
        <p:txBody>
          <a:bodyPr/>
          <a:lstStyle/>
          <a:p>
            <a:fld id="{AFEDD683-D9E4-4E6B-8A2F-7E14A43DE7CA}" type="slidenum">
              <a:rPr lang="en-US" smtClean="0"/>
              <a:t>9</a:t>
            </a:fld>
            <a:endParaRPr lang="en-US"/>
          </a:p>
        </p:txBody>
      </p:sp>
    </p:spTree>
    <p:extLst>
      <p:ext uri="{BB962C8B-B14F-4D97-AF65-F5344CB8AC3E}">
        <p14:creationId xmlns:p14="http://schemas.microsoft.com/office/powerpoint/2010/main" val="397008823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51B8AF-8B96-40B1-B355-CEA468BB86FB}"/>
              </a:ext>
            </a:extLst>
          </p:cNvPr>
          <p:cNvSpPr/>
          <p:nvPr userDrawn="1"/>
        </p:nvSpPr>
        <p:spPr>
          <a:xfrm>
            <a:off x="-1" y="0"/>
            <a:ext cx="138883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DCA5DABF-B302-473F-943B-88F68721AF24}"/>
              </a:ext>
            </a:extLst>
          </p:cNvPr>
          <p:cNvGrpSpPr/>
          <p:nvPr userDrawn="1"/>
        </p:nvGrpSpPr>
        <p:grpSpPr>
          <a:xfrm>
            <a:off x="199413" y="5714103"/>
            <a:ext cx="914400" cy="914400"/>
            <a:chOff x="6773550" y="5489085"/>
            <a:chExt cx="914400" cy="914400"/>
          </a:xfrm>
        </p:grpSpPr>
        <p:sp>
          <p:nvSpPr>
            <p:cNvPr id="5" name="Oval 4">
              <a:extLst>
                <a:ext uri="{FF2B5EF4-FFF2-40B4-BE49-F238E27FC236}">
                  <a16:creationId xmlns:a16="http://schemas.microsoft.com/office/drawing/2014/main" id="{8EE360FC-C173-4C68-9A17-F791BFD931CC}"/>
                </a:ext>
              </a:extLst>
            </p:cNvPr>
            <p:cNvSpPr>
              <a:spLocks noChangeAspect="1"/>
            </p:cNvSpPr>
            <p:nvPr/>
          </p:nvSpPr>
          <p:spPr>
            <a:xfrm>
              <a:off x="6773550" y="5489085"/>
              <a:ext cx="914400" cy="91440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14513EAB-67A8-4E06-B4FD-08F5829C8039}"/>
                </a:ext>
              </a:extLst>
            </p:cNvPr>
            <p:cNvGrpSpPr>
              <a:grpSpLocks noChangeAspect="1"/>
            </p:cNvGrpSpPr>
            <p:nvPr/>
          </p:nvGrpSpPr>
          <p:grpSpPr>
            <a:xfrm>
              <a:off x="6910710" y="5674979"/>
              <a:ext cx="640080" cy="542612"/>
              <a:chOff x="2974230" y="2683117"/>
              <a:chExt cx="3280854" cy="2781263"/>
            </a:xfrm>
          </p:grpSpPr>
          <p:grpSp>
            <p:nvGrpSpPr>
              <p:cNvPr id="7" name="Group 6">
                <a:extLst>
                  <a:ext uri="{FF2B5EF4-FFF2-40B4-BE49-F238E27FC236}">
                    <a16:creationId xmlns:a16="http://schemas.microsoft.com/office/drawing/2014/main" id="{187F891C-0981-481A-BFC0-0D2AB401C35C}"/>
                  </a:ext>
                </a:extLst>
              </p:cNvPr>
              <p:cNvGrpSpPr/>
              <p:nvPr/>
            </p:nvGrpSpPr>
            <p:grpSpPr>
              <a:xfrm>
                <a:off x="4756784" y="2687026"/>
                <a:ext cx="1418380" cy="2676580"/>
                <a:chOff x="3222631" y="2483919"/>
                <a:chExt cx="1418380" cy="3122811"/>
              </a:xfrm>
              <a:solidFill>
                <a:srgbClr val="9CAA9D"/>
              </a:solidFill>
            </p:grpSpPr>
            <p:sp>
              <p:nvSpPr>
                <p:cNvPr id="22" name="Rectangle 21">
                  <a:extLst>
                    <a:ext uri="{FF2B5EF4-FFF2-40B4-BE49-F238E27FC236}">
                      <a16:creationId xmlns:a16="http://schemas.microsoft.com/office/drawing/2014/main" id="{38FFAA5D-40DB-48EA-AE49-64CF81B7D6F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50211FE-CC82-48C3-B3D8-1C4A386AB09C}"/>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D002A0F-725A-4066-BC7D-3CC3D70074D1}"/>
                  </a:ext>
                </a:extLst>
              </p:cNvPr>
              <p:cNvGrpSpPr/>
              <p:nvPr/>
            </p:nvGrpSpPr>
            <p:grpSpPr>
              <a:xfrm>
                <a:off x="4836704" y="2711015"/>
                <a:ext cx="1418380" cy="2753362"/>
                <a:chOff x="3222631" y="2488273"/>
                <a:chExt cx="1418380" cy="3212394"/>
              </a:xfrm>
            </p:grpSpPr>
            <p:sp>
              <p:nvSpPr>
                <p:cNvPr id="20" name="Rectangle 19">
                  <a:extLst>
                    <a:ext uri="{FF2B5EF4-FFF2-40B4-BE49-F238E27FC236}">
                      <a16:creationId xmlns:a16="http://schemas.microsoft.com/office/drawing/2014/main" id="{ECE2F753-EDA0-41E7-B0EC-E8BC8B77D89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D47E2F7-F2AB-497B-82D6-2C11B3A90834}"/>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7A474D3E-A605-45A7-A551-70A8682A964B}"/>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10" name="Right Triangle 9">
                <a:extLst>
                  <a:ext uri="{FF2B5EF4-FFF2-40B4-BE49-F238E27FC236}">
                    <a16:creationId xmlns:a16="http://schemas.microsoft.com/office/drawing/2014/main" id="{9484614A-3BB4-4161-A4CE-EDDBFC6496F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6C9D368-FA4B-4267-B06B-05BE7AF13179}"/>
                  </a:ext>
                </a:extLst>
              </p:cNvPr>
              <p:cNvGrpSpPr/>
              <p:nvPr/>
            </p:nvGrpSpPr>
            <p:grpSpPr>
              <a:xfrm>
                <a:off x="2974230" y="2683117"/>
                <a:ext cx="1498300" cy="2781263"/>
                <a:chOff x="2974230" y="2683117"/>
                <a:chExt cx="1498300" cy="2781263"/>
              </a:xfrm>
            </p:grpSpPr>
            <p:grpSp>
              <p:nvGrpSpPr>
                <p:cNvPr id="12" name="Group 11">
                  <a:extLst>
                    <a:ext uri="{FF2B5EF4-FFF2-40B4-BE49-F238E27FC236}">
                      <a16:creationId xmlns:a16="http://schemas.microsoft.com/office/drawing/2014/main" id="{B05D0428-0A0A-4592-8E7F-B5467EF4BF93}"/>
                    </a:ext>
                  </a:extLst>
                </p:cNvPr>
                <p:cNvGrpSpPr/>
                <p:nvPr/>
              </p:nvGrpSpPr>
              <p:grpSpPr>
                <a:xfrm>
                  <a:off x="2978779" y="2683117"/>
                  <a:ext cx="1418380" cy="2680490"/>
                  <a:chOff x="3222631" y="2483919"/>
                  <a:chExt cx="1418380" cy="3127373"/>
                </a:xfrm>
                <a:solidFill>
                  <a:srgbClr val="9CAA9D"/>
                </a:solidFill>
              </p:grpSpPr>
              <p:sp>
                <p:nvSpPr>
                  <p:cNvPr id="18" name="Rectangle 17">
                    <a:extLst>
                      <a:ext uri="{FF2B5EF4-FFF2-40B4-BE49-F238E27FC236}">
                        <a16:creationId xmlns:a16="http://schemas.microsoft.com/office/drawing/2014/main" id="{28443C2C-4FA4-47C8-A096-A1B9946DA820}"/>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1D773C0-4FF6-4A76-B30F-3EBC9FAD8376}"/>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0AC92C83-0232-4CF5-8D12-6B5946BBC346}"/>
                    </a:ext>
                  </a:extLst>
                </p:cNvPr>
                <p:cNvGrpSpPr/>
                <p:nvPr/>
              </p:nvGrpSpPr>
              <p:grpSpPr>
                <a:xfrm>
                  <a:off x="3054150" y="2696089"/>
                  <a:ext cx="1418380" cy="2768291"/>
                  <a:chOff x="3222631" y="2470855"/>
                  <a:chExt cx="1418380" cy="3229812"/>
                </a:xfrm>
              </p:grpSpPr>
              <p:sp>
                <p:nvSpPr>
                  <p:cNvPr id="16" name="Rectangle 15">
                    <a:extLst>
                      <a:ext uri="{FF2B5EF4-FFF2-40B4-BE49-F238E27FC236}">
                        <a16:creationId xmlns:a16="http://schemas.microsoft.com/office/drawing/2014/main" id="{6F2FB49C-286A-4D43-943E-EDBEABEB1EAA}"/>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391CC12-B5F1-4FCE-9285-55B8E076D19E}"/>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Picture 13">
                  <a:extLst>
                    <a:ext uri="{FF2B5EF4-FFF2-40B4-BE49-F238E27FC236}">
                      <a16:creationId xmlns:a16="http://schemas.microsoft.com/office/drawing/2014/main" id="{BD9D1DCD-CBF0-47A2-A00E-BB8590A48499}"/>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15" name="Right Triangle 14">
                  <a:extLst>
                    <a:ext uri="{FF2B5EF4-FFF2-40B4-BE49-F238E27FC236}">
                      <a16:creationId xmlns:a16="http://schemas.microsoft.com/office/drawing/2014/main" id="{F24ADBD0-1D89-42D9-8B98-A1937E7A368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1515833" y="2563069"/>
            <a:ext cx="7407615" cy="1739347"/>
          </a:xfrm>
        </p:spPr>
        <p:txBody>
          <a:bodyPr>
            <a:normAutofit/>
          </a:bodyPr>
          <a:lstStyle>
            <a:lvl1pPr>
              <a:defRPr sz="6000"/>
            </a:lvl1pPr>
          </a:lstStyle>
          <a:p>
            <a:endParaRPr lang="en-US" dirty="0"/>
          </a:p>
        </p:txBody>
      </p:sp>
      <p:grpSp>
        <p:nvGrpSpPr>
          <p:cNvPr id="26" name="Group 25">
            <a:extLst>
              <a:ext uri="{FF2B5EF4-FFF2-40B4-BE49-F238E27FC236}">
                <a16:creationId xmlns:a16="http://schemas.microsoft.com/office/drawing/2014/main" id="{9DDDEDA3-858B-4A05-9FF6-A2C24CF5CE63}"/>
              </a:ext>
            </a:extLst>
          </p:cNvPr>
          <p:cNvGrpSpPr/>
          <p:nvPr userDrawn="1"/>
        </p:nvGrpSpPr>
        <p:grpSpPr>
          <a:xfrm>
            <a:off x="205350" y="3001626"/>
            <a:ext cx="914400" cy="914400"/>
            <a:chOff x="6773550" y="5470659"/>
            <a:chExt cx="914400" cy="914400"/>
          </a:xfrm>
        </p:grpSpPr>
        <p:sp>
          <p:nvSpPr>
            <p:cNvPr id="27" name="Oval 26">
              <a:extLst>
                <a:ext uri="{FF2B5EF4-FFF2-40B4-BE49-F238E27FC236}">
                  <a16:creationId xmlns:a16="http://schemas.microsoft.com/office/drawing/2014/main" id="{E13E11AB-08D9-41E8-95B9-72DBB2886B62}"/>
                </a:ext>
              </a:extLst>
            </p:cNvPr>
            <p:cNvSpPr>
              <a:spLocks noChangeAspect="1"/>
            </p:cNvSpPr>
            <p:nvPr/>
          </p:nvSpPr>
          <p:spPr>
            <a:xfrm>
              <a:off x="6773550" y="5470659"/>
              <a:ext cx="914400" cy="914400"/>
            </a:xfrm>
            <a:prstGeom prst="ellipse">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A85B7A7-980D-4F13-A61E-84B2F6889E12}"/>
                </a:ext>
              </a:extLst>
            </p:cNvPr>
            <p:cNvGrpSpPr/>
            <p:nvPr/>
          </p:nvGrpSpPr>
          <p:grpSpPr>
            <a:xfrm>
              <a:off x="6995027" y="5563126"/>
              <a:ext cx="355438" cy="127038"/>
              <a:chOff x="3419473" y="2536756"/>
              <a:chExt cx="1421946" cy="508153"/>
            </a:xfrm>
          </p:grpSpPr>
          <p:grpSp>
            <p:nvGrpSpPr>
              <p:cNvPr id="155" name="Group 154">
                <a:extLst>
                  <a:ext uri="{FF2B5EF4-FFF2-40B4-BE49-F238E27FC236}">
                    <a16:creationId xmlns:a16="http://schemas.microsoft.com/office/drawing/2014/main" id="{9F4B80E1-FAFE-4D0D-A998-F4BD78A1694B}"/>
                  </a:ext>
                </a:extLst>
              </p:cNvPr>
              <p:cNvGrpSpPr/>
              <p:nvPr/>
            </p:nvGrpSpPr>
            <p:grpSpPr>
              <a:xfrm>
                <a:off x="3442574" y="2536756"/>
                <a:ext cx="1377723" cy="497348"/>
                <a:chOff x="3442574" y="2536756"/>
                <a:chExt cx="1377723" cy="497348"/>
              </a:xfrm>
            </p:grpSpPr>
            <p:grpSp>
              <p:nvGrpSpPr>
                <p:cNvPr id="158" name="Group 157">
                  <a:extLst>
                    <a:ext uri="{FF2B5EF4-FFF2-40B4-BE49-F238E27FC236}">
                      <a16:creationId xmlns:a16="http://schemas.microsoft.com/office/drawing/2014/main" id="{F11BE52B-8FA9-4777-B487-623ECF76F020}"/>
                    </a:ext>
                  </a:extLst>
                </p:cNvPr>
                <p:cNvGrpSpPr/>
                <p:nvPr/>
              </p:nvGrpSpPr>
              <p:grpSpPr>
                <a:xfrm flipH="1">
                  <a:off x="4535064" y="2536756"/>
                  <a:ext cx="279148" cy="491289"/>
                  <a:chOff x="3028950" y="1743386"/>
                  <a:chExt cx="279148" cy="491289"/>
                </a:xfrm>
              </p:grpSpPr>
              <p:sp>
                <p:nvSpPr>
                  <p:cNvPr id="165" name="Oval 164">
                    <a:extLst>
                      <a:ext uri="{FF2B5EF4-FFF2-40B4-BE49-F238E27FC236}">
                        <a16:creationId xmlns:a16="http://schemas.microsoft.com/office/drawing/2014/main" id="{DAB400ED-9364-4C5A-BF41-036DC14C3EEF}"/>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79328D7B-6BC4-4AD5-8B1D-A6220F94A80E}"/>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a:extLst>
                    <a:ext uri="{FF2B5EF4-FFF2-40B4-BE49-F238E27FC236}">
                      <a16:creationId xmlns:a16="http://schemas.microsoft.com/office/drawing/2014/main" id="{DC50F2DB-36B6-429A-AE76-68A7ADF27D9C}"/>
                    </a:ext>
                  </a:extLst>
                </p:cNvPr>
                <p:cNvGrpSpPr/>
                <p:nvPr/>
              </p:nvGrpSpPr>
              <p:grpSpPr>
                <a:xfrm>
                  <a:off x="3442574" y="2542862"/>
                  <a:ext cx="1377723" cy="491242"/>
                  <a:chOff x="3442574" y="2542862"/>
                  <a:chExt cx="1377723" cy="491242"/>
                </a:xfrm>
              </p:grpSpPr>
              <p:grpSp>
                <p:nvGrpSpPr>
                  <p:cNvPr id="160" name="Group 159">
                    <a:extLst>
                      <a:ext uri="{FF2B5EF4-FFF2-40B4-BE49-F238E27FC236}">
                        <a16:creationId xmlns:a16="http://schemas.microsoft.com/office/drawing/2014/main" id="{981CC8B6-7EBF-40CD-9B62-981D6EB13E93}"/>
                      </a:ext>
                    </a:extLst>
                  </p:cNvPr>
                  <p:cNvGrpSpPr/>
                  <p:nvPr/>
                </p:nvGrpSpPr>
                <p:grpSpPr>
                  <a:xfrm>
                    <a:off x="3442574" y="2542862"/>
                    <a:ext cx="230051" cy="482786"/>
                    <a:chOff x="3028950" y="1751889"/>
                    <a:chExt cx="230051" cy="482786"/>
                  </a:xfrm>
                </p:grpSpPr>
                <p:sp>
                  <p:nvSpPr>
                    <p:cNvPr id="163" name="Oval 162">
                      <a:extLst>
                        <a:ext uri="{FF2B5EF4-FFF2-40B4-BE49-F238E27FC236}">
                          <a16:creationId xmlns:a16="http://schemas.microsoft.com/office/drawing/2014/main" id="{01756AD4-41B5-48F6-A97B-107443F2A55B}"/>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144DDB46-4C0B-4A6B-9336-93CB10746647}"/>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Oval 160">
                    <a:extLst>
                      <a:ext uri="{FF2B5EF4-FFF2-40B4-BE49-F238E27FC236}">
                        <a16:creationId xmlns:a16="http://schemas.microsoft.com/office/drawing/2014/main" id="{AE6CED9D-B882-4360-832D-07C84D8179E2}"/>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8FC7481B-1887-4451-A755-3116EA887C2B}"/>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val 155">
                <a:extLst>
                  <a:ext uri="{FF2B5EF4-FFF2-40B4-BE49-F238E27FC236}">
                    <a16:creationId xmlns:a16="http://schemas.microsoft.com/office/drawing/2014/main" id="{B59DD979-BCC1-4DBA-A605-698CB71AF2D4}"/>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51F230CD-E3B3-4957-A9C6-F1A43517D54A}"/>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CFB2D93-92A9-4826-B485-251D6008C754}"/>
                </a:ext>
              </a:extLst>
            </p:cNvPr>
            <p:cNvGrpSpPr/>
            <p:nvPr/>
          </p:nvGrpSpPr>
          <p:grpSpPr>
            <a:xfrm>
              <a:off x="6789696" y="5887079"/>
              <a:ext cx="524669" cy="490043"/>
              <a:chOff x="6729221" y="5887079"/>
              <a:chExt cx="524669" cy="490043"/>
            </a:xfrm>
          </p:grpSpPr>
          <p:grpSp>
            <p:nvGrpSpPr>
              <p:cNvPr id="144" name="Group 143">
                <a:extLst>
                  <a:ext uri="{FF2B5EF4-FFF2-40B4-BE49-F238E27FC236}">
                    <a16:creationId xmlns:a16="http://schemas.microsoft.com/office/drawing/2014/main" id="{6CEB2950-E6E5-4BB4-9BE4-0A9A2EAE32CF}"/>
                  </a:ext>
                </a:extLst>
              </p:cNvPr>
              <p:cNvGrpSpPr>
                <a:grpSpLocks noChangeAspect="1"/>
              </p:cNvGrpSpPr>
              <p:nvPr/>
            </p:nvGrpSpPr>
            <p:grpSpPr>
              <a:xfrm flipH="1">
                <a:off x="6729221" y="5887079"/>
                <a:ext cx="524669" cy="490043"/>
                <a:chOff x="4031138" y="4120109"/>
                <a:chExt cx="1830338" cy="1709309"/>
              </a:xfrm>
            </p:grpSpPr>
            <p:sp>
              <p:nvSpPr>
                <p:cNvPr id="146" name="Freeform 980">
                  <a:extLst>
                    <a:ext uri="{FF2B5EF4-FFF2-40B4-BE49-F238E27FC236}">
                      <a16:creationId xmlns:a16="http://schemas.microsoft.com/office/drawing/2014/main" id="{45C192A1-6BC6-46BC-9D27-9E08C0151DC9}"/>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981">
                  <a:extLst>
                    <a:ext uri="{FF2B5EF4-FFF2-40B4-BE49-F238E27FC236}">
                      <a16:creationId xmlns:a16="http://schemas.microsoft.com/office/drawing/2014/main" id="{05FF421C-4483-4799-BAF4-09B5C21FC53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982">
                  <a:extLst>
                    <a:ext uri="{FF2B5EF4-FFF2-40B4-BE49-F238E27FC236}">
                      <a16:creationId xmlns:a16="http://schemas.microsoft.com/office/drawing/2014/main" id="{C38553F4-8C4E-463D-B1A5-F8373892CE5A}"/>
                    </a:ext>
                  </a:extLst>
                </p:cNvPr>
                <p:cNvSpPr/>
                <p:nvPr/>
              </p:nvSpPr>
              <p:spPr>
                <a:xfrm>
                  <a:off x="4330917" y="4551906"/>
                  <a:ext cx="1530559" cy="1021254"/>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 name="connsiteX0" fmla="*/ 349182 w 1949657"/>
                    <a:gd name="connsiteY0" fmla="*/ 193 h 1357383"/>
                    <a:gd name="connsiteX1" fmla="*/ 728397 w 1949657"/>
                    <a:gd name="connsiteY1" fmla="*/ 230141 h 1357383"/>
                    <a:gd name="connsiteX2" fmla="*/ 1325653 w 1949657"/>
                    <a:gd name="connsiteY2" fmla="*/ 276325 h 1357383"/>
                    <a:gd name="connsiteX3" fmla="*/ 1949643 w 1949657"/>
                    <a:gd name="connsiteY3" fmla="*/ 165754 h 1357383"/>
                    <a:gd name="connsiteX4" fmla="*/ 1674219 w 1949657"/>
                    <a:gd name="connsiteY4" fmla="*/ 1286809 h 1357383"/>
                    <a:gd name="connsiteX5" fmla="*/ 359720 w 1949657"/>
                    <a:gd name="connsiteY5" fmla="*/ 1165966 h 1357383"/>
                    <a:gd name="connsiteX6" fmla="*/ 269509 w 1949657"/>
                    <a:gd name="connsiteY6" fmla="*/ 498724 h 1357383"/>
                    <a:gd name="connsiteX7" fmla="*/ 492 w 1949657"/>
                    <a:gd name="connsiteY7" fmla="*/ 196290 h 1357383"/>
                    <a:gd name="connsiteX8" fmla="*/ 349182 w 1949657"/>
                    <a:gd name="connsiteY8" fmla="*/ 193 h 1357383"/>
                    <a:gd name="connsiteX0" fmla="*/ 349182 w 1949648"/>
                    <a:gd name="connsiteY0" fmla="*/ 193 h 1415742"/>
                    <a:gd name="connsiteX1" fmla="*/ 728397 w 1949648"/>
                    <a:gd name="connsiteY1" fmla="*/ 230141 h 1415742"/>
                    <a:gd name="connsiteX2" fmla="*/ 1325653 w 1949648"/>
                    <a:gd name="connsiteY2" fmla="*/ 276325 h 1415742"/>
                    <a:gd name="connsiteX3" fmla="*/ 1949643 w 1949648"/>
                    <a:gd name="connsiteY3" fmla="*/ 165754 h 1415742"/>
                    <a:gd name="connsiteX4" fmla="*/ 1256639 w 1949648"/>
                    <a:gd name="connsiteY4" fmla="*/ 1356716 h 1415742"/>
                    <a:gd name="connsiteX5" fmla="*/ 359720 w 1949648"/>
                    <a:gd name="connsiteY5" fmla="*/ 1165966 h 1415742"/>
                    <a:gd name="connsiteX6" fmla="*/ 269509 w 1949648"/>
                    <a:gd name="connsiteY6" fmla="*/ 498724 h 1415742"/>
                    <a:gd name="connsiteX7" fmla="*/ 492 w 1949648"/>
                    <a:gd name="connsiteY7" fmla="*/ 196290 h 1415742"/>
                    <a:gd name="connsiteX8" fmla="*/ 349182 w 1949648"/>
                    <a:gd name="connsiteY8" fmla="*/ 193 h 1415742"/>
                    <a:gd name="connsiteX0" fmla="*/ 349182 w 1949652"/>
                    <a:gd name="connsiteY0" fmla="*/ 193 h 1415742"/>
                    <a:gd name="connsiteX1" fmla="*/ 728397 w 1949652"/>
                    <a:gd name="connsiteY1" fmla="*/ 230141 h 1415742"/>
                    <a:gd name="connsiteX2" fmla="*/ 1325653 w 1949652"/>
                    <a:gd name="connsiteY2" fmla="*/ 276325 h 1415742"/>
                    <a:gd name="connsiteX3" fmla="*/ 1949643 w 1949652"/>
                    <a:gd name="connsiteY3" fmla="*/ 165754 h 1415742"/>
                    <a:gd name="connsiteX4" fmla="*/ 1256639 w 1949652"/>
                    <a:gd name="connsiteY4" fmla="*/ 1356716 h 1415742"/>
                    <a:gd name="connsiteX5" fmla="*/ 359720 w 1949652"/>
                    <a:gd name="connsiteY5" fmla="*/ 1165966 h 1415742"/>
                    <a:gd name="connsiteX6" fmla="*/ 269509 w 1949652"/>
                    <a:gd name="connsiteY6" fmla="*/ 498724 h 1415742"/>
                    <a:gd name="connsiteX7" fmla="*/ 492 w 1949652"/>
                    <a:gd name="connsiteY7" fmla="*/ 196290 h 1415742"/>
                    <a:gd name="connsiteX8" fmla="*/ 349182 w 1949652"/>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643" h="1415742">
                      <a:moveTo>
                        <a:pt x="349182" y="193"/>
                      </a:moveTo>
                      <a:cubicBezTo>
                        <a:pt x="470499" y="5835"/>
                        <a:pt x="613151" y="193109"/>
                        <a:pt x="728397" y="230141"/>
                      </a:cubicBezTo>
                      <a:cubicBezTo>
                        <a:pt x="843643" y="267173"/>
                        <a:pt x="1122112" y="287056"/>
                        <a:pt x="1325653" y="276325"/>
                      </a:cubicBezTo>
                      <a:cubicBezTo>
                        <a:pt x="1529194" y="265594"/>
                        <a:pt x="1755572" y="161774"/>
                        <a:pt x="1949643" y="165754"/>
                      </a:cubicBezTo>
                      <a:cubicBezTo>
                        <a:pt x="1775274" y="724901"/>
                        <a:pt x="1584788" y="1064200"/>
                        <a:pt x="1242529" y="1356716"/>
                      </a:cubicBezTo>
                      <a:cubicBezTo>
                        <a:pt x="1020044" y="1519519"/>
                        <a:pt x="521890" y="1308965"/>
                        <a:pt x="359720" y="1165966"/>
                      </a:cubicBezTo>
                      <a:cubicBezTo>
                        <a:pt x="197550" y="1022967"/>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983">
                  <a:extLst>
                    <a:ext uri="{FF2B5EF4-FFF2-40B4-BE49-F238E27FC236}">
                      <a16:creationId xmlns:a16="http://schemas.microsoft.com/office/drawing/2014/main" id="{757EBEBA-986A-4D4A-8D7D-733863F3582A}"/>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984">
                  <a:extLst>
                    <a:ext uri="{FF2B5EF4-FFF2-40B4-BE49-F238E27FC236}">
                      <a16:creationId xmlns:a16="http://schemas.microsoft.com/office/drawing/2014/main" id="{6B030AC3-1D1C-43F7-89F5-C4621B80633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6C7280C6-6BBD-4BA2-A616-64A9E2B87A4A}"/>
                    </a:ext>
                  </a:extLst>
                </p:cNvPr>
                <p:cNvSpPr/>
                <p:nvPr/>
              </p:nvSpPr>
              <p:spPr>
                <a:xfrm>
                  <a:off x="4452612" y="4460898"/>
                  <a:ext cx="63799" cy="956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57">
                  <a:extLst>
                    <a:ext uri="{FF2B5EF4-FFF2-40B4-BE49-F238E27FC236}">
                      <a16:creationId xmlns:a16="http://schemas.microsoft.com/office/drawing/2014/main" id="{0156B3B4-D120-4470-ACF7-DCFE13C7AF84}"/>
                    </a:ext>
                  </a:extLst>
                </p:cNvPr>
                <p:cNvSpPr/>
                <p:nvPr/>
              </p:nvSpPr>
              <p:spPr>
                <a:xfrm>
                  <a:off x="4554122" y="5320176"/>
                  <a:ext cx="178911" cy="50924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 name="connsiteX0" fmla="*/ 9965 w 206947"/>
                    <a:gd name="connsiteY0" fmla="*/ 3649 h 637640"/>
                    <a:gd name="connsiteX1" fmla="*/ 206947 w 206947"/>
                    <a:gd name="connsiteY1" fmla="*/ 0 h 637640"/>
                    <a:gd name="connsiteX2" fmla="*/ 133831 w 206947"/>
                    <a:gd name="connsiteY2" fmla="*/ 637640 h 637640"/>
                    <a:gd name="connsiteX3" fmla="*/ 0 w 206947"/>
                    <a:gd name="connsiteY3" fmla="*/ 604762 h 637640"/>
                    <a:gd name="connsiteX4" fmla="*/ 9965 w 206947"/>
                    <a:gd name="connsiteY4" fmla="*/ 3649 h 637640"/>
                    <a:gd name="connsiteX0" fmla="*/ 9965 w 206947"/>
                    <a:gd name="connsiteY0" fmla="*/ 3649 h 604762"/>
                    <a:gd name="connsiteX1" fmla="*/ 206947 w 206947"/>
                    <a:gd name="connsiteY1" fmla="*/ 0 h 604762"/>
                    <a:gd name="connsiteX2" fmla="*/ 153052 w 206947"/>
                    <a:gd name="connsiteY2" fmla="*/ 578458 h 604762"/>
                    <a:gd name="connsiteX3" fmla="*/ 0 w 206947"/>
                    <a:gd name="connsiteY3" fmla="*/ 604762 h 604762"/>
                    <a:gd name="connsiteX4" fmla="*/ 9965 w 206947"/>
                    <a:gd name="connsiteY4" fmla="*/ 3649 h 6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47" h="604762">
                      <a:moveTo>
                        <a:pt x="9965" y="3649"/>
                      </a:moveTo>
                      <a:lnTo>
                        <a:pt x="206947" y="0"/>
                      </a:lnTo>
                      <a:lnTo>
                        <a:pt x="153052" y="578458"/>
                      </a:lnTo>
                      <a:lnTo>
                        <a:pt x="0" y="604762"/>
                      </a:lnTo>
                      <a:lnTo>
                        <a:pt x="9965"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987">
                  <a:extLst>
                    <a:ext uri="{FF2B5EF4-FFF2-40B4-BE49-F238E27FC236}">
                      <a16:creationId xmlns:a16="http://schemas.microsoft.com/office/drawing/2014/main" id="{788FD5F5-4D4F-47AC-9479-31765576199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57">
                  <a:extLst>
                    <a:ext uri="{FF2B5EF4-FFF2-40B4-BE49-F238E27FC236}">
                      <a16:creationId xmlns:a16="http://schemas.microsoft.com/office/drawing/2014/main" id="{90EFD67E-DC42-4B94-9A69-A7D61C3CD631}"/>
                    </a:ext>
                  </a:extLst>
                </p:cNvPr>
                <p:cNvSpPr/>
                <p:nvPr/>
              </p:nvSpPr>
              <p:spPr>
                <a:xfrm>
                  <a:off x="4795296" y="5337767"/>
                  <a:ext cx="173974" cy="417907"/>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 name="connsiteX0" fmla="*/ 0 w 197345"/>
                    <a:gd name="connsiteY0" fmla="*/ 0 h 614725"/>
                    <a:gd name="connsiteX1" fmla="*/ 196980 w 197345"/>
                    <a:gd name="connsiteY1" fmla="*/ 42560 h 614725"/>
                    <a:gd name="connsiteX2" fmla="*/ 194833 w 197345"/>
                    <a:gd name="connsiteY2" fmla="*/ 614725 h 614725"/>
                    <a:gd name="connsiteX3" fmla="*/ 14402 w 197345"/>
                    <a:gd name="connsiteY3" fmla="*/ 496295 h 614725"/>
                    <a:gd name="connsiteX4" fmla="*/ 0 w 197345"/>
                    <a:gd name="connsiteY4" fmla="*/ 0 h 614725"/>
                    <a:gd name="connsiteX0" fmla="*/ 0 w 201235"/>
                    <a:gd name="connsiteY0" fmla="*/ 0 h 496295"/>
                    <a:gd name="connsiteX1" fmla="*/ 196980 w 201235"/>
                    <a:gd name="connsiteY1" fmla="*/ 42560 h 496295"/>
                    <a:gd name="connsiteX2" fmla="*/ 201235 w 201235"/>
                    <a:gd name="connsiteY2" fmla="*/ 456901 h 496295"/>
                    <a:gd name="connsiteX3" fmla="*/ 14402 w 201235"/>
                    <a:gd name="connsiteY3" fmla="*/ 496295 h 496295"/>
                    <a:gd name="connsiteX4" fmla="*/ 0 w 201235"/>
                    <a:gd name="connsiteY4" fmla="*/ 0 h 496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5" h="496295">
                      <a:moveTo>
                        <a:pt x="0" y="0"/>
                      </a:moveTo>
                      <a:lnTo>
                        <a:pt x="196980" y="42560"/>
                      </a:lnTo>
                      <a:cubicBezTo>
                        <a:pt x="198826" y="244680"/>
                        <a:pt x="199389" y="254781"/>
                        <a:pt x="201235" y="456901"/>
                      </a:cubicBezTo>
                      <a:lnTo>
                        <a:pt x="14402" y="49629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Freeform 979">
                <a:extLst>
                  <a:ext uri="{FF2B5EF4-FFF2-40B4-BE49-F238E27FC236}">
                    <a16:creationId xmlns:a16="http://schemas.microsoft.com/office/drawing/2014/main" id="{1DFEE547-F64F-4040-962A-DD6ED54E348D}"/>
                  </a:ext>
                </a:extLst>
              </p:cNvPr>
              <p:cNvSpPr/>
              <p:nvPr/>
            </p:nvSpPr>
            <p:spPr>
              <a:xfrm flipH="1">
                <a:off x="7176480" y="6030253"/>
                <a:ext cx="66422" cy="4100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4155F340-7F66-46E4-8B2E-A60674D714FA}"/>
                </a:ext>
              </a:extLst>
            </p:cNvPr>
            <p:cNvGrpSpPr/>
            <p:nvPr/>
          </p:nvGrpSpPr>
          <p:grpSpPr>
            <a:xfrm>
              <a:off x="6965830" y="5670086"/>
              <a:ext cx="419991" cy="199148"/>
              <a:chOff x="3392451" y="3360550"/>
              <a:chExt cx="1680190" cy="796592"/>
            </a:xfrm>
          </p:grpSpPr>
          <p:sp>
            <p:nvSpPr>
              <p:cNvPr id="141" name="Rectangle 140">
                <a:extLst>
                  <a:ext uri="{FF2B5EF4-FFF2-40B4-BE49-F238E27FC236}">
                    <a16:creationId xmlns:a16="http://schemas.microsoft.com/office/drawing/2014/main" id="{7B8E89CE-6389-497A-BE4A-8057A4C87E8F}"/>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B314B8AA-ADAF-45CD-AD8E-74C2ED5FD99F}"/>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27C7E074-25D7-4DB5-8D2D-E3716CD0B542}"/>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a:extLst>
                <a:ext uri="{FF2B5EF4-FFF2-40B4-BE49-F238E27FC236}">
                  <a16:creationId xmlns:a16="http://schemas.microsoft.com/office/drawing/2014/main" id="{45C30F6A-10E3-4511-B745-78AC355A65A8}"/>
                </a:ext>
              </a:extLst>
            </p:cNvPr>
            <p:cNvSpPr/>
            <p:nvPr/>
          </p:nvSpPr>
          <p:spPr>
            <a:xfrm>
              <a:off x="6890114" y="5718375"/>
              <a:ext cx="571423" cy="1143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F52CF00-1AE2-41B7-99D0-E84B313AC4AF}"/>
                </a:ext>
              </a:extLst>
            </p:cNvPr>
            <p:cNvSpPr/>
            <p:nvPr/>
          </p:nvSpPr>
          <p:spPr>
            <a:xfrm>
              <a:off x="6970113" y="5813623"/>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9C556E-D5B1-423D-8F02-4572642FFCDB}"/>
                </a:ext>
              </a:extLst>
            </p:cNvPr>
            <p:cNvSpPr/>
            <p:nvPr/>
          </p:nvSpPr>
          <p:spPr>
            <a:xfrm>
              <a:off x="6970113" y="5683961"/>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E169147D-0756-416A-ABFA-DAACC2C8EAE9}"/>
                </a:ext>
              </a:extLst>
            </p:cNvPr>
            <p:cNvSpPr/>
            <p:nvPr/>
          </p:nvSpPr>
          <p:spPr>
            <a:xfrm>
              <a:off x="7427468"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17D229E-7FCE-412B-9164-DAEA88A97ADC}"/>
                </a:ext>
              </a:extLst>
            </p:cNvPr>
            <p:cNvSpPr/>
            <p:nvPr/>
          </p:nvSpPr>
          <p:spPr>
            <a:xfrm>
              <a:off x="6900044"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Extract 35">
              <a:extLst>
                <a:ext uri="{FF2B5EF4-FFF2-40B4-BE49-F238E27FC236}">
                  <a16:creationId xmlns:a16="http://schemas.microsoft.com/office/drawing/2014/main" id="{4161AD2C-1F82-4A47-BBBD-935DACBF0D2E}"/>
                </a:ext>
              </a:extLst>
            </p:cNvPr>
            <p:cNvSpPr/>
            <p:nvPr/>
          </p:nvSpPr>
          <p:spPr>
            <a:xfrm rot="16200000">
              <a:off x="6851624"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lowchart: Extract 36">
              <a:extLst>
                <a:ext uri="{FF2B5EF4-FFF2-40B4-BE49-F238E27FC236}">
                  <a16:creationId xmlns:a16="http://schemas.microsoft.com/office/drawing/2014/main" id="{CA1B085B-5767-4BEF-B8C4-CC9FD77A44D9}"/>
                </a:ext>
              </a:extLst>
            </p:cNvPr>
            <p:cNvSpPr/>
            <p:nvPr/>
          </p:nvSpPr>
          <p:spPr>
            <a:xfrm rot="5400000" flipH="1">
              <a:off x="7456271"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ADE86E77-E81F-4933-90EC-1A125F21505D}"/>
                </a:ext>
              </a:extLst>
            </p:cNvPr>
            <p:cNvGrpSpPr/>
            <p:nvPr/>
          </p:nvGrpSpPr>
          <p:grpSpPr>
            <a:xfrm>
              <a:off x="7007122" y="5547875"/>
              <a:ext cx="176132" cy="70820"/>
              <a:chOff x="3467860" y="2630648"/>
              <a:chExt cx="704622" cy="283281"/>
            </a:xfrm>
          </p:grpSpPr>
          <p:sp>
            <p:nvSpPr>
              <p:cNvPr id="101" name="Freeform 935">
                <a:extLst>
                  <a:ext uri="{FF2B5EF4-FFF2-40B4-BE49-F238E27FC236}">
                    <a16:creationId xmlns:a16="http://schemas.microsoft.com/office/drawing/2014/main" id="{C2BEB312-8EC0-480F-A2B5-4E75882018EC}"/>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52057C60-25C9-4223-BE5C-984EFFCEEF37}"/>
                  </a:ext>
                </a:extLst>
              </p:cNvPr>
              <p:cNvGrpSpPr/>
              <p:nvPr/>
            </p:nvGrpSpPr>
            <p:grpSpPr>
              <a:xfrm>
                <a:off x="3870845" y="2741360"/>
                <a:ext cx="200412" cy="46251"/>
                <a:chOff x="3739675" y="2714693"/>
                <a:chExt cx="200412" cy="70335"/>
              </a:xfrm>
            </p:grpSpPr>
            <p:sp>
              <p:nvSpPr>
                <p:cNvPr id="139" name="Oval 138">
                  <a:extLst>
                    <a:ext uri="{FF2B5EF4-FFF2-40B4-BE49-F238E27FC236}">
                      <a16:creationId xmlns:a16="http://schemas.microsoft.com/office/drawing/2014/main" id="{E635287B-D5EF-405E-A4AA-86FC4710BB8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34397BE8-4903-4B5C-A997-AFF124382F6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3" name="Group 102">
                <a:extLst>
                  <a:ext uri="{FF2B5EF4-FFF2-40B4-BE49-F238E27FC236}">
                    <a16:creationId xmlns:a16="http://schemas.microsoft.com/office/drawing/2014/main" id="{C55E20C9-6064-4290-AAFD-033E16A09B70}"/>
                  </a:ext>
                </a:extLst>
              </p:cNvPr>
              <p:cNvGrpSpPr/>
              <p:nvPr/>
            </p:nvGrpSpPr>
            <p:grpSpPr>
              <a:xfrm>
                <a:off x="3894466" y="2661694"/>
                <a:ext cx="200412" cy="46251"/>
                <a:chOff x="3739675" y="2714693"/>
                <a:chExt cx="200412" cy="70335"/>
              </a:xfrm>
            </p:grpSpPr>
            <p:sp>
              <p:nvSpPr>
                <p:cNvPr id="137" name="Oval 136">
                  <a:extLst>
                    <a:ext uri="{FF2B5EF4-FFF2-40B4-BE49-F238E27FC236}">
                      <a16:creationId xmlns:a16="http://schemas.microsoft.com/office/drawing/2014/main" id="{94381206-3B41-4360-A09B-712CB3C767F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Oval 137">
                  <a:extLst>
                    <a:ext uri="{FF2B5EF4-FFF2-40B4-BE49-F238E27FC236}">
                      <a16:creationId xmlns:a16="http://schemas.microsoft.com/office/drawing/2014/main" id="{142CEA26-4EE7-4716-9228-DEFD6154102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4" name="Group 103">
                <a:extLst>
                  <a:ext uri="{FF2B5EF4-FFF2-40B4-BE49-F238E27FC236}">
                    <a16:creationId xmlns:a16="http://schemas.microsoft.com/office/drawing/2014/main" id="{961829AB-F3EC-4149-9D38-510EBCF84E90}"/>
                  </a:ext>
                </a:extLst>
              </p:cNvPr>
              <p:cNvGrpSpPr/>
              <p:nvPr/>
            </p:nvGrpSpPr>
            <p:grpSpPr>
              <a:xfrm>
                <a:off x="3840049" y="2787811"/>
                <a:ext cx="200412" cy="46251"/>
                <a:chOff x="3739675" y="2714693"/>
                <a:chExt cx="200412" cy="70335"/>
              </a:xfrm>
            </p:grpSpPr>
            <p:sp>
              <p:nvSpPr>
                <p:cNvPr id="135" name="Oval 134">
                  <a:extLst>
                    <a:ext uri="{FF2B5EF4-FFF2-40B4-BE49-F238E27FC236}">
                      <a16:creationId xmlns:a16="http://schemas.microsoft.com/office/drawing/2014/main" id="{7EBAA7E6-A593-4E6D-822E-B9F1E43D095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FB5FA78F-18DE-44C3-B727-DC9D28656AD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5" name="Group 104">
                <a:extLst>
                  <a:ext uri="{FF2B5EF4-FFF2-40B4-BE49-F238E27FC236}">
                    <a16:creationId xmlns:a16="http://schemas.microsoft.com/office/drawing/2014/main" id="{D7C21E44-B33B-4140-BA9C-5EC98A46CA5A}"/>
                  </a:ext>
                </a:extLst>
              </p:cNvPr>
              <p:cNvGrpSpPr/>
              <p:nvPr/>
            </p:nvGrpSpPr>
            <p:grpSpPr>
              <a:xfrm>
                <a:off x="3770943" y="2828260"/>
                <a:ext cx="200412" cy="46251"/>
                <a:chOff x="3739675" y="2714693"/>
                <a:chExt cx="200412" cy="70335"/>
              </a:xfrm>
            </p:grpSpPr>
            <p:sp>
              <p:nvSpPr>
                <p:cNvPr id="133" name="Oval 132">
                  <a:extLst>
                    <a:ext uri="{FF2B5EF4-FFF2-40B4-BE49-F238E27FC236}">
                      <a16:creationId xmlns:a16="http://schemas.microsoft.com/office/drawing/2014/main" id="{1E50831A-386D-430D-8F58-B46B4A909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a:extLst>
                    <a:ext uri="{FF2B5EF4-FFF2-40B4-BE49-F238E27FC236}">
                      <a16:creationId xmlns:a16="http://schemas.microsoft.com/office/drawing/2014/main" id="{BB7E76F2-3F60-4EE7-8564-EFF9A5A8FE1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oup 105">
                <a:extLst>
                  <a:ext uri="{FF2B5EF4-FFF2-40B4-BE49-F238E27FC236}">
                    <a16:creationId xmlns:a16="http://schemas.microsoft.com/office/drawing/2014/main" id="{A2D2E2CB-7419-45EF-8145-C1CDFDD0039E}"/>
                  </a:ext>
                </a:extLst>
              </p:cNvPr>
              <p:cNvGrpSpPr/>
              <p:nvPr/>
            </p:nvGrpSpPr>
            <p:grpSpPr>
              <a:xfrm>
                <a:off x="3702366" y="2790008"/>
                <a:ext cx="200412" cy="45719"/>
                <a:chOff x="3739675" y="2714693"/>
                <a:chExt cx="200412" cy="70335"/>
              </a:xfrm>
            </p:grpSpPr>
            <p:sp>
              <p:nvSpPr>
                <p:cNvPr id="131" name="Oval 130">
                  <a:extLst>
                    <a:ext uri="{FF2B5EF4-FFF2-40B4-BE49-F238E27FC236}">
                      <a16:creationId xmlns:a16="http://schemas.microsoft.com/office/drawing/2014/main" id="{6A7CC939-9FCD-4B70-B091-17E0E4C999E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Oval 131">
                  <a:extLst>
                    <a:ext uri="{FF2B5EF4-FFF2-40B4-BE49-F238E27FC236}">
                      <a16:creationId xmlns:a16="http://schemas.microsoft.com/office/drawing/2014/main" id="{17D37ED3-63A1-4FED-94B3-39A3E79660E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7" name="Group 106">
                <a:extLst>
                  <a:ext uri="{FF2B5EF4-FFF2-40B4-BE49-F238E27FC236}">
                    <a16:creationId xmlns:a16="http://schemas.microsoft.com/office/drawing/2014/main" id="{9B45F5EC-5BCB-4B38-828B-D6219F2EB484}"/>
                  </a:ext>
                </a:extLst>
              </p:cNvPr>
              <p:cNvGrpSpPr/>
              <p:nvPr/>
            </p:nvGrpSpPr>
            <p:grpSpPr>
              <a:xfrm>
                <a:off x="3660290" y="2835696"/>
                <a:ext cx="200412" cy="58765"/>
                <a:chOff x="3739675" y="2714693"/>
                <a:chExt cx="200412" cy="70335"/>
              </a:xfrm>
            </p:grpSpPr>
            <p:sp>
              <p:nvSpPr>
                <p:cNvPr id="129" name="Oval 128">
                  <a:extLst>
                    <a:ext uri="{FF2B5EF4-FFF2-40B4-BE49-F238E27FC236}">
                      <a16:creationId xmlns:a16="http://schemas.microsoft.com/office/drawing/2014/main" id="{F175B483-4869-43E4-9C1A-7A91C0412E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41AC6DF-2238-4478-9652-E565C408BE0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463F3A25-6B18-4EB7-8EF7-4E337547A7B1}"/>
                  </a:ext>
                </a:extLst>
              </p:cNvPr>
              <p:cNvGrpSpPr/>
              <p:nvPr/>
            </p:nvGrpSpPr>
            <p:grpSpPr>
              <a:xfrm>
                <a:off x="3537824" y="2854536"/>
                <a:ext cx="200412" cy="46251"/>
                <a:chOff x="3739675" y="2714693"/>
                <a:chExt cx="200412" cy="70335"/>
              </a:xfrm>
            </p:grpSpPr>
            <p:sp>
              <p:nvSpPr>
                <p:cNvPr id="127" name="Oval 126">
                  <a:extLst>
                    <a:ext uri="{FF2B5EF4-FFF2-40B4-BE49-F238E27FC236}">
                      <a16:creationId xmlns:a16="http://schemas.microsoft.com/office/drawing/2014/main" id="{2F18688D-4637-4070-8A46-2DE92CA5BE3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12D9842E-CA3A-45E3-BE2F-1A893498F89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 name="Group 108">
                <a:extLst>
                  <a:ext uri="{FF2B5EF4-FFF2-40B4-BE49-F238E27FC236}">
                    <a16:creationId xmlns:a16="http://schemas.microsoft.com/office/drawing/2014/main" id="{AC866FE4-06A6-4DDB-A0C0-50AB897F33CC}"/>
                  </a:ext>
                </a:extLst>
              </p:cNvPr>
              <p:cNvGrpSpPr/>
              <p:nvPr/>
            </p:nvGrpSpPr>
            <p:grpSpPr>
              <a:xfrm>
                <a:off x="3571637" y="2809505"/>
                <a:ext cx="200412" cy="46251"/>
                <a:chOff x="3739675" y="2714693"/>
                <a:chExt cx="200412" cy="70335"/>
              </a:xfrm>
            </p:grpSpPr>
            <p:sp>
              <p:nvSpPr>
                <p:cNvPr id="125" name="Oval 124">
                  <a:extLst>
                    <a:ext uri="{FF2B5EF4-FFF2-40B4-BE49-F238E27FC236}">
                      <a16:creationId xmlns:a16="http://schemas.microsoft.com/office/drawing/2014/main" id="{5759FF31-5EAA-4A49-8FC2-F67C610378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Oval 125">
                  <a:extLst>
                    <a:ext uri="{FF2B5EF4-FFF2-40B4-BE49-F238E27FC236}">
                      <a16:creationId xmlns:a16="http://schemas.microsoft.com/office/drawing/2014/main" id="{17008596-1668-4793-95CB-AA3150773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0" name="Group 109">
                <a:extLst>
                  <a:ext uri="{FF2B5EF4-FFF2-40B4-BE49-F238E27FC236}">
                    <a16:creationId xmlns:a16="http://schemas.microsoft.com/office/drawing/2014/main" id="{54831E24-23EE-4262-AFCE-D54729572F2D}"/>
                  </a:ext>
                </a:extLst>
              </p:cNvPr>
              <p:cNvGrpSpPr/>
              <p:nvPr/>
            </p:nvGrpSpPr>
            <p:grpSpPr>
              <a:xfrm>
                <a:off x="3886556" y="2704368"/>
                <a:ext cx="200412" cy="46251"/>
                <a:chOff x="3739675" y="2714693"/>
                <a:chExt cx="200412" cy="70335"/>
              </a:xfrm>
            </p:grpSpPr>
            <p:sp>
              <p:nvSpPr>
                <p:cNvPr id="123" name="Oval 122">
                  <a:extLst>
                    <a:ext uri="{FF2B5EF4-FFF2-40B4-BE49-F238E27FC236}">
                      <a16:creationId xmlns:a16="http://schemas.microsoft.com/office/drawing/2014/main" id="{8868B777-1346-4E66-A79A-25E181B60E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a:extLst>
                    <a:ext uri="{FF2B5EF4-FFF2-40B4-BE49-F238E27FC236}">
                      <a16:creationId xmlns:a16="http://schemas.microsoft.com/office/drawing/2014/main" id="{9B6DFAEA-16E4-4EF3-9DA6-6B5D90853D9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1" name="Group 110">
                <a:extLst>
                  <a:ext uri="{FF2B5EF4-FFF2-40B4-BE49-F238E27FC236}">
                    <a16:creationId xmlns:a16="http://schemas.microsoft.com/office/drawing/2014/main" id="{E0D7A2D3-F70D-49BC-B030-9A6CF69FF63C}"/>
                  </a:ext>
                </a:extLst>
              </p:cNvPr>
              <p:cNvGrpSpPr/>
              <p:nvPr/>
            </p:nvGrpSpPr>
            <p:grpSpPr>
              <a:xfrm>
                <a:off x="3726645" y="2745098"/>
                <a:ext cx="200412" cy="46251"/>
                <a:chOff x="3739675" y="2714693"/>
                <a:chExt cx="200412" cy="70335"/>
              </a:xfrm>
            </p:grpSpPr>
            <p:sp>
              <p:nvSpPr>
                <p:cNvPr id="121" name="Oval 120">
                  <a:extLst>
                    <a:ext uri="{FF2B5EF4-FFF2-40B4-BE49-F238E27FC236}">
                      <a16:creationId xmlns:a16="http://schemas.microsoft.com/office/drawing/2014/main" id="{7704046A-C9DD-4AB1-B32E-73AE9E508B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338AC8F5-2A27-49DD-9C12-FE561D0E0E2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2" name="Group 111">
                <a:extLst>
                  <a:ext uri="{FF2B5EF4-FFF2-40B4-BE49-F238E27FC236}">
                    <a16:creationId xmlns:a16="http://schemas.microsoft.com/office/drawing/2014/main" id="{6F44FC54-A8C1-4199-A4BE-70CA082C2BF1}"/>
                  </a:ext>
                </a:extLst>
              </p:cNvPr>
              <p:cNvGrpSpPr/>
              <p:nvPr/>
            </p:nvGrpSpPr>
            <p:grpSpPr>
              <a:xfrm>
                <a:off x="3769057" y="2696995"/>
                <a:ext cx="200412" cy="46251"/>
                <a:chOff x="3739675" y="2714693"/>
                <a:chExt cx="200412" cy="70335"/>
              </a:xfrm>
            </p:grpSpPr>
            <p:sp>
              <p:nvSpPr>
                <p:cNvPr id="119" name="Oval 118">
                  <a:extLst>
                    <a:ext uri="{FF2B5EF4-FFF2-40B4-BE49-F238E27FC236}">
                      <a16:creationId xmlns:a16="http://schemas.microsoft.com/office/drawing/2014/main" id="{9896C733-FC77-4D73-8111-F7EA0074C91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064577EE-A108-46B9-94A9-529C9625A97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3" name="Group 112">
                <a:extLst>
                  <a:ext uri="{FF2B5EF4-FFF2-40B4-BE49-F238E27FC236}">
                    <a16:creationId xmlns:a16="http://schemas.microsoft.com/office/drawing/2014/main" id="{E6E807CE-2D22-4075-88FA-4A19E7665176}"/>
                  </a:ext>
                </a:extLst>
              </p:cNvPr>
              <p:cNvGrpSpPr/>
              <p:nvPr/>
            </p:nvGrpSpPr>
            <p:grpSpPr>
              <a:xfrm>
                <a:off x="3630410" y="2719623"/>
                <a:ext cx="200412" cy="46251"/>
                <a:chOff x="3739675" y="2714693"/>
                <a:chExt cx="200412" cy="70335"/>
              </a:xfrm>
            </p:grpSpPr>
            <p:sp>
              <p:nvSpPr>
                <p:cNvPr id="117" name="Oval 116">
                  <a:extLst>
                    <a:ext uri="{FF2B5EF4-FFF2-40B4-BE49-F238E27FC236}">
                      <a16:creationId xmlns:a16="http://schemas.microsoft.com/office/drawing/2014/main" id="{2CF28F8E-744F-40F9-A614-E2870D94564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6372A1AD-D212-404E-BDC2-F7017FEC9CE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4" name="Group 113">
                <a:extLst>
                  <a:ext uri="{FF2B5EF4-FFF2-40B4-BE49-F238E27FC236}">
                    <a16:creationId xmlns:a16="http://schemas.microsoft.com/office/drawing/2014/main" id="{A6CC1B44-C462-4D49-A3F2-2B00F29653CE}"/>
                  </a:ext>
                </a:extLst>
              </p:cNvPr>
              <p:cNvGrpSpPr/>
              <p:nvPr/>
            </p:nvGrpSpPr>
            <p:grpSpPr>
              <a:xfrm>
                <a:off x="3593942" y="2762460"/>
                <a:ext cx="200412" cy="46251"/>
                <a:chOff x="3739675" y="2714693"/>
                <a:chExt cx="200412" cy="70335"/>
              </a:xfrm>
            </p:grpSpPr>
            <p:sp>
              <p:nvSpPr>
                <p:cNvPr id="115" name="Oval 114">
                  <a:extLst>
                    <a:ext uri="{FF2B5EF4-FFF2-40B4-BE49-F238E27FC236}">
                      <a16:creationId xmlns:a16="http://schemas.microsoft.com/office/drawing/2014/main" id="{AB5B04EA-D3CF-47B0-9430-E193463C969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15EAA31B-D36F-4429-B64A-E13C9536E6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oup 38">
              <a:extLst>
                <a:ext uri="{FF2B5EF4-FFF2-40B4-BE49-F238E27FC236}">
                  <a16:creationId xmlns:a16="http://schemas.microsoft.com/office/drawing/2014/main" id="{FD83247B-8C78-4F9E-BA67-20D349A015AF}"/>
                </a:ext>
              </a:extLst>
            </p:cNvPr>
            <p:cNvGrpSpPr/>
            <p:nvPr/>
          </p:nvGrpSpPr>
          <p:grpSpPr>
            <a:xfrm>
              <a:off x="7161212" y="5548474"/>
              <a:ext cx="176132" cy="70820"/>
              <a:chOff x="4084304" y="2633045"/>
              <a:chExt cx="704622" cy="283281"/>
            </a:xfrm>
          </p:grpSpPr>
          <p:sp>
            <p:nvSpPr>
              <p:cNvPr id="61" name="Freeform 895">
                <a:extLst>
                  <a:ext uri="{FF2B5EF4-FFF2-40B4-BE49-F238E27FC236}">
                    <a16:creationId xmlns:a16="http://schemas.microsoft.com/office/drawing/2014/main" id="{4095713E-4600-4585-8068-C6A41AB5932C}"/>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3135FDDE-40F8-45A1-8633-479390FC8E76}"/>
                  </a:ext>
                </a:extLst>
              </p:cNvPr>
              <p:cNvGrpSpPr/>
              <p:nvPr/>
            </p:nvGrpSpPr>
            <p:grpSpPr>
              <a:xfrm flipH="1">
                <a:off x="4192614" y="2741875"/>
                <a:ext cx="200412" cy="46251"/>
                <a:chOff x="3739675" y="2714693"/>
                <a:chExt cx="200412" cy="70335"/>
              </a:xfrm>
            </p:grpSpPr>
            <p:sp>
              <p:nvSpPr>
                <p:cNvPr id="99" name="Oval 98">
                  <a:extLst>
                    <a:ext uri="{FF2B5EF4-FFF2-40B4-BE49-F238E27FC236}">
                      <a16:creationId xmlns:a16="http://schemas.microsoft.com/office/drawing/2014/main" id="{678D8E76-12C1-446B-8983-8915B8CD9A9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419C6AE-CAE5-4D2A-8002-ACAFC83B382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a:extLst>
                  <a:ext uri="{FF2B5EF4-FFF2-40B4-BE49-F238E27FC236}">
                    <a16:creationId xmlns:a16="http://schemas.microsoft.com/office/drawing/2014/main" id="{75ECA26E-AE59-400B-BA1A-47BCB20F54EB}"/>
                  </a:ext>
                </a:extLst>
              </p:cNvPr>
              <p:cNvGrpSpPr/>
              <p:nvPr/>
            </p:nvGrpSpPr>
            <p:grpSpPr>
              <a:xfrm flipH="1">
                <a:off x="4168993" y="2662209"/>
                <a:ext cx="200412" cy="46251"/>
                <a:chOff x="3739675" y="2714693"/>
                <a:chExt cx="200412" cy="70335"/>
              </a:xfrm>
            </p:grpSpPr>
            <p:sp>
              <p:nvSpPr>
                <p:cNvPr id="97" name="Oval 96">
                  <a:extLst>
                    <a:ext uri="{FF2B5EF4-FFF2-40B4-BE49-F238E27FC236}">
                      <a16:creationId xmlns:a16="http://schemas.microsoft.com/office/drawing/2014/main" id="{717BB440-CE73-4343-AA6F-E937B3B7AFA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DDE29C7A-87A4-4926-BA23-CE1D140BA9C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a:extLst>
                  <a:ext uri="{FF2B5EF4-FFF2-40B4-BE49-F238E27FC236}">
                    <a16:creationId xmlns:a16="http://schemas.microsoft.com/office/drawing/2014/main" id="{DF2754F3-0516-4CF3-B880-593DF0F74425}"/>
                  </a:ext>
                </a:extLst>
              </p:cNvPr>
              <p:cNvGrpSpPr/>
              <p:nvPr/>
            </p:nvGrpSpPr>
            <p:grpSpPr>
              <a:xfrm flipH="1">
                <a:off x="4223410" y="2788326"/>
                <a:ext cx="200412" cy="46251"/>
                <a:chOff x="3739675" y="2714693"/>
                <a:chExt cx="200412" cy="70335"/>
              </a:xfrm>
            </p:grpSpPr>
            <p:sp>
              <p:nvSpPr>
                <p:cNvPr id="95" name="Oval 94">
                  <a:extLst>
                    <a:ext uri="{FF2B5EF4-FFF2-40B4-BE49-F238E27FC236}">
                      <a16:creationId xmlns:a16="http://schemas.microsoft.com/office/drawing/2014/main" id="{9D26302E-33DB-4D97-A1F4-A0A0F321C4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0225D9B-8D55-4D65-8657-6C5BC57B2FE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D11CED2A-AB9A-4C82-93F4-52492AB71FFF}"/>
                  </a:ext>
                </a:extLst>
              </p:cNvPr>
              <p:cNvGrpSpPr/>
              <p:nvPr/>
            </p:nvGrpSpPr>
            <p:grpSpPr>
              <a:xfrm flipH="1">
                <a:off x="4292516" y="2828775"/>
                <a:ext cx="200412" cy="46251"/>
                <a:chOff x="3739675" y="2714693"/>
                <a:chExt cx="200412" cy="70335"/>
              </a:xfrm>
            </p:grpSpPr>
            <p:sp>
              <p:nvSpPr>
                <p:cNvPr id="93" name="Oval 92">
                  <a:extLst>
                    <a:ext uri="{FF2B5EF4-FFF2-40B4-BE49-F238E27FC236}">
                      <a16:creationId xmlns:a16="http://schemas.microsoft.com/office/drawing/2014/main" id="{2D77A479-EB38-4F89-B548-A083A036665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775365ED-62CA-434A-802F-D867B69163E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5">
                <a:extLst>
                  <a:ext uri="{FF2B5EF4-FFF2-40B4-BE49-F238E27FC236}">
                    <a16:creationId xmlns:a16="http://schemas.microsoft.com/office/drawing/2014/main" id="{4FD50067-DC6D-4041-AB4B-A5C2C8E38BED}"/>
                  </a:ext>
                </a:extLst>
              </p:cNvPr>
              <p:cNvGrpSpPr/>
              <p:nvPr/>
            </p:nvGrpSpPr>
            <p:grpSpPr>
              <a:xfrm flipH="1">
                <a:off x="4361093" y="2790523"/>
                <a:ext cx="200412" cy="45719"/>
                <a:chOff x="3739675" y="2714693"/>
                <a:chExt cx="200412" cy="70335"/>
              </a:xfrm>
            </p:grpSpPr>
            <p:sp>
              <p:nvSpPr>
                <p:cNvPr id="91" name="Oval 90">
                  <a:extLst>
                    <a:ext uri="{FF2B5EF4-FFF2-40B4-BE49-F238E27FC236}">
                      <a16:creationId xmlns:a16="http://schemas.microsoft.com/office/drawing/2014/main" id="{A2B19505-EC51-4462-9F34-A72747AEDC6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F4D9ECBF-F3D3-412E-8060-29772B280DE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66">
                <a:extLst>
                  <a:ext uri="{FF2B5EF4-FFF2-40B4-BE49-F238E27FC236}">
                    <a16:creationId xmlns:a16="http://schemas.microsoft.com/office/drawing/2014/main" id="{0716FCFA-447E-4554-9FDB-1FE299CF4B0E}"/>
                  </a:ext>
                </a:extLst>
              </p:cNvPr>
              <p:cNvGrpSpPr/>
              <p:nvPr/>
            </p:nvGrpSpPr>
            <p:grpSpPr>
              <a:xfrm flipH="1">
                <a:off x="4403169" y="2836211"/>
                <a:ext cx="200412" cy="58765"/>
                <a:chOff x="3739675" y="2714693"/>
                <a:chExt cx="200412" cy="70335"/>
              </a:xfrm>
            </p:grpSpPr>
            <p:sp>
              <p:nvSpPr>
                <p:cNvPr id="89" name="Oval 88">
                  <a:extLst>
                    <a:ext uri="{FF2B5EF4-FFF2-40B4-BE49-F238E27FC236}">
                      <a16:creationId xmlns:a16="http://schemas.microsoft.com/office/drawing/2014/main" id="{A1B5BCF5-3010-4356-8900-141C11213B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9BB757D4-7E87-491D-9614-26A792665AC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979B7175-38ED-419D-B9DC-91C4F720571F}"/>
                  </a:ext>
                </a:extLst>
              </p:cNvPr>
              <p:cNvGrpSpPr/>
              <p:nvPr/>
            </p:nvGrpSpPr>
            <p:grpSpPr>
              <a:xfrm flipH="1">
                <a:off x="4525635" y="2855051"/>
                <a:ext cx="200412" cy="46251"/>
                <a:chOff x="3739675" y="2714693"/>
                <a:chExt cx="200412" cy="70335"/>
              </a:xfrm>
            </p:grpSpPr>
            <p:sp>
              <p:nvSpPr>
                <p:cNvPr id="87" name="Oval 86">
                  <a:extLst>
                    <a:ext uri="{FF2B5EF4-FFF2-40B4-BE49-F238E27FC236}">
                      <a16:creationId xmlns:a16="http://schemas.microsoft.com/office/drawing/2014/main" id="{DD1F0E06-DA57-4881-950E-4C861EB596D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89EEC802-793E-4905-9084-D6DABF1351D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a:extLst>
                  <a:ext uri="{FF2B5EF4-FFF2-40B4-BE49-F238E27FC236}">
                    <a16:creationId xmlns:a16="http://schemas.microsoft.com/office/drawing/2014/main" id="{9EC498B1-EF75-4ADD-837D-5844F619850B}"/>
                  </a:ext>
                </a:extLst>
              </p:cNvPr>
              <p:cNvGrpSpPr/>
              <p:nvPr/>
            </p:nvGrpSpPr>
            <p:grpSpPr>
              <a:xfrm flipH="1">
                <a:off x="4491822" y="2810020"/>
                <a:ext cx="200412" cy="46251"/>
                <a:chOff x="3739675" y="2714693"/>
                <a:chExt cx="200412" cy="70335"/>
              </a:xfrm>
            </p:grpSpPr>
            <p:sp>
              <p:nvSpPr>
                <p:cNvPr id="85" name="Oval 84">
                  <a:extLst>
                    <a:ext uri="{FF2B5EF4-FFF2-40B4-BE49-F238E27FC236}">
                      <a16:creationId xmlns:a16="http://schemas.microsoft.com/office/drawing/2014/main" id="{6ECA51CF-0F80-4AC9-BD15-0BFA3EB4BD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242966CA-2B80-4626-8704-340A9CF82C4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EAA0575D-9B2A-4B24-B364-DEC35F5442B1}"/>
                  </a:ext>
                </a:extLst>
              </p:cNvPr>
              <p:cNvGrpSpPr/>
              <p:nvPr/>
            </p:nvGrpSpPr>
            <p:grpSpPr>
              <a:xfrm flipH="1">
                <a:off x="4176903" y="2704883"/>
                <a:ext cx="200412" cy="46251"/>
                <a:chOff x="3739675" y="2714693"/>
                <a:chExt cx="200412" cy="70335"/>
              </a:xfrm>
            </p:grpSpPr>
            <p:sp>
              <p:nvSpPr>
                <p:cNvPr id="83" name="Oval 82">
                  <a:extLst>
                    <a:ext uri="{FF2B5EF4-FFF2-40B4-BE49-F238E27FC236}">
                      <a16:creationId xmlns:a16="http://schemas.microsoft.com/office/drawing/2014/main" id="{C4EC6996-03F9-492D-A38E-B43DBC78CE7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6FCD6CAC-F737-4288-9E2F-AA26F14D0D6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29AD1CFC-5034-4BAF-AB41-20A7BF4D1D46}"/>
                  </a:ext>
                </a:extLst>
              </p:cNvPr>
              <p:cNvGrpSpPr/>
              <p:nvPr/>
            </p:nvGrpSpPr>
            <p:grpSpPr>
              <a:xfrm flipH="1">
                <a:off x="4336814" y="2745613"/>
                <a:ext cx="200412" cy="46251"/>
                <a:chOff x="3739675" y="2714693"/>
                <a:chExt cx="200412" cy="70335"/>
              </a:xfrm>
            </p:grpSpPr>
            <p:sp>
              <p:nvSpPr>
                <p:cNvPr id="81" name="Oval 80">
                  <a:extLst>
                    <a:ext uri="{FF2B5EF4-FFF2-40B4-BE49-F238E27FC236}">
                      <a16:creationId xmlns:a16="http://schemas.microsoft.com/office/drawing/2014/main" id="{986D18FB-D78C-4C68-8ED4-EF94D67BE86F}"/>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val 81">
                  <a:extLst>
                    <a:ext uri="{FF2B5EF4-FFF2-40B4-BE49-F238E27FC236}">
                      <a16:creationId xmlns:a16="http://schemas.microsoft.com/office/drawing/2014/main" id="{84FF084B-1254-4D37-A572-48FEA7F77D1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2" name="Group 71">
                <a:extLst>
                  <a:ext uri="{FF2B5EF4-FFF2-40B4-BE49-F238E27FC236}">
                    <a16:creationId xmlns:a16="http://schemas.microsoft.com/office/drawing/2014/main" id="{FAFA58E8-F71C-48A2-8882-0271301F2CE1}"/>
                  </a:ext>
                </a:extLst>
              </p:cNvPr>
              <p:cNvGrpSpPr/>
              <p:nvPr/>
            </p:nvGrpSpPr>
            <p:grpSpPr>
              <a:xfrm flipH="1">
                <a:off x="4294402" y="2697510"/>
                <a:ext cx="200412" cy="46251"/>
                <a:chOff x="3739675" y="2714693"/>
                <a:chExt cx="200412" cy="70335"/>
              </a:xfrm>
            </p:grpSpPr>
            <p:sp>
              <p:nvSpPr>
                <p:cNvPr id="79" name="Oval 78">
                  <a:extLst>
                    <a:ext uri="{FF2B5EF4-FFF2-40B4-BE49-F238E27FC236}">
                      <a16:creationId xmlns:a16="http://schemas.microsoft.com/office/drawing/2014/main" id="{26C60D11-5D3E-491E-B7EF-2A5C16147A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4813D154-7BE5-4B90-99BB-498E2803E5C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44741E56-AE21-43C6-BD3B-AC9DA8C61199}"/>
                  </a:ext>
                </a:extLst>
              </p:cNvPr>
              <p:cNvGrpSpPr/>
              <p:nvPr/>
            </p:nvGrpSpPr>
            <p:grpSpPr>
              <a:xfrm flipH="1">
                <a:off x="4433049" y="2720138"/>
                <a:ext cx="200412" cy="46251"/>
                <a:chOff x="3739675" y="2714693"/>
                <a:chExt cx="200412" cy="70335"/>
              </a:xfrm>
            </p:grpSpPr>
            <p:sp>
              <p:nvSpPr>
                <p:cNvPr id="77" name="Oval 76">
                  <a:extLst>
                    <a:ext uri="{FF2B5EF4-FFF2-40B4-BE49-F238E27FC236}">
                      <a16:creationId xmlns:a16="http://schemas.microsoft.com/office/drawing/2014/main" id="{9906DC13-9704-468D-810D-D6AB75490FA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903DFEC1-EDBC-4D10-859C-F08C796F95E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425C6635-A4AF-4503-A13C-3C1D1E6045BC}"/>
                  </a:ext>
                </a:extLst>
              </p:cNvPr>
              <p:cNvGrpSpPr/>
              <p:nvPr/>
            </p:nvGrpSpPr>
            <p:grpSpPr>
              <a:xfrm flipH="1">
                <a:off x="4469517" y="2762975"/>
                <a:ext cx="200412" cy="46251"/>
                <a:chOff x="3739675" y="2714693"/>
                <a:chExt cx="200412" cy="70335"/>
              </a:xfrm>
            </p:grpSpPr>
            <p:sp>
              <p:nvSpPr>
                <p:cNvPr id="75" name="Oval 74">
                  <a:extLst>
                    <a:ext uri="{FF2B5EF4-FFF2-40B4-BE49-F238E27FC236}">
                      <a16:creationId xmlns:a16="http://schemas.microsoft.com/office/drawing/2014/main" id="{57DEF41B-00E8-4867-AC07-E8D24FEEB1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C2B9C1AE-8A9C-424B-9A48-B2127ED8D4B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 name="Group 39">
              <a:extLst>
                <a:ext uri="{FF2B5EF4-FFF2-40B4-BE49-F238E27FC236}">
                  <a16:creationId xmlns:a16="http://schemas.microsoft.com/office/drawing/2014/main" id="{A0972FA8-AC54-4549-93D5-1287B0DF5FAD}"/>
                </a:ext>
              </a:extLst>
            </p:cNvPr>
            <p:cNvGrpSpPr>
              <a:grpSpLocks noChangeAspect="1"/>
            </p:cNvGrpSpPr>
            <p:nvPr/>
          </p:nvGrpSpPr>
          <p:grpSpPr>
            <a:xfrm>
              <a:off x="7295654" y="5737049"/>
              <a:ext cx="367490" cy="300645"/>
              <a:chOff x="3239896" y="3360550"/>
              <a:chExt cx="2601374" cy="2127909"/>
            </a:xfrm>
          </p:grpSpPr>
          <p:grpSp>
            <p:nvGrpSpPr>
              <p:cNvPr id="41" name="Group 40">
                <a:extLst>
                  <a:ext uri="{FF2B5EF4-FFF2-40B4-BE49-F238E27FC236}">
                    <a16:creationId xmlns:a16="http://schemas.microsoft.com/office/drawing/2014/main" id="{23E7010F-15EE-427F-AD3C-8D170EEE3B1F}"/>
                  </a:ext>
                </a:extLst>
              </p:cNvPr>
              <p:cNvGrpSpPr>
                <a:grpSpLocks noChangeAspect="1"/>
              </p:cNvGrpSpPr>
              <p:nvPr/>
            </p:nvGrpSpPr>
            <p:grpSpPr>
              <a:xfrm>
                <a:off x="3239896" y="3360550"/>
                <a:ext cx="2601374" cy="2044182"/>
                <a:chOff x="4031138" y="4120109"/>
                <a:chExt cx="2575023" cy="2023472"/>
              </a:xfrm>
            </p:grpSpPr>
            <p:sp>
              <p:nvSpPr>
                <p:cNvPr id="47" name="Freeform 881">
                  <a:extLst>
                    <a:ext uri="{FF2B5EF4-FFF2-40B4-BE49-F238E27FC236}">
                      <a16:creationId xmlns:a16="http://schemas.microsoft.com/office/drawing/2014/main" id="{80F27B28-3F07-4717-9591-AE74EDE2B36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882">
                  <a:extLst>
                    <a:ext uri="{FF2B5EF4-FFF2-40B4-BE49-F238E27FC236}">
                      <a16:creationId xmlns:a16="http://schemas.microsoft.com/office/drawing/2014/main" id="{86E879A3-81A9-4A34-93AD-653E5D1646C1}"/>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883">
                  <a:extLst>
                    <a:ext uri="{FF2B5EF4-FFF2-40B4-BE49-F238E27FC236}">
                      <a16:creationId xmlns:a16="http://schemas.microsoft.com/office/drawing/2014/main" id="{AF821D9E-3B56-403B-9C2F-02F2F257EE4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884">
                  <a:extLst>
                    <a:ext uri="{FF2B5EF4-FFF2-40B4-BE49-F238E27FC236}">
                      <a16:creationId xmlns:a16="http://schemas.microsoft.com/office/drawing/2014/main" id="{0354C73E-98E0-4FE8-88FC-4CC017A6AFC9}"/>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885">
                  <a:extLst>
                    <a:ext uri="{FF2B5EF4-FFF2-40B4-BE49-F238E27FC236}">
                      <a16:creationId xmlns:a16="http://schemas.microsoft.com/office/drawing/2014/main" id="{0E493EB3-0F58-436C-82B9-54809CC33D3B}"/>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886">
                  <a:extLst>
                    <a:ext uri="{FF2B5EF4-FFF2-40B4-BE49-F238E27FC236}">
                      <a16:creationId xmlns:a16="http://schemas.microsoft.com/office/drawing/2014/main" id="{19D65A2B-B0C8-4545-8496-147618720945}"/>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73A183-9E7A-4F5F-897D-2AE1FA65EFA1}"/>
                    </a:ext>
                  </a:extLst>
                </p:cNvPr>
                <p:cNvSpPr/>
                <p:nvPr/>
              </p:nvSpPr>
              <p:spPr>
                <a:xfrm>
                  <a:off x="4468904" y="4460901"/>
                  <a:ext cx="128145" cy="1281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7">
                  <a:extLst>
                    <a:ext uri="{FF2B5EF4-FFF2-40B4-BE49-F238E27FC236}">
                      <a16:creationId xmlns:a16="http://schemas.microsoft.com/office/drawing/2014/main" id="{B0C65E7A-10EE-4B15-B9DE-7E15F8131D1D}"/>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889">
                  <a:extLst>
                    <a:ext uri="{FF2B5EF4-FFF2-40B4-BE49-F238E27FC236}">
                      <a16:creationId xmlns:a16="http://schemas.microsoft.com/office/drawing/2014/main" id="{86980F37-5427-482C-8B81-465C0AF7487C}"/>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7">
                  <a:extLst>
                    <a:ext uri="{FF2B5EF4-FFF2-40B4-BE49-F238E27FC236}">
                      <a16:creationId xmlns:a16="http://schemas.microsoft.com/office/drawing/2014/main" id="{E7857112-A23C-4660-A485-9DC665119311}"/>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7">
                  <a:extLst>
                    <a:ext uri="{FF2B5EF4-FFF2-40B4-BE49-F238E27FC236}">
                      <a16:creationId xmlns:a16="http://schemas.microsoft.com/office/drawing/2014/main" id="{6336AF95-10FD-466A-B413-2C10422BBA98}"/>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45A9DAE7-D5B0-46EB-BE80-A00365076F82}"/>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93">
                  <a:extLst>
                    <a:ext uri="{FF2B5EF4-FFF2-40B4-BE49-F238E27FC236}">
                      <a16:creationId xmlns:a16="http://schemas.microsoft.com/office/drawing/2014/main" id="{80250A69-607F-40F3-9DA1-2577FAA87498}"/>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894">
                  <a:extLst>
                    <a:ext uri="{FF2B5EF4-FFF2-40B4-BE49-F238E27FC236}">
                      <a16:creationId xmlns:a16="http://schemas.microsoft.com/office/drawing/2014/main" id="{32A7E325-B760-4BFC-8A48-BD081BB4F235}"/>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ectangle 61">
                <a:extLst>
                  <a:ext uri="{FF2B5EF4-FFF2-40B4-BE49-F238E27FC236}">
                    <a16:creationId xmlns:a16="http://schemas.microsoft.com/office/drawing/2014/main" id="{5E27BAB6-7FE8-48C7-A9EE-AC325017AC2F}"/>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1">
                <a:extLst>
                  <a:ext uri="{FF2B5EF4-FFF2-40B4-BE49-F238E27FC236}">
                    <a16:creationId xmlns:a16="http://schemas.microsoft.com/office/drawing/2014/main" id="{0AF71D5E-95E6-4DA9-9991-6E97D4DA3F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61">
                <a:extLst>
                  <a:ext uri="{FF2B5EF4-FFF2-40B4-BE49-F238E27FC236}">
                    <a16:creationId xmlns:a16="http://schemas.microsoft.com/office/drawing/2014/main" id="{4C7073E7-B412-4B6A-B9AD-D93C114CF73B}"/>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61">
                <a:extLst>
                  <a:ext uri="{FF2B5EF4-FFF2-40B4-BE49-F238E27FC236}">
                    <a16:creationId xmlns:a16="http://schemas.microsoft.com/office/drawing/2014/main" id="{066F7F40-3487-470D-BAA8-07646AE5551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880">
                <a:extLst>
                  <a:ext uri="{FF2B5EF4-FFF2-40B4-BE49-F238E27FC236}">
                    <a16:creationId xmlns:a16="http://schemas.microsoft.com/office/drawing/2014/main" id="{37771860-C4DE-4F2E-8888-012B1701468D}"/>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166">
            <a:extLst>
              <a:ext uri="{FF2B5EF4-FFF2-40B4-BE49-F238E27FC236}">
                <a16:creationId xmlns:a16="http://schemas.microsoft.com/office/drawing/2014/main" id="{5E9AD1B4-819B-49A4-9504-43F8BF1CB7F7}"/>
              </a:ext>
            </a:extLst>
          </p:cNvPr>
          <p:cNvGrpSpPr/>
          <p:nvPr userDrawn="1"/>
        </p:nvGrpSpPr>
        <p:grpSpPr>
          <a:xfrm>
            <a:off x="205350" y="4356976"/>
            <a:ext cx="914400" cy="914400"/>
            <a:chOff x="6773550" y="5489085"/>
            <a:chExt cx="914400" cy="914400"/>
          </a:xfrm>
        </p:grpSpPr>
        <p:sp>
          <p:nvSpPr>
            <p:cNvPr id="168" name="Oval 167">
              <a:extLst>
                <a:ext uri="{FF2B5EF4-FFF2-40B4-BE49-F238E27FC236}">
                  <a16:creationId xmlns:a16="http://schemas.microsoft.com/office/drawing/2014/main" id="{6BA7C997-31A6-4739-8D57-5AFBFE233C47}"/>
                </a:ext>
              </a:extLst>
            </p:cNvPr>
            <p:cNvSpPr>
              <a:spLocks noChangeAspect="1"/>
            </p:cNvSpPr>
            <p:nvPr/>
          </p:nvSpPr>
          <p:spPr>
            <a:xfrm>
              <a:off x="6773550" y="5489085"/>
              <a:ext cx="914400" cy="914400"/>
            </a:xfrm>
            <a:prstGeom prst="ellipse">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26A64B9-1967-4FA2-B3B8-1A1BEB937CAC}"/>
                </a:ext>
              </a:extLst>
            </p:cNvPr>
            <p:cNvGrpSpPr/>
            <p:nvPr/>
          </p:nvGrpSpPr>
          <p:grpSpPr>
            <a:xfrm>
              <a:off x="6859558" y="5611680"/>
              <a:ext cx="742384" cy="742950"/>
              <a:chOff x="7596933" y="4494090"/>
              <a:chExt cx="742384" cy="742950"/>
            </a:xfrm>
          </p:grpSpPr>
          <p:sp>
            <p:nvSpPr>
              <p:cNvPr id="170" name="Heart 169">
                <a:extLst>
                  <a:ext uri="{FF2B5EF4-FFF2-40B4-BE49-F238E27FC236}">
                    <a16:creationId xmlns:a16="http://schemas.microsoft.com/office/drawing/2014/main" id="{F52CC439-29F3-4C6C-BE8F-1226F0A2CC2F}"/>
                  </a:ext>
                </a:extLst>
              </p:cNvPr>
              <p:cNvSpPr/>
              <p:nvPr/>
            </p:nvSpPr>
            <p:spPr>
              <a:xfrm>
                <a:off x="7596933" y="4494090"/>
                <a:ext cx="742384" cy="74295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005">
                <a:extLst>
                  <a:ext uri="{FF2B5EF4-FFF2-40B4-BE49-F238E27FC236}">
                    <a16:creationId xmlns:a16="http://schemas.microsoft.com/office/drawing/2014/main" id="{77A51B79-101A-4A8C-A3C2-1565C6529368}"/>
                  </a:ext>
                </a:extLst>
              </p:cNvPr>
              <p:cNvSpPr/>
              <p:nvPr/>
            </p:nvSpPr>
            <p:spPr>
              <a:xfrm>
                <a:off x="7825641" y="4518342"/>
                <a:ext cx="254794" cy="507847"/>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883E7C03-D247-47B0-8D0D-05EC52CF44D3}"/>
                  </a:ext>
                </a:extLst>
              </p:cNvPr>
              <p:cNvGrpSpPr/>
              <p:nvPr/>
            </p:nvGrpSpPr>
            <p:grpSpPr>
              <a:xfrm>
                <a:off x="7696528" y="4515333"/>
                <a:ext cx="516896" cy="668114"/>
                <a:chOff x="3455472" y="2704971"/>
                <a:chExt cx="2067584" cy="2672457"/>
              </a:xfrm>
            </p:grpSpPr>
            <p:sp>
              <p:nvSpPr>
                <p:cNvPr id="173" name="Rectangle 19">
                  <a:extLst>
                    <a:ext uri="{FF2B5EF4-FFF2-40B4-BE49-F238E27FC236}">
                      <a16:creationId xmlns:a16="http://schemas.microsoft.com/office/drawing/2014/main" id="{B8FD95D5-5E17-4B25-98BA-25B8EEF6AB5F}"/>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17">
                  <a:extLst>
                    <a:ext uri="{FF2B5EF4-FFF2-40B4-BE49-F238E27FC236}">
                      <a16:creationId xmlns:a16="http://schemas.microsoft.com/office/drawing/2014/main" id="{BFF0A401-4476-4B7B-A3E0-1CECE18A40D8}"/>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18">
                  <a:extLst>
                    <a:ext uri="{FF2B5EF4-FFF2-40B4-BE49-F238E27FC236}">
                      <a16:creationId xmlns:a16="http://schemas.microsoft.com/office/drawing/2014/main" id="{47F47C75-1BC4-4BD8-A990-75D40EEB2369}"/>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19">
                  <a:extLst>
                    <a:ext uri="{FF2B5EF4-FFF2-40B4-BE49-F238E27FC236}">
                      <a16:creationId xmlns:a16="http://schemas.microsoft.com/office/drawing/2014/main" id="{DF3B8778-ECB5-494D-98CE-9E7D8BEDFBC1}"/>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20">
                  <a:extLst>
                    <a:ext uri="{FF2B5EF4-FFF2-40B4-BE49-F238E27FC236}">
                      <a16:creationId xmlns:a16="http://schemas.microsoft.com/office/drawing/2014/main" id="{A0E0A1D2-044D-44F1-A247-B8D3DC752E32}"/>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21">
                  <a:extLst>
                    <a:ext uri="{FF2B5EF4-FFF2-40B4-BE49-F238E27FC236}">
                      <a16:creationId xmlns:a16="http://schemas.microsoft.com/office/drawing/2014/main" id="{D29BE72F-0853-4A5C-BFB6-A2FAF5E29693}"/>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22">
                  <a:extLst>
                    <a:ext uri="{FF2B5EF4-FFF2-40B4-BE49-F238E27FC236}">
                      <a16:creationId xmlns:a16="http://schemas.microsoft.com/office/drawing/2014/main" id="{095D234A-A880-4C9E-9C0B-AE79D7DEA2D4}"/>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014">
                  <a:extLst>
                    <a:ext uri="{FF2B5EF4-FFF2-40B4-BE49-F238E27FC236}">
                      <a16:creationId xmlns:a16="http://schemas.microsoft.com/office/drawing/2014/main" id="{847525B2-6110-40CA-90CD-7F2C60801091}"/>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015">
                  <a:extLst>
                    <a:ext uri="{FF2B5EF4-FFF2-40B4-BE49-F238E27FC236}">
                      <a16:creationId xmlns:a16="http://schemas.microsoft.com/office/drawing/2014/main" id="{0D73617E-1202-4AF5-A64C-CEBFC346D5F3}"/>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016">
                  <a:extLst>
                    <a:ext uri="{FF2B5EF4-FFF2-40B4-BE49-F238E27FC236}">
                      <a16:creationId xmlns:a16="http://schemas.microsoft.com/office/drawing/2014/main" id="{0E839A94-4CA5-4889-AB8C-C99627DF3AF7}"/>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a16="http://schemas.microsoft.com/office/drawing/2014/main" id="{3F71AE41-B379-4763-AADF-7D3E1865CA92}"/>
                    </a:ext>
                  </a:extLst>
                </p:cNvPr>
                <p:cNvGrpSpPr/>
                <p:nvPr/>
              </p:nvGrpSpPr>
              <p:grpSpPr>
                <a:xfrm flipH="1">
                  <a:off x="3455472" y="4060441"/>
                  <a:ext cx="1071563" cy="1272217"/>
                  <a:chOff x="4656281" y="4257611"/>
                  <a:chExt cx="1071563" cy="1272217"/>
                </a:xfrm>
              </p:grpSpPr>
              <p:sp>
                <p:nvSpPr>
                  <p:cNvPr id="184" name="Freeform 1018">
                    <a:extLst>
                      <a:ext uri="{FF2B5EF4-FFF2-40B4-BE49-F238E27FC236}">
                        <a16:creationId xmlns:a16="http://schemas.microsoft.com/office/drawing/2014/main" id="{2AE63AF3-CBC6-4210-B1C7-D12A4AE37F09}"/>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019">
                    <a:extLst>
                      <a:ext uri="{FF2B5EF4-FFF2-40B4-BE49-F238E27FC236}">
                        <a16:creationId xmlns:a16="http://schemas.microsoft.com/office/drawing/2014/main" id="{7A7E5B85-5F9B-4400-8959-7958368B1407}"/>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020">
                    <a:extLst>
                      <a:ext uri="{FF2B5EF4-FFF2-40B4-BE49-F238E27FC236}">
                        <a16:creationId xmlns:a16="http://schemas.microsoft.com/office/drawing/2014/main" id="{FC5F5DEA-8AC9-464F-ABB0-00D9B9DF1448}"/>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82E5F33C-96A6-4F4E-A84A-CAA6111EE64F}"/>
              </a:ext>
            </a:extLst>
          </p:cNvPr>
          <p:cNvGrpSpPr/>
          <p:nvPr userDrawn="1"/>
        </p:nvGrpSpPr>
        <p:grpSpPr>
          <a:xfrm>
            <a:off x="205350" y="293320"/>
            <a:ext cx="914400" cy="914400"/>
            <a:chOff x="6964355" y="5274417"/>
            <a:chExt cx="914400" cy="914400"/>
          </a:xfrm>
        </p:grpSpPr>
        <p:sp>
          <p:nvSpPr>
            <p:cNvPr id="188" name="Oval 187">
              <a:extLst>
                <a:ext uri="{FF2B5EF4-FFF2-40B4-BE49-F238E27FC236}">
                  <a16:creationId xmlns:a16="http://schemas.microsoft.com/office/drawing/2014/main" id="{852B1F10-ACB9-4E03-AE5E-841BF2DAF7B9}"/>
                </a:ext>
              </a:extLst>
            </p:cNvPr>
            <p:cNvSpPr/>
            <p:nvPr/>
          </p:nvSpPr>
          <p:spPr>
            <a:xfrm>
              <a:off x="6964355" y="5274417"/>
              <a:ext cx="914400" cy="914400"/>
            </a:xfrm>
            <a:prstGeom prst="ellipse">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a:extLst>
                <a:ext uri="{FF2B5EF4-FFF2-40B4-BE49-F238E27FC236}">
                  <a16:creationId xmlns:a16="http://schemas.microsoft.com/office/drawing/2014/main" id="{0F105DBF-36D9-43E4-9FD6-E1A4FD631221}"/>
                </a:ext>
              </a:extLst>
            </p:cNvPr>
            <p:cNvGrpSpPr/>
            <p:nvPr/>
          </p:nvGrpSpPr>
          <p:grpSpPr>
            <a:xfrm>
              <a:off x="7300703" y="5393665"/>
              <a:ext cx="468579" cy="741250"/>
              <a:chOff x="7344598" y="5349414"/>
              <a:chExt cx="468579" cy="741250"/>
            </a:xfrm>
          </p:grpSpPr>
          <p:grpSp>
            <p:nvGrpSpPr>
              <p:cNvPr id="199" name="Group 198">
                <a:extLst>
                  <a:ext uri="{FF2B5EF4-FFF2-40B4-BE49-F238E27FC236}">
                    <a16:creationId xmlns:a16="http://schemas.microsoft.com/office/drawing/2014/main" id="{5FA212EB-2CFF-408F-A48D-F7F98E1C4A2C}"/>
                  </a:ext>
                </a:extLst>
              </p:cNvPr>
              <p:cNvGrpSpPr>
                <a:grpSpLocks noChangeAspect="1"/>
              </p:cNvGrpSpPr>
              <p:nvPr/>
            </p:nvGrpSpPr>
            <p:grpSpPr>
              <a:xfrm rot="583919">
                <a:off x="7344598" y="5723175"/>
                <a:ext cx="385763" cy="367489"/>
                <a:chOff x="5396292" y="2252680"/>
                <a:chExt cx="2057400" cy="1959940"/>
              </a:xfrm>
            </p:grpSpPr>
            <p:sp>
              <p:nvSpPr>
                <p:cNvPr id="202" name="Trapezoid 201">
                  <a:extLst>
                    <a:ext uri="{FF2B5EF4-FFF2-40B4-BE49-F238E27FC236}">
                      <a16:creationId xmlns:a16="http://schemas.microsoft.com/office/drawing/2014/main" id="{8D9060C6-F717-4DC1-9356-F7E6124DB01B}"/>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lowchart: Direct Access Storage 202">
                  <a:extLst>
                    <a:ext uri="{FF2B5EF4-FFF2-40B4-BE49-F238E27FC236}">
                      <a16:creationId xmlns:a16="http://schemas.microsoft.com/office/drawing/2014/main" id="{BC432FF1-50C7-4A9A-93CC-5CD18A57F680}"/>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77B7700F-E58E-40AF-931C-495E54D1C0D6}"/>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Direct Access Storage 204">
                  <a:extLst>
                    <a:ext uri="{FF2B5EF4-FFF2-40B4-BE49-F238E27FC236}">
                      <a16:creationId xmlns:a16="http://schemas.microsoft.com/office/drawing/2014/main" id="{69F01093-FD13-41D6-B3FA-C2FB765CE4AA}"/>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143">
                <a:extLst>
                  <a:ext uri="{FF2B5EF4-FFF2-40B4-BE49-F238E27FC236}">
                    <a16:creationId xmlns:a16="http://schemas.microsoft.com/office/drawing/2014/main" id="{D1ED5CD2-7C7A-4A5E-B939-A0339449D270}"/>
                  </a:ext>
                </a:extLst>
              </p:cNvPr>
              <p:cNvSpPr/>
              <p:nvPr/>
            </p:nvSpPr>
            <p:spPr>
              <a:xfrm>
                <a:off x="7408575" y="5349414"/>
                <a:ext cx="362312" cy="427148"/>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1144">
                <a:extLst>
                  <a:ext uri="{FF2B5EF4-FFF2-40B4-BE49-F238E27FC236}">
                    <a16:creationId xmlns:a16="http://schemas.microsoft.com/office/drawing/2014/main" id="{795ED3AB-5258-4EEF-B337-D975784D1361}"/>
                  </a:ext>
                </a:extLst>
              </p:cNvPr>
              <p:cNvSpPr/>
              <p:nvPr/>
            </p:nvSpPr>
            <p:spPr>
              <a:xfrm>
                <a:off x="7453097" y="5391452"/>
                <a:ext cx="360080" cy="385425"/>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a:extLst>
                <a:ext uri="{FF2B5EF4-FFF2-40B4-BE49-F238E27FC236}">
                  <a16:creationId xmlns:a16="http://schemas.microsoft.com/office/drawing/2014/main" id="{1433E14C-4536-46F6-9290-CD8CF8454FEC}"/>
                </a:ext>
              </a:extLst>
            </p:cNvPr>
            <p:cNvGrpSpPr/>
            <p:nvPr/>
          </p:nvGrpSpPr>
          <p:grpSpPr>
            <a:xfrm rot="21000000">
              <a:off x="7083628" y="5386860"/>
              <a:ext cx="239219" cy="704083"/>
              <a:chOff x="2885765" y="2470292"/>
              <a:chExt cx="956877" cy="2816332"/>
            </a:xfrm>
          </p:grpSpPr>
          <p:grpSp>
            <p:nvGrpSpPr>
              <p:cNvPr id="191" name="Group 190">
                <a:extLst>
                  <a:ext uri="{FF2B5EF4-FFF2-40B4-BE49-F238E27FC236}">
                    <a16:creationId xmlns:a16="http://schemas.microsoft.com/office/drawing/2014/main" id="{83B3EB11-37D3-444A-B4ED-A0C082BEC2D9}"/>
                  </a:ext>
                </a:extLst>
              </p:cNvPr>
              <p:cNvGrpSpPr/>
              <p:nvPr/>
            </p:nvGrpSpPr>
            <p:grpSpPr>
              <a:xfrm rot="21565419">
                <a:off x="2885765" y="3545129"/>
                <a:ext cx="822961" cy="1741495"/>
                <a:chOff x="2302669" y="3500438"/>
                <a:chExt cx="1371600" cy="2902493"/>
              </a:xfrm>
            </p:grpSpPr>
            <p:sp>
              <p:nvSpPr>
                <p:cNvPr id="195" name="Flowchart: Direct Access Storage 194">
                  <a:extLst>
                    <a:ext uri="{FF2B5EF4-FFF2-40B4-BE49-F238E27FC236}">
                      <a16:creationId xmlns:a16="http://schemas.microsoft.com/office/drawing/2014/main" id="{0ACEE64F-4758-4EFE-BDDE-D07BAC432367}"/>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Direct Access Storage 195">
                  <a:extLst>
                    <a:ext uri="{FF2B5EF4-FFF2-40B4-BE49-F238E27FC236}">
                      <a16:creationId xmlns:a16="http://schemas.microsoft.com/office/drawing/2014/main" id="{6476E506-DF1B-4ED4-93D3-5925E68CAF6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Trapezoid 196">
                  <a:extLst>
                    <a:ext uri="{FF2B5EF4-FFF2-40B4-BE49-F238E27FC236}">
                      <a16:creationId xmlns:a16="http://schemas.microsoft.com/office/drawing/2014/main" id="{8F792D5B-1388-4422-9FC5-D7E4D4407A9B}"/>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9CA5B4B-B3F8-40A1-8460-F21ADFF567E3}"/>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2" name="Freeform 1135">
                <a:extLst>
                  <a:ext uri="{FF2B5EF4-FFF2-40B4-BE49-F238E27FC236}">
                    <a16:creationId xmlns:a16="http://schemas.microsoft.com/office/drawing/2014/main" id="{55312F18-5B6D-4CE6-B273-5FEBB864B27A}"/>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136">
                <a:extLst>
                  <a:ext uri="{FF2B5EF4-FFF2-40B4-BE49-F238E27FC236}">
                    <a16:creationId xmlns:a16="http://schemas.microsoft.com/office/drawing/2014/main" id="{E0C3E152-AD8F-424F-83C5-DE53647D3A58}"/>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137">
                <a:extLst>
                  <a:ext uri="{FF2B5EF4-FFF2-40B4-BE49-F238E27FC236}">
                    <a16:creationId xmlns:a16="http://schemas.microsoft.com/office/drawing/2014/main" id="{479773FE-C518-456C-8F07-DFE448E05CB4}"/>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05">
            <a:extLst>
              <a:ext uri="{FF2B5EF4-FFF2-40B4-BE49-F238E27FC236}">
                <a16:creationId xmlns:a16="http://schemas.microsoft.com/office/drawing/2014/main" id="{F18D4929-5686-436D-9874-337AA7614BF2}"/>
              </a:ext>
            </a:extLst>
          </p:cNvPr>
          <p:cNvGrpSpPr/>
          <p:nvPr userDrawn="1"/>
        </p:nvGrpSpPr>
        <p:grpSpPr>
          <a:xfrm>
            <a:off x="205350" y="1648669"/>
            <a:ext cx="914400" cy="914400"/>
            <a:chOff x="6730551" y="5331853"/>
            <a:chExt cx="914400" cy="914400"/>
          </a:xfrm>
        </p:grpSpPr>
        <p:sp>
          <p:nvSpPr>
            <p:cNvPr id="207" name="Oval 206">
              <a:extLst>
                <a:ext uri="{FF2B5EF4-FFF2-40B4-BE49-F238E27FC236}">
                  <a16:creationId xmlns:a16="http://schemas.microsoft.com/office/drawing/2014/main" id="{4780559D-A02A-4D23-AA19-1F44D203CC58}"/>
                </a:ext>
              </a:extLst>
            </p:cNvPr>
            <p:cNvSpPr/>
            <p:nvPr/>
          </p:nvSpPr>
          <p:spPr>
            <a:xfrm>
              <a:off x="6730551" y="5331853"/>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8" name="Oval 207">
              <a:extLst>
                <a:ext uri="{FF2B5EF4-FFF2-40B4-BE49-F238E27FC236}">
                  <a16:creationId xmlns:a16="http://schemas.microsoft.com/office/drawing/2014/main" id="{5B78C5B2-7DC9-4D15-B3D4-CCF816A198F0}"/>
                </a:ext>
              </a:extLst>
            </p:cNvPr>
            <p:cNvSpPr/>
            <p:nvPr/>
          </p:nvSpPr>
          <p:spPr>
            <a:xfrm>
              <a:off x="6919461" y="6001777"/>
              <a:ext cx="535827" cy="239236"/>
            </a:xfrm>
            <a:prstGeom prst="ellipse">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09" name="Group 208">
              <a:extLst>
                <a:ext uri="{FF2B5EF4-FFF2-40B4-BE49-F238E27FC236}">
                  <a16:creationId xmlns:a16="http://schemas.microsoft.com/office/drawing/2014/main" id="{A4BDBFDD-92A9-4779-AEB6-2019D782E2BB}"/>
                </a:ext>
              </a:extLst>
            </p:cNvPr>
            <p:cNvGrpSpPr/>
            <p:nvPr/>
          </p:nvGrpSpPr>
          <p:grpSpPr>
            <a:xfrm>
              <a:off x="6844457" y="5396709"/>
              <a:ext cx="771691" cy="809009"/>
              <a:chOff x="5221712" y="5929078"/>
              <a:chExt cx="771691" cy="809009"/>
            </a:xfrm>
          </p:grpSpPr>
          <p:sp>
            <p:nvSpPr>
              <p:cNvPr id="210" name="Freeform 1156">
                <a:extLst>
                  <a:ext uri="{FF2B5EF4-FFF2-40B4-BE49-F238E27FC236}">
                    <a16:creationId xmlns:a16="http://schemas.microsoft.com/office/drawing/2014/main" id="{B68C03A1-3BB6-417E-8A3F-FAF9C9DC8AD2}"/>
                  </a:ext>
                </a:extLst>
              </p:cNvPr>
              <p:cNvSpPr/>
              <p:nvPr/>
            </p:nvSpPr>
            <p:spPr>
              <a:xfrm>
                <a:off x="5239860" y="5944132"/>
                <a:ext cx="710773" cy="688297"/>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11" name="Group 210">
                <a:extLst>
                  <a:ext uri="{FF2B5EF4-FFF2-40B4-BE49-F238E27FC236}">
                    <a16:creationId xmlns:a16="http://schemas.microsoft.com/office/drawing/2014/main" id="{CF9C5599-42AF-4968-B8F4-4A320C9C31BC}"/>
                  </a:ext>
                </a:extLst>
              </p:cNvPr>
              <p:cNvGrpSpPr/>
              <p:nvPr/>
            </p:nvGrpSpPr>
            <p:grpSpPr>
              <a:xfrm>
                <a:off x="5221712" y="5929078"/>
                <a:ext cx="771691" cy="809009"/>
                <a:chOff x="2785321" y="2284594"/>
                <a:chExt cx="3086767" cy="3236032"/>
              </a:xfrm>
            </p:grpSpPr>
            <p:sp>
              <p:nvSpPr>
                <p:cNvPr id="212" name="Freeform 1158">
                  <a:extLst>
                    <a:ext uri="{FF2B5EF4-FFF2-40B4-BE49-F238E27FC236}">
                      <a16:creationId xmlns:a16="http://schemas.microsoft.com/office/drawing/2014/main" id="{CD31AAF5-3316-4EB8-ABC2-385D0332A219}"/>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3" name="Freeform 1159">
                  <a:extLst>
                    <a:ext uri="{FF2B5EF4-FFF2-40B4-BE49-F238E27FC236}">
                      <a16:creationId xmlns:a16="http://schemas.microsoft.com/office/drawing/2014/main" id="{8BEAD71F-9CE0-444A-AC07-10DF35528BA9}"/>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214" name="Freeform 1160">
                  <a:extLst>
                    <a:ext uri="{FF2B5EF4-FFF2-40B4-BE49-F238E27FC236}">
                      <a16:creationId xmlns:a16="http://schemas.microsoft.com/office/drawing/2014/main" id="{3840CD19-1773-477F-82E1-992752E5F06F}"/>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5" name="Freeform 1161">
                  <a:extLst>
                    <a:ext uri="{FF2B5EF4-FFF2-40B4-BE49-F238E27FC236}">
                      <a16:creationId xmlns:a16="http://schemas.microsoft.com/office/drawing/2014/main" id="{973334D2-21FC-4163-BF2D-044E0A15888F}"/>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6" name="Freeform 1162">
                  <a:extLst>
                    <a:ext uri="{FF2B5EF4-FFF2-40B4-BE49-F238E27FC236}">
                      <a16:creationId xmlns:a16="http://schemas.microsoft.com/office/drawing/2014/main" id="{E867EE77-C612-448E-980C-5FD1E5973842}"/>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7" name="Freeform 1163">
                  <a:extLst>
                    <a:ext uri="{FF2B5EF4-FFF2-40B4-BE49-F238E27FC236}">
                      <a16:creationId xmlns:a16="http://schemas.microsoft.com/office/drawing/2014/main" id="{6558CB3C-03C6-411B-B39B-C4DD45240732}"/>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8" name="Freeform 1164">
                  <a:extLst>
                    <a:ext uri="{FF2B5EF4-FFF2-40B4-BE49-F238E27FC236}">
                      <a16:creationId xmlns:a16="http://schemas.microsoft.com/office/drawing/2014/main" id="{67F55B98-234D-4692-A8BF-929A9A53B97E}"/>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9" name="Freeform 1165">
                  <a:extLst>
                    <a:ext uri="{FF2B5EF4-FFF2-40B4-BE49-F238E27FC236}">
                      <a16:creationId xmlns:a16="http://schemas.microsoft.com/office/drawing/2014/main" id="{083333E4-7FBA-4F39-9B20-59FD3A40D3E5}"/>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0" name="Freeform 1166">
                  <a:extLst>
                    <a:ext uri="{FF2B5EF4-FFF2-40B4-BE49-F238E27FC236}">
                      <a16:creationId xmlns:a16="http://schemas.microsoft.com/office/drawing/2014/main" id="{CCE10C96-F323-4A07-9F31-5743450BF003}"/>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1" name="Freeform 1167">
                  <a:extLst>
                    <a:ext uri="{FF2B5EF4-FFF2-40B4-BE49-F238E27FC236}">
                      <a16:creationId xmlns:a16="http://schemas.microsoft.com/office/drawing/2014/main" id="{A30B9824-2ACA-413E-82BF-8C8F3177FF77}"/>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2" name="Freeform 1168">
                  <a:extLst>
                    <a:ext uri="{FF2B5EF4-FFF2-40B4-BE49-F238E27FC236}">
                      <a16:creationId xmlns:a16="http://schemas.microsoft.com/office/drawing/2014/main" id="{A80A66E2-5546-4718-9128-EA144794F4F7}"/>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3" name="Freeform 1169">
                  <a:extLst>
                    <a:ext uri="{FF2B5EF4-FFF2-40B4-BE49-F238E27FC236}">
                      <a16:creationId xmlns:a16="http://schemas.microsoft.com/office/drawing/2014/main" id="{381EA479-12A8-4DFE-9E61-B07A04F8389F}"/>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4" name="Freeform 1170">
                  <a:extLst>
                    <a:ext uri="{FF2B5EF4-FFF2-40B4-BE49-F238E27FC236}">
                      <a16:creationId xmlns:a16="http://schemas.microsoft.com/office/drawing/2014/main" id="{F78EF529-1AB2-4D11-8450-F3B0FDF983A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5" name="Freeform 1171">
                  <a:extLst>
                    <a:ext uri="{FF2B5EF4-FFF2-40B4-BE49-F238E27FC236}">
                      <a16:creationId xmlns:a16="http://schemas.microsoft.com/office/drawing/2014/main" id="{4D06606D-1039-41FD-A608-D5F74A129D5E}"/>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6" name="Freeform 1172">
                  <a:extLst>
                    <a:ext uri="{FF2B5EF4-FFF2-40B4-BE49-F238E27FC236}">
                      <a16:creationId xmlns:a16="http://schemas.microsoft.com/office/drawing/2014/main" id="{38F18A92-C89D-454F-BBCE-4B1EB015E14D}"/>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7" name="Freeform 1173">
                  <a:extLst>
                    <a:ext uri="{FF2B5EF4-FFF2-40B4-BE49-F238E27FC236}">
                      <a16:creationId xmlns:a16="http://schemas.microsoft.com/office/drawing/2014/main" id="{B0F8224C-753A-4786-892D-290306A90F9C}"/>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8" name="Freeform 1174">
                  <a:extLst>
                    <a:ext uri="{FF2B5EF4-FFF2-40B4-BE49-F238E27FC236}">
                      <a16:creationId xmlns:a16="http://schemas.microsoft.com/office/drawing/2014/main" id="{6B5040E2-7D3B-475A-8E8E-D526C906E662}"/>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9" name="Freeform 1175">
                  <a:extLst>
                    <a:ext uri="{FF2B5EF4-FFF2-40B4-BE49-F238E27FC236}">
                      <a16:creationId xmlns:a16="http://schemas.microsoft.com/office/drawing/2014/main" id="{205B77BF-47EB-4D58-943F-2DB73C463AA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0" name="Freeform 1176">
                  <a:extLst>
                    <a:ext uri="{FF2B5EF4-FFF2-40B4-BE49-F238E27FC236}">
                      <a16:creationId xmlns:a16="http://schemas.microsoft.com/office/drawing/2014/main" id="{21705963-91F5-40A4-AAEB-5CF16752B2C7}"/>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1" name="Freeform 1177">
                  <a:extLst>
                    <a:ext uri="{FF2B5EF4-FFF2-40B4-BE49-F238E27FC236}">
                      <a16:creationId xmlns:a16="http://schemas.microsoft.com/office/drawing/2014/main" id="{65745284-267E-47B8-B35A-6C0CEFE2D0A1}"/>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2" name="Freeform 1178">
                  <a:extLst>
                    <a:ext uri="{FF2B5EF4-FFF2-40B4-BE49-F238E27FC236}">
                      <a16:creationId xmlns:a16="http://schemas.microsoft.com/office/drawing/2014/main" id="{04EBAC66-8739-462A-B1AC-E8CE1461CCE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3" name="Freeform 1179">
                  <a:extLst>
                    <a:ext uri="{FF2B5EF4-FFF2-40B4-BE49-F238E27FC236}">
                      <a16:creationId xmlns:a16="http://schemas.microsoft.com/office/drawing/2014/main" id="{1C34035F-9D8A-465F-91F1-BEF77AD62043}"/>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4" name="Freeform 1180">
                  <a:extLst>
                    <a:ext uri="{FF2B5EF4-FFF2-40B4-BE49-F238E27FC236}">
                      <a16:creationId xmlns:a16="http://schemas.microsoft.com/office/drawing/2014/main" id="{BCC07B35-1498-4257-88F0-1EF8838AA159}"/>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5" name="Freeform 1181">
                  <a:extLst>
                    <a:ext uri="{FF2B5EF4-FFF2-40B4-BE49-F238E27FC236}">
                      <a16:creationId xmlns:a16="http://schemas.microsoft.com/office/drawing/2014/main" id="{278DDEC9-16F1-47F5-B163-2429237AD697}"/>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6" name="Freeform 1182">
                  <a:extLst>
                    <a:ext uri="{FF2B5EF4-FFF2-40B4-BE49-F238E27FC236}">
                      <a16:creationId xmlns:a16="http://schemas.microsoft.com/office/drawing/2014/main" id="{FDEAEE2F-9896-439F-9A81-935F5B001100}"/>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7" name="Freeform 1183">
                  <a:extLst>
                    <a:ext uri="{FF2B5EF4-FFF2-40B4-BE49-F238E27FC236}">
                      <a16:creationId xmlns:a16="http://schemas.microsoft.com/office/drawing/2014/main" id="{D1E3B4C6-2685-4396-BBE5-B5F20E349977}"/>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8" name="Freeform 1184">
                  <a:extLst>
                    <a:ext uri="{FF2B5EF4-FFF2-40B4-BE49-F238E27FC236}">
                      <a16:creationId xmlns:a16="http://schemas.microsoft.com/office/drawing/2014/main" id="{E657A0FD-6E4A-497F-A822-FE8EDB6CE859}"/>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9" name="Freeform 1185">
                  <a:extLst>
                    <a:ext uri="{FF2B5EF4-FFF2-40B4-BE49-F238E27FC236}">
                      <a16:creationId xmlns:a16="http://schemas.microsoft.com/office/drawing/2014/main" id="{6DC28E8F-DB6B-4EC9-8E95-4ABDA5752D01}"/>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0" name="Freeform 1186">
                  <a:extLst>
                    <a:ext uri="{FF2B5EF4-FFF2-40B4-BE49-F238E27FC236}">
                      <a16:creationId xmlns:a16="http://schemas.microsoft.com/office/drawing/2014/main" id="{A2FECB62-D204-446C-9B2E-13D0522FE5B3}"/>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1" name="Freeform 1187">
                  <a:extLst>
                    <a:ext uri="{FF2B5EF4-FFF2-40B4-BE49-F238E27FC236}">
                      <a16:creationId xmlns:a16="http://schemas.microsoft.com/office/drawing/2014/main" id="{93F122EC-9BEC-418D-B818-3ED19EDB2361}"/>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2" name="Freeform 1188">
                  <a:extLst>
                    <a:ext uri="{FF2B5EF4-FFF2-40B4-BE49-F238E27FC236}">
                      <a16:creationId xmlns:a16="http://schemas.microsoft.com/office/drawing/2014/main" id="{54A02E3C-0793-4ABF-98AC-369860462805}"/>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3" name="Freeform 1189">
                  <a:extLst>
                    <a:ext uri="{FF2B5EF4-FFF2-40B4-BE49-F238E27FC236}">
                      <a16:creationId xmlns:a16="http://schemas.microsoft.com/office/drawing/2014/main" id="{96364DF1-C7F4-4BEE-8826-70D097BD68EF}"/>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4" name="Freeform 1190">
                  <a:extLst>
                    <a:ext uri="{FF2B5EF4-FFF2-40B4-BE49-F238E27FC236}">
                      <a16:creationId xmlns:a16="http://schemas.microsoft.com/office/drawing/2014/main" id="{9E9217F8-A4E4-4B4B-B654-1C32EA7C5EA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5" name="Freeform 1191">
                  <a:extLst>
                    <a:ext uri="{FF2B5EF4-FFF2-40B4-BE49-F238E27FC236}">
                      <a16:creationId xmlns:a16="http://schemas.microsoft.com/office/drawing/2014/main" id="{3DD8BD60-4476-4E9A-8BFA-2324B61562BB}"/>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6" name="Freeform 1192">
                  <a:extLst>
                    <a:ext uri="{FF2B5EF4-FFF2-40B4-BE49-F238E27FC236}">
                      <a16:creationId xmlns:a16="http://schemas.microsoft.com/office/drawing/2014/main" id="{2E3472BC-6E3C-400B-A299-020E29BA24C1}"/>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7" name="Freeform 1193">
                  <a:extLst>
                    <a:ext uri="{FF2B5EF4-FFF2-40B4-BE49-F238E27FC236}">
                      <a16:creationId xmlns:a16="http://schemas.microsoft.com/office/drawing/2014/main" id="{0B9CDB25-A715-4BF8-9E2E-BD27F424EE2C}"/>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8" name="Freeform 1194">
                  <a:extLst>
                    <a:ext uri="{FF2B5EF4-FFF2-40B4-BE49-F238E27FC236}">
                      <a16:creationId xmlns:a16="http://schemas.microsoft.com/office/drawing/2014/main" id="{D78146E3-86E1-484C-8169-3915C9FE54CE}"/>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9" name="Freeform 1195">
                  <a:extLst>
                    <a:ext uri="{FF2B5EF4-FFF2-40B4-BE49-F238E27FC236}">
                      <a16:creationId xmlns:a16="http://schemas.microsoft.com/office/drawing/2014/main" id="{59E268D1-EC43-42A6-A3AA-A8358DF3E177}"/>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0" name="Freeform 1196">
                  <a:extLst>
                    <a:ext uri="{FF2B5EF4-FFF2-40B4-BE49-F238E27FC236}">
                      <a16:creationId xmlns:a16="http://schemas.microsoft.com/office/drawing/2014/main" id="{D1E2BD56-CF40-4076-8434-496E53930E21}"/>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1" name="Freeform 1197">
                  <a:extLst>
                    <a:ext uri="{FF2B5EF4-FFF2-40B4-BE49-F238E27FC236}">
                      <a16:creationId xmlns:a16="http://schemas.microsoft.com/office/drawing/2014/main" id="{8AD9D85D-046F-4873-8F5C-4502CFAB5CF9}"/>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2" name="Freeform 1198">
                  <a:extLst>
                    <a:ext uri="{FF2B5EF4-FFF2-40B4-BE49-F238E27FC236}">
                      <a16:creationId xmlns:a16="http://schemas.microsoft.com/office/drawing/2014/main" id="{12C2A366-6CCB-4C97-BC3C-B80B4447E54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3" name="Freeform 1199">
                  <a:extLst>
                    <a:ext uri="{FF2B5EF4-FFF2-40B4-BE49-F238E27FC236}">
                      <a16:creationId xmlns:a16="http://schemas.microsoft.com/office/drawing/2014/main" id="{8C33760E-F17E-4C8F-B4E0-254B6B351618}"/>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4" name="Freeform 1200">
                  <a:extLst>
                    <a:ext uri="{FF2B5EF4-FFF2-40B4-BE49-F238E27FC236}">
                      <a16:creationId xmlns:a16="http://schemas.microsoft.com/office/drawing/2014/main" id="{C5DF015F-6F92-41D3-8327-033FF490A0BC}"/>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5" name="Freeform 1201">
                  <a:extLst>
                    <a:ext uri="{FF2B5EF4-FFF2-40B4-BE49-F238E27FC236}">
                      <a16:creationId xmlns:a16="http://schemas.microsoft.com/office/drawing/2014/main" id="{4E12752D-DA48-4BFD-88A9-6AF95239CB68}"/>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6" name="Freeform 1202">
                  <a:extLst>
                    <a:ext uri="{FF2B5EF4-FFF2-40B4-BE49-F238E27FC236}">
                      <a16:creationId xmlns:a16="http://schemas.microsoft.com/office/drawing/2014/main" id="{118364F4-9AC4-4304-8EF5-612F4D28C649}"/>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7" name="Freeform 1203">
                  <a:extLst>
                    <a:ext uri="{FF2B5EF4-FFF2-40B4-BE49-F238E27FC236}">
                      <a16:creationId xmlns:a16="http://schemas.microsoft.com/office/drawing/2014/main" id="{D5BF6F96-EE7E-48E2-A55F-98F7C3D51753}"/>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8" name="Freeform 1204">
                  <a:extLst>
                    <a:ext uri="{FF2B5EF4-FFF2-40B4-BE49-F238E27FC236}">
                      <a16:creationId xmlns:a16="http://schemas.microsoft.com/office/drawing/2014/main" id="{00FE64D2-99F6-4F64-9F08-756E6AAC3CA8}"/>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9" name="Freeform 1205">
                  <a:extLst>
                    <a:ext uri="{FF2B5EF4-FFF2-40B4-BE49-F238E27FC236}">
                      <a16:creationId xmlns:a16="http://schemas.microsoft.com/office/drawing/2014/main" id="{66DBF258-98C9-4589-A9E9-D93F61AC3318}"/>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0" name="Freeform 1206">
                  <a:extLst>
                    <a:ext uri="{FF2B5EF4-FFF2-40B4-BE49-F238E27FC236}">
                      <a16:creationId xmlns:a16="http://schemas.microsoft.com/office/drawing/2014/main" id="{33D66712-6BF9-46A8-8F8F-B05234025023}"/>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1" name="Freeform 1207">
                  <a:extLst>
                    <a:ext uri="{FF2B5EF4-FFF2-40B4-BE49-F238E27FC236}">
                      <a16:creationId xmlns:a16="http://schemas.microsoft.com/office/drawing/2014/main" id="{8569C288-35E5-4596-A684-953FB412B3C5}"/>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2" name="Freeform 1208">
                  <a:extLst>
                    <a:ext uri="{FF2B5EF4-FFF2-40B4-BE49-F238E27FC236}">
                      <a16:creationId xmlns:a16="http://schemas.microsoft.com/office/drawing/2014/main" id="{7BB3DA98-9C0C-4D8E-99CB-CE44090ED19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3" name="Freeform 1209">
                  <a:extLst>
                    <a:ext uri="{FF2B5EF4-FFF2-40B4-BE49-F238E27FC236}">
                      <a16:creationId xmlns:a16="http://schemas.microsoft.com/office/drawing/2014/main" id="{5D07365B-99D6-49DD-AC84-8609225BF3B0}"/>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4" name="Freeform 1210">
                  <a:extLst>
                    <a:ext uri="{FF2B5EF4-FFF2-40B4-BE49-F238E27FC236}">
                      <a16:creationId xmlns:a16="http://schemas.microsoft.com/office/drawing/2014/main" id="{37E9E7FF-47BA-4EEA-BF85-33362D880F97}"/>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5" name="Freeform 1211">
                  <a:extLst>
                    <a:ext uri="{FF2B5EF4-FFF2-40B4-BE49-F238E27FC236}">
                      <a16:creationId xmlns:a16="http://schemas.microsoft.com/office/drawing/2014/main" id="{5711E0B5-8576-4D62-8588-0AB17AF6968B}"/>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6" name="Freeform 1212">
                  <a:extLst>
                    <a:ext uri="{FF2B5EF4-FFF2-40B4-BE49-F238E27FC236}">
                      <a16:creationId xmlns:a16="http://schemas.microsoft.com/office/drawing/2014/main" id="{807D0402-12A6-4DE4-B3F8-38ABD83FDAB1}"/>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7" name="Freeform 1213">
                  <a:extLst>
                    <a:ext uri="{FF2B5EF4-FFF2-40B4-BE49-F238E27FC236}">
                      <a16:creationId xmlns:a16="http://schemas.microsoft.com/office/drawing/2014/main" id="{1A3A7941-27E9-4943-9233-1ED30B7112D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8" name="Freeform 1214">
                  <a:extLst>
                    <a:ext uri="{FF2B5EF4-FFF2-40B4-BE49-F238E27FC236}">
                      <a16:creationId xmlns:a16="http://schemas.microsoft.com/office/drawing/2014/main" id="{E30D2F6E-2D9B-4572-BD98-38FEEFA8622A}"/>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9" name="Freeform 1215">
                  <a:extLst>
                    <a:ext uri="{FF2B5EF4-FFF2-40B4-BE49-F238E27FC236}">
                      <a16:creationId xmlns:a16="http://schemas.microsoft.com/office/drawing/2014/main" id="{BB0B0519-C608-4FE9-951D-39A758EB3E16}"/>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0" name="Freeform 1216">
                  <a:extLst>
                    <a:ext uri="{FF2B5EF4-FFF2-40B4-BE49-F238E27FC236}">
                      <a16:creationId xmlns:a16="http://schemas.microsoft.com/office/drawing/2014/main" id="{3291B776-781E-4A7B-9239-E268FF78E374}"/>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1" name="Freeform 1217">
                  <a:extLst>
                    <a:ext uri="{FF2B5EF4-FFF2-40B4-BE49-F238E27FC236}">
                      <a16:creationId xmlns:a16="http://schemas.microsoft.com/office/drawing/2014/main" id="{40DDEC82-5E4C-40FA-996B-97148D1FB9A5}"/>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2" name="Freeform 1218">
                  <a:extLst>
                    <a:ext uri="{FF2B5EF4-FFF2-40B4-BE49-F238E27FC236}">
                      <a16:creationId xmlns:a16="http://schemas.microsoft.com/office/drawing/2014/main" id="{6EDE3341-3A4E-4A53-9871-2B2B0E4A3864}"/>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3" name="Freeform 1219">
                  <a:extLst>
                    <a:ext uri="{FF2B5EF4-FFF2-40B4-BE49-F238E27FC236}">
                      <a16:creationId xmlns:a16="http://schemas.microsoft.com/office/drawing/2014/main" id="{1CBC98EA-1609-445D-8A95-4F7286396150}"/>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4" name="Freeform 1220">
                  <a:extLst>
                    <a:ext uri="{FF2B5EF4-FFF2-40B4-BE49-F238E27FC236}">
                      <a16:creationId xmlns:a16="http://schemas.microsoft.com/office/drawing/2014/main" id="{700F86F5-92CC-4B57-A02D-2ADFFD9A4B4F}"/>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5" name="Freeform 1221">
                  <a:extLst>
                    <a:ext uri="{FF2B5EF4-FFF2-40B4-BE49-F238E27FC236}">
                      <a16:creationId xmlns:a16="http://schemas.microsoft.com/office/drawing/2014/main" id="{EEC6E16C-573E-4B65-98E5-A7D8384F33DC}"/>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6" name="Freeform 1222">
                  <a:extLst>
                    <a:ext uri="{FF2B5EF4-FFF2-40B4-BE49-F238E27FC236}">
                      <a16:creationId xmlns:a16="http://schemas.microsoft.com/office/drawing/2014/main" id="{85D8F994-E306-40A3-BB63-02F7A8E5CA78}"/>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7" name="Freeform 1223">
                  <a:extLst>
                    <a:ext uri="{FF2B5EF4-FFF2-40B4-BE49-F238E27FC236}">
                      <a16:creationId xmlns:a16="http://schemas.microsoft.com/office/drawing/2014/main" id="{83BAA389-538E-478E-8FF6-5D5148E2A480}"/>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8" name="Freeform 1224">
                  <a:extLst>
                    <a:ext uri="{FF2B5EF4-FFF2-40B4-BE49-F238E27FC236}">
                      <a16:creationId xmlns:a16="http://schemas.microsoft.com/office/drawing/2014/main" id="{9900A1A2-2D5D-444F-BC7B-11D185889A70}"/>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9" name="Freeform 1225">
                  <a:extLst>
                    <a:ext uri="{FF2B5EF4-FFF2-40B4-BE49-F238E27FC236}">
                      <a16:creationId xmlns:a16="http://schemas.microsoft.com/office/drawing/2014/main" id="{E61927B7-0486-42A1-AE23-C11C7C51122E}"/>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0" name="Freeform 1226">
                  <a:extLst>
                    <a:ext uri="{FF2B5EF4-FFF2-40B4-BE49-F238E27FC236}">
                      <a16:creationId xmlns:a16="http://schemas.microsoft.com/office/drawing/2014/main" id="{FA1D608C-4C4A-4FE6-A4D9-8DE8E039D69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1" name="Freeform 1227">
                  <a:extLst>
                    <a:ext uri="{FF2B5EF4-FFF2-40B4-BE49-F238E27FC236}">
                      <a16:creationId xmlns:a16="http://schemas.microsoft.com/office/drawing/2014/main" id="{4F249809-FFE2-4EEB-9E3E-A5E6AAE10F79}"/>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2" name="Freeform 1228">
                  <a:extLst>
                    <a:ext uri="{FF2B5EF4-FFF2-40B4-BE49-F238E27FC236}">
                      <a16:creationId xmlns:a16="http://schemas.microsoft.com/office/drawing/2014/main" id="{DE2150A7-B5BC-4B59-8842-786A10C8F14E}"/>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3" name="Freeform 1229">
                  <a:extLst>
                    <a:ext uri="{FF2B5EF4-FFF2-40B4-BE49-F238E27FC236}">
                      <a16:creationId xmlns:a16="http://schemas.microsoft.com/office/drawing/2014/main" id="{B782DC1A-9706-4CC3-A67F-1B46A40398A7}"/>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4" name="Freeform 1230">
                  <a:extLst>
                    <a:ext uri="{FF2B5EF4-FFF2-40B4-BE49-F238E27FC236}">
                      <a16:creationId xmlns:a16="http://schemas.microsoft.com/office/drawing/2014/main" id="{4E19F362-E63E-4EF2-B763-74F6CCF9E832}"/>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5" name="Freeform 1231">
                  <a:extLst>
                    <a:ext uri="{FF2B5EF4-FFF2-40B4-BE49-F238E27FC236}">
                      <a16:creationId xmlns:a16="http://schemas.microsoft.com/office/drawing/2014/main" id="{A9452A1D-8279-45D7-B4AD-5003F0C72131}"/>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6" name="Freeform 1232">
                  <a:extLst>
                    <a:ext uri="{FF2B5EF4-FFF2-40B4-BE49-F238E27FC236}">
                      <a16:creationId xmlns:a16="http://schemas.microsoft.com/office/drawing/2014/main" id="{74CC237D-3828-401D-8C8A-4187DB229200}"/>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7" name="Freeform 1233">
                  <a:extLst>
                    <a:ext uri="{FF2B5EF4-FFF2-40B4-BE49-F238E27FC236}">
                      <a16:creationId xmlns:a16="http://schemas.microsoft.com/office/drawing/2014/main" id="{EA4C452F-D43E-4E2A-884F-F70E16C70C19}"/>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8" name="Freeform 1234">
                  <a:extLst>
                    <a:ext uri="{FF2B5EF4-FFF2-40B4-BE49-F238E27FC236}">
                      <a16:creationId xmlns:a16="http://schemas.microsoft.com/office/drawing/2014/main" id="{CBD6BD75-8E63-4196-8291-F46BB8FE8AC2}"/>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9" name="Freeform 1235">
                  <a:extLst>
                    <a:ext uri="{FF2B5EF4-FFF2-40B4-BE49-F238E27FC236}">
                      <a16:creationId xmlns:a16="http://schemas.microsoft.com/office/drawing/2014/main" id="{FC59A969-198F-41A4-8031-E22E3977FD2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0" name="Freeform 1236">
                  <a:extLst>
                    <a:ext uri="{FF2B5EF4-FFF2-40B4-BE49-F238E27FC236}">
                      <a16:creationId xmlns:a16="http://schemas.microsoft.com/office/drawing/2014/main" id="{E93470BA-86CD-4550-B638-ACF630074936}"/>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1" name="Freeform 1237">
                  <a:extLst>
                    <a:ext uri="{FF2B5EF4-FFF2-40B4-BE49-F238E27FC236}">
                      <a16:creationId xmlns:a16="http://schemas.microsoft.com/office/drawing/2014/main" id="{E3A775DB-87EB-41EE-9726-AA20C4A7E551}"/>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2" name="Freeform 1238">
                  <a:extLst>
                    <a:ext uri="{FF2B5EF4-FFF2-40B4-BE49-F238E27FC236}">
                      <a16:creationId xmlns:a16="http://schemas.microsoft.com/office/drawing/2014/main" id="{0277B83C-CFA8-4EE9-BFAA-A5014304F28F}"/>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3" name="Freeform 1239">
                  <a:extLst>
                    <a:ext uri="{FF2B5EF4-FFF2-40B4-BE49-F238E27FC236}">
                      <a16:creationId xmlns:a16="http://schemas.microsoft.com/office/drawing/2014/main" id="{EB76ADCA-B881-4B08-B94D-99005E8A245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4" name="Freeform 1240">
                  <a:extLst>
                    <a:ext uri="{FF2B5EF4-FFF2-40B4-BE49-F238E27FC236}">
                      <a16:creationId xmlns:a16="http://schemas.microsoft.com/office/drawing/2014/main" id="{D3D05312-E9D8-44E0-A25D-8AAD2DF4ECB6}"/>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5" name="Freeform 1241">
                  <a:extLst>
                    <a:ext uri="{FF2B5EF4-FFF2-40B4-BE49-F238E27FC236}">
                      <a16:creationId xmlns:a16="http://schemas.microsoft.com/office/drawing/2014/main" id="{2285A9F5-6E34-4515-97F1-4136908F7BB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6" name="Freeform 1242">
                  <a:extLst>
                    <a:ext uri="{FF2B5EF4-FFF2-40B4-BE49-F238E27FC236}">
                      <a16:creationId xmlns:a16="http://schemas.microsoft.com/office/drawing/2014/main" id="{30675E1C-8EE2-48EF-8C90-76278732266B}"/>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7" name="Freeform 1243">
                  <a:extLst>
                    <a:ext uri="{FF2B5EF4-FFF2-40B4-BE49-F238E27FC236}">
                      <a16:creationId xmlns:a16="http://schemas.microsoft.com/office/drawing/2014/main" id="{533576E4-91CA-48D3-8E9F-1B3E064872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8" name="Freeform 1244">
                  <a:extLst>
                    <a:ext uri="{FF2B5EF4-FFF2-40B4-BE49-F238E27FC236}">
                      <a16:creationId xmlns:a16="http://schemas.microsoft.com/office/drawing/2014/main" id="{51D48F68-1D10-49FF-A3CC-E2D88D02ACE1}"/>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9" name="Freeform 1245">
                  <a:extLst>
                    <a:ext uri="{FF2B5EF4-FFF2-40B4-BE49-F238E27FC236}">
                      <a16:creationId xmlns:a16="http://schemas.microsoft.com/office/drawing/2014/main" id="{0C17D871-E4A6-425D-8A7F-EDBFF807C928}"/>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0" name="Freeform 1246">
                  <a:extLst>
                    <a:ext uri="{FF2B5EF4-FFF2-40B4-BE49-F238E27FC236}">
                      <a16:creationId xmlns:a16="http://schemas.microsoft.com/office/drawing/2014/main" id="{D65251AC-D730-4F0E-953F-514888904F90}"/>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1" name="Freeform 1247">
                  <a:extLst>
                    <a:ext uri="{FF2B5EF4-FFF2-40B4-BE49-F238E27FC236}">
                      <a16:creationId xmlns:a16="http://schemas.microsoft.com/office/drawing/2014/main" id="{BF515258-72E4-4544-8B08-ED3E6F2B86CF}"/>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2" name="Freeform 1248">
                  <a:extLst>
                    <a:ext uri="{FF2B5EF4-FFF2-40B4-BE49-F238E27FC236}">
                      <a16:creationId xmlns:a16="http://schemas.microsoft.com/office/drawing/2014/main" id="{745C00A3-566C-4242-827C-C9B5294EB2C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3" name="Freeform 1249">
                  <a:extLst>
                    <a:ext uri="{FF2B5EF4-FFF2-40B4-BE49-F238E27FC236}">
                      <a16:creationId xmlns:a16="http://schemas.microsoft.com/office/drawing/2014/main" id="{D86D0A64-C52C-40B3-A21B-71FD1999DC3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4" name="Freeform 1250">
                  <a:extLst>
                    <a:ext uri="{FF2B5EF4-FFF2-40B4-BE49-F238E27FC236}">
                      <a16:creationId xmlns:a16="http://schemas.microsoft.com/office/drawing/2014/main" id="{EDF2ED3E-E5D6-4CD7-8584-9A99E7B73C5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5" name="Freeform 1251">
                  <a:extLst>
                    <a:ext uri="{FF2B5EF4-FFF2-40B4-BE49-F238E27FC236}">
                      <a16:creationId xmlns:a16="http://schemas.microsoft.com/office/drawing/2014/main" id="{13AFE30E-7CAA-45AB-9A1A-B203B1A9F0B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6" name="Freeform 1252">
                  <a:extLst>
                    <a:ext uri="{FF2B5EF4-FFF2-40B4-BE49-F238E27FC236}">
                      <a16:creationId xmlns:a16="http://schemas.microsoft.com/office/drawing/2014/main" id="{3602D8D3-1D74-4996-94A7-F3B3B857D1B9}"/>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07" name="Group 306">
                  <a:extLst>
                    <a:ext uri="{FF2B5EF4-FFF2-40B4-BE49-F238E27FC236}">
                      <a16:creationId xmlns:a16="http://schemas.microsoft.com/office/drawing/2014/main" id="{4E1D9872-1FC7-4950-9334-3A7366C5C2D6}"/>
                    </a:ext>
                  </a:extLst>
                </p:cNvPr>
                <p:cNvGrpSpPr/>
                <p:nvPr/>
              </p:nvGrpSpPr>
              <p:grpSpPr>
                <a:xfrm>
                  <a:off x="2802789" y="2441245"/>
                  <a:ext cx="3069299" cy="2879698"/>
                  <a:chOff x="2802789" y="2441245"/>
                  <a:chExt cx="3069299" cy="2879698"/>
                </a:xfrm>
              </p:grpSpPr>
              <p:grpSp>
                <p:nvGrpSpPr>
                  <p:cNvPr id="311" name="Group 310">
                    <a:extLst>
                      <a:ext uri="{FF2B5EF4-FFF2-40B4-BE49-F238E27FC236}">
                        <a16:creationId xmlns:a16="http://schemas.microsoft.com/office/drawing/2014/main" id="{5AB9CCEC-CE04-40CA-99C9-FC7BBF9BBDE5}"/>
                      </a:ext>
                    </a:extLst>
                  </p:cNvPr>
                  <p:cNvGrpSpPr/>
                  <p:nvPr/>
                </p:nvGrpSpPr>
                <p:grpSpPr>
                  <a:xfrm>
                    <a:off x="2802789" y="2441245"/>
                    <a:ext cx="3069299" cy="2879698"/>
                    <a:chOff x="2802789" y="2441245"/>
                    <a:chExt cx="3069299" cy="2879698"/>
                  </a:xfrm>
                </p:grpSpPr>
                <p:sp>
                  <p:nvSpPr>
                    <p:cNvPr id="315" name="Freeform 1261">
                      <a:extLst>
                        <a:ext uri="{FF2B5EF4-FFF2-40B4-BE49-F238E27FC236}">
                          <a16:creationId xmlns:a16="http://schemas.microsoft.com/office/drawing/2014/main" id="{CF5664E5-802E-451B-A438-ACC27CD33859}"/>
                        </a:ext>
                      </a:extLst>
                    </p:cNvPr>
                    <p:cNvSpPr/>
                    <p:nvPr/>
                  </p:nvSpPr>
                  <p:spPr>
                    <a:xfrm>
                      <a:off x="2802789" y="2441245"/>
                      <a:ext cx="2841635" cy="2789001"/>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5"/>
                        <a:gd name="connsiteY0" fmla="*/ 11 h 3323799"/>
                        <a:gd name="connsiteX1" fmla="*/ 1749287 w 3769115"/>
                        <a:gd name="connsiteY1" fmla="*/ 2138912 h 3323799"/>
                        <a:gd name="connsiteX2" fmla="*/ 0 w 3769115"/>
                        <a:gd name="connsiteY2" fmla="*/ 1089340 h 3323799"/>
                        <a:gd name="connsiteX3" fmla="*/ 1757239 w 3769115"/>
                        <a:gd name="connsiteY3" fmla="*/ 2345646 h 3323799"/>
                        <a:gd name="connsiteX4" fmla="*/ 47708 w 3769115"/>
                        <a:gd name="connsiteY4" fmla="*/ 3323656 h 3323799"/>
                        <a:gd name="connsiteX5" fmla="*/ 1900362 w 3769115"/>
                        <a:gd name="connsiteY5" fmla="*/ 2425159 h 3323799"/>
                        <a:gd name="connsiteX6" fmla="*/ 3394104 w 3769115"/>
                        <a:gd name="connsiteY6" fmla="*/ 3294783 h 3323799"/>
                        <a:gd name="connsiteX7" fmla="*/ 2027583 w 3769115"/>
                        <a:gd name="connsiteY7" fmla="*/ 2266133 h 3323799"/>
                        <a:gd name="connsiteX8" fmla="*/ 3768919 w 3769115"/>
                        <a:gd name="connsiteY8" fmla="*/ 1478954 h 3323799"/>
                        <a:gd name="connsiteX9" fmla="*/ 1900362 w 3769115"/>
                        <a:gd name="connsiteY9" fmla="*/ 2107107 h 3323799"/>
                        <a:gd name="connsiteX10" fmla="*/ 1852654 w 3769115"/>
                        <a:gd name="connsiteY10" fmla="*/ 11 h 3323799"/>
                        <a:gd name="connsiteX0" fmla="*/ 1852654 w 3769115"/>
                        <a:gd name="connsiteY0" fmla="*/ 11 h 3295362"/>
                        <a:gd name="connsiteX1" fmla="*/ 1749287 w 3769115"/>
                        <a:gd name="connsiteY1" fmla="*/ 2138912 h 3295362"/>
                        <a:gd name="connsiteX2" fmla="*/ 0 w 3769115"/>
                        <a:gd name="connsiteY2" fmla="*/ 1089340 h 3295362"/>
                        <a:gd name="connsiteX3" fmla="*/ 1757239 w 3769115"/>
                        <a:gd name="connsiteY3" fmla="*/ 2345646 h 3295362"/>
                        <a:gd name="connsiteX4" fmla="*/ 195359 w 3769115"/>
                        <a:gd name="connsiteY4" fmla="*/ 3267286 h 3295362"/>
                        <a:gd name="connsiteX5" fmla="*/ 1900362 w 3769115"/>
                        <a:gd name="connsiteY5" fmla="*/ 2425159 h 3295362"/>
                        <a:gd name="connsiteX6" fmla="*/ 3394104 w 3769115"/>
                        <a:gd name="connsiteY6" fmla="*/ 3294783 h 3295362"/>
                        <a:gd name="connsiteX7" fmla="*/ 2027583 w 3769115"/>
                        <a:gd name="connsiteY7" fmla="*/ 2266133 h 3295362"/>
                        <a:gd name="connsiteX8" fmla="*/ 3768919 w 3769115"/>
                        <a:gd name="connsiteY8" fmla="*/ 1478954 h 3295362"/>
                        <a:gd name="connsiteX9" fmla="*/ 1900362 w 3769115"/>
                        <a:gd name="connsiteY9" fmla="*/ 2107107 h 3295362"/>
                        <a:gd name="connsiteX10" fmla="*/ 1852654 w 3769115"/>
                        <a:gd name="connsiteY10" fmla="*/ 11 h 3295362"/>
                        <a:gd name="connsiteX0" fmla="*/ 1852654 w 3769115"/>
                        <a:gd name="connsiteY0" fmla="*/ 11 h 3295367"/>
                        <a:gd name="connsiteX1" fmla="*/ 1749287 w 3769115"/>
                        <a:gd name="connsiteY1" fmla="*/ 2138912 h 3295367"/>
                        <a:gd name="connsiteX2" fmla="*/ 0 w 3769115"/>
                        <a:gd name="connsiteY2" fmla="*/ 1089340 h 3295367"/>
                        <a:gd name="connsiteX3" fmla="*/ 1757239 w 3769115"/>
                        <a:gd name="connsiteY3" fmla="*/ 2345646 h 3295367"/>
                        <a:gd name="connsiteX4" fmla="*/ 163719 w 3769115"/>
                        <a:gd name="connsiteY4" fmla="*/ 3220311 h 3295367"/>
                        <a:gd name="connsiteX5" fmla="*/ 1900362 w 3769115"/>
                        <a:gd name="connsiteY5" fmla="*/ 2425159 h 3295367"/>
                        <a:gd name="connsiteX6" fmla="*/ 3394104 w 3769115"/>
                        <a:gd name="connsiteY6" fmla="*/ 3294783 h 3295367"/>
                        <a:gd name="connsiteX7" fmla="*/ 2027583 w 3769115"/>
                        <a:gd name="connsiteY7" fmla="*/ 2266133 h 3295367"/>
                        <a:gd name="connsiteX8" fmla="*/ 3768919 w 3769115"/>
                        <a:gd name="connsiteY8" fmla="*/ 1478954 h 3295367"/>
                        <a:gd name="connsiteX9" fmla="*/ 1900362 w 3769115"/>
                        <a:gd name="connsiteY9" fmla="*/ 2107107 h 3295367"/>
                        <a:gd name="connsiteX10" fmla="*/ 1852654 w 3769115"/>
                        <a:gd name="connsiteY10" fmla="*/ 11 h 32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5" h="3295367">
                          <a:moveTo>
                            <a:pt x="1852654" y="11"/>
                          </a:moveTo>
                          <a:cubicBezTo>
                            <a:pt x="1827475" y="5312"/>
                            <a:pt x="2058063" y="1957357"/>
                            <a:pt x="1749287" y="2138912"/>
                          </a:cubicBezTo>
                          <a:cubicBezTo>
                            <a:pt x="1440511" y="2320467"/>
                            <a:pt x="-1325" y="1054884"/>
                            <a:pt x="0" y="1089340"/>
                          </a:cubicBezTo>
                          <a:cubicBezTo>
                            <a:pt x="1325" y="1123796"/>
                            <a:pt x="1729953" y="1990484"/>
                            <a:pt x="1757239" y="2345646"/>
                          </a:cubicBezTo>
                          <a:cubicBezTo>
                            <a:pt x="1784525" y="2700808"/>
                            <a:pt x="139865" y="3207059"/>
                            <a:pt x="163719" y="3220311"/>
                          </a:cubicBezTo>
                          <a:cubicBezTo>
                            <a:pt x="187573" y="3233563"/>
                            <a:pt x="1361965" y="2412747"/>
                            <a:pt x="1900362" y="2425159"/>
                          </a:cubicBezTo>
                          <a:cubicBezTo>
                            <a:pt x="2438759" y="2437571"/>
                            <a:pt x="3372900" y="3321287"/>
                            <a:pt x="3394104" y="3294783"/>
                          </a:cubicBezTo>
                          <a:cubicBezTo>
                            <a:pt x="3415308" y="3268279"/>
                            <a:pt x="1965114" y="2568771"/>
                            <a:pt x="2027583" y="2266133"/>
                          </a:cubicBezTo>
                          <a:cubicBezTo>
                            <a:pt x="2090052" y="1963495"/>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6" name="Freeform 1262">
                      <a:extLst>
                        <a:ext uri="{FF2B5EF4-FFF2-40B4-BE49-F238E27FC236}">
                          <a16:creationId xmlns:a16="http://schemas.microsoft.com/office/drawing/2014/main" id="{3A522894-6899-4273-A27F-C442E5FF2503}"/>
                        </a:ext>
                      </a:extLst>
                    </p:cNvPr>
                    <p:cNvSpPr/>
                    <p:nvPr/>
                  </p:nvSpPr>
                  <p:spPr>
                    <a:xfrm rot="1877907">
                      <a:off x="3030452" y="2507877"/>
                      <a:ext cx="2841636" cy="2813066"/>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 name="connsiteX0" fmla="*/ 1852654 w 3769117"/>
                        <a:gd name="connsiteY0" fmla="*/ 11 h 3323802"/>
                        <a:gd name="connsiteX1" fmla="*/ 1749287 w 3769117"/>
                        <a:gd name="connsiteY1" fmla="*/ 2138912 h 3323802"/>
                        <a:gd name="connsiteX2" fmla="*/ 0 w 3769117"/>
                        <a:gd name="connsiteY2" fmla="*/ 1089340 h 3323802"/>
                        <a:gd name="connsiteX3" fmla="*/ 1757239 w 3769117"/>
                        <a:gd name="connsiteY3" fmla="*/ 2345646 h 3323802"/>
                        <a:gd name="connsiteX4" fmla="*/ 47708 w 3769117"/>
                        <a:gd name="connsiteY4" fmla="*/ 3323656 h 3323802"/>
                        <a:gd name="connsiteX5" fmla="*/ 1900362 w 3769117"/>
                        <a:gd name="connsiteY5" fmla="*/ 2425159 h 3323802"/>
                        <a:gd name="connsiteX6" fmla="*/ 3283587 w 3769117"/>
                        <a:gd name="connsiteY6" fmla="*/ 3221562 h 3323802"/>
                        <a:gd name="connsiteX7" fmla="*/ 2027583 w 3769117"/>
                        <a:gd name="connsiteY7" fmla="*/ 2266133 h 3323802"/>
                        <a:gd name="connsiteX8" fmla="*/ 3768919 w 3769117"/>
                        <a:gd name="connsiteY8" fmla="*/ 1478954 h 3323802"/>
                        <a:gd name="connsiteX9" fmla="*/ 1900362 w 3769117"/>
                        <a:gd name="connsiteY9" fmla="*/ 2107107 h 3323802"/>
                        <a:gd name="connsiteX10" fmla="*/ 1852654 w 3769117"/>
                        <a:gd name="connsiteY10" fmla="*/ 11 h 33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7" h="3323802">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61049" y="2442175"/>
                            <a:pt x="1900362" y="2425159"/>
                          </a:cubicBezTo>
                          <a:cubicBezTo>
                            <a:pt x="2439675" y="2408143"/>
                            <a:pt x="3262383" y="3248066"/>
                            <a:pt x="3283587" y="3221562"/>
                          </a:cubicBezTo>
                          <a:cubicBezTo>
                            <a:pt x="3304791" y="3195058"/>
                            <a:pt x="1946694" y="2556568"/>
                            <a:pt x="2027583" y="2266133"/>
                          </a:cubicBezTo>
                          <a:cubicBezTo>
                            <a:pt x="2108472" y="197569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312" name="Group 311">
                    <a:extLst>
                      <a:ext uri="{FF2B5EF4-FFF2-40B4-BE49-F238E27FC236}">
                        <a16:creationId xmlns:a16="http://schemas.microsoft.com/office/drawing/2014/main" id="{E474A84B-95A3-452F-9B11-A858924AC345}"/>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313" name="Freeform 1259">
                      <a:extLst>
                        <a:ext uri="{FF2B5EF4-FFF2-40B4-BE49-F238E27FC236}">
                          <a16:creationId xmlns:a16="http://schemas.microsoft.com/office/drawing/2014/main" id="{1A4894F0-3B24-4EF0-8CEF-D28B69725862}"/>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4" name="Freeform 1260">
                      <a:extLst>
                        <a:ext uri="{FF2B5EF4-FFF2-40B4-BE49-F238E27FC236}">
                          <a16:creationId xmlns:a16="http://schemas.microsoft.com/office/drawing/2014/main" id="{72AA8847-00CA-409A-A108-D6414EA68071}"/>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308" name="Freeform 1254">
                  <a:extLst>
                    <a:ext uri="{FF2B5EF4-FFF2-40B4-BE49-F238E27FC236}">
                      <a16:creationId xmlns:a16="http://schemas.microsoft.com/office/drawing/2014/main" id="{0663E815-0A02-4FE8-B935-2EAF1F36BDF5}"/>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9" name="Freeform 1255">
                  <a:extLst>
                    <a:ext uri="{FF2B5EF4-FFF2-40B4-BE49-F238E27FC236}">
                      <a16:creationId xmlns:a16="http://schemas.microsoft.com/office/drawing/2014/main" id="{624E2209-CE27-470F-A924-82004ED5CF5A}"/>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0" name="Freeform 1256">
                  <a:extLst>
                    <a:ext uri="{FF2B5EF4-FFF2-40B4-BE49-F238E27FC236}">
                      <a16:creationId xmlns:a16="http://schemas.microsoft.com/office/drawing/2014/main" id="{4AD97E32-D4F6-489B-B806-2FFE23F79C7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710000" y="3866400"/>
            <a:ext cx="6853238" cy="388938"/>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Tree>
    <p:extLst>
      <p:ext uri="{BB962C8B-B14F-4D97-AF65-F5344CB8AC3E}">
        <p14:creationId xmlns:p14="http://schemas.microsoft.com/office/powerpoint/2010/main" val="4173127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Title 1">
            <a:extLst>
              <a:ext uri="{FF2B5EF4-FFF2-40B4-BE49-F238E27FC236}">
                <a16:creationId xmlns:a16="http://schemas.microsoft.com/office/drawing/2014/main" id="{0E3B46DB-1113-435F-B8D0-E67A907BACCB}"/>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218CF4CE-5658-4FC6-BE80-DC7DAEBE4B9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6268C033-432E-4ECC-86B5-B5A30A276D4D}"/>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376818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3B51EB3-8FBF-46EE-B122-6F53D6E43C71}"/>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EC2F5ED0-8648-4762-BF9A-37DE4635FB85}"/>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465C538B-2666-4455-9D2E-BF414FC50FF7}"/>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13564262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3F4AEB4A-60AA-4196-A93A-1AB0B89557E2}"/>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3B6366BD-DD29-46A4-8854-9B42EE9DEE6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3E27F718-86A9-4EC4-9A3C-DC575B4233D5}"/>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201582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685019" y="2011680"/>
            <a:ext cx="7772400" cy="4490720"/>
          </a:xfrm>
          <a:prstGeom prst="rect">
            <a:avLst/>
          </a:prstGeo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3357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sz="half" idx="1"/>
          </p:nvPr>
        </p:nvSpPr>
        <p:spPr>
          <a:xfrm>
            <a:off x="685797"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02152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685800"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685800" y="2656566"/>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800428"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4800428" y="2656564"/>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04704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5273348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939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9BC820A5-7D60-4C69-B1E3-2AADEEF3FE54}"/>
              </a:ext>
            </a:extLst>
          </p:cNvPr>
          <p:cNvSpPr txBox="1"/>
          <p:nvPr userDrawn="1"/>
        </p:nvSpPr>
        <p:spPr>
          <a:xfrm>
            <a:off x="685019" y="648037"/>
            <a:ext cx="7712881" cy="707886"/>
          </a:xfrm>
          <a:prstGeom prst="rect">
            <a:avLst/>
          </a:prstGeom>
          <a:noFill/>
        </p:spPr>
        <p:txBody>
          <a:bodyPr wrap="none" rtlCol="0">
            <a:spAutoFit/>
          </a:bodyPr>
          <a:lstStyle/>
          <a:p>
            <a:r>
              <a:rPr lang="en-US" sz="4000" cap="all" baseline="0" dirty="0">
                <a:solidFill>
                  <a:schemeClr val="accent2"/>
                </a:solidFill>
                <a:latin typeface="+mj-lt"/>
              </a:rPr>
              <a:t>The 1</a:t>
            </a:r>
            <a:r>
              <a:rPr lang="en-US" sz="4000" cap="all" baseline="30000" dirty="0">
                <a:solidFill>
                  <a:schemeClr val="accent2"/>
                </a:solidFill>
                <a:latin typeface="+mj-lt"/>
              </a:rPr>
              <a:t>st</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1267639A-15CA-48F0-8478-3906444F2EFB}"/>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Tree>
    <p:extLst>
      <p:ext uri="{BB962C8B-B14F-4D97-AF65-F5344CB8AC3E}">
        <p14:creationId xmlns:p14="http://schemas.microsoft.com/office/powerpoint/2010/main" val="1426092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lnSpc>
                <a:spcPct val="100000"/>
              </a:lnSpc>
              <a:defRPr sz="2800"/>
            </a:lvl1pPr>
          </a:lstStyle>
          <a:p>
            <a:pPr lvl="0"/>
            <a:r>
              <a:rPr lang="en-US" dirty="0"/>
              <a:t>Edit Master text styles</a:t>
            </a:r>
          </a:p>
        </p:txBody>
      </p:sp>
      <p:sp>
        <p:nvSpPr>
          <p:cNvPr id="4" name="Text Placeholder 3">
            <a:extLst>
              <a:ext uri="{FF2B5EF4-FFF2-40B4-BE49-F238E27FC236}">
                <a16:creationId xmlns:a16="http://schemas.microsoft.com/office/drawing/2014/main" id="{3F4D8C16-4816-4886-9E1F-903CB7AD6E28}"/>
              </a:ext>
            </a:extLst>
          </p:cNvPr>
          <p:cNvSpPr>
            <a:spLocks noGrp="1"/>
          </p:cNvSpPr>
          <p:nvPr>
            <p:ph type="body" sz="quarter" idx="11"/>
          </p:nvPr>
        </p:nvSpPr>
        <p:spPr>
          <a:xfrm>
            <a:off x="1176338" y="1902690"/>
            <a:ext cx="6799262" cy="1016000"/>
          </a:xfrm>
        </p:spPr>
        <p:txBody>
          <a:bodyPr/>
          <a:lstStyle>
            <a:lvl1pPr>
              <a:lnSpc>
                <a:spcPct val="100000"/>
              </a:lnSpc>
              <a:defRPr sz="2800">
                <a:solidFill>
                  <a:schemeClr val="bg1"/>
                </a:solidFill>
              </a:defRPr>
            </a:lvl1pPr>
            <a:lvl2pPr>
              <a:lnSpc>
                <a:spcPct val="100000"/>
              </a:lnSpc>
              <a:defRPr/>
            </a:lvl2pPr>
          </a:lstStyle>
          <a:p>
            <a:pPr lvl="0"/>
            <a:r>
              <a:rPr lang="en-US" dirty="0"/>
              <a:t>Edit Master text styles</a:t>
            </a:r>
          </a:p>
          <a:p>
            <a:pPr lvl="1"/>
            <a:endParaRPr lang="en-US" dirty="0"/>
          </a:p>
        </p:txBody>
      </p:sp>
      <p:sp>
        <p:nvSpPr>
          <p:cNvPr id="11" name="Title 1">
            <a:extLst>
              <a:ext uri="{FF2B5EF4-FFF2-40B4-BE49-F238E27FC236}">
                <a16:creationId xmlns:a16="http://schemas.microsoft.com/office/drawing/2014/main" id="{521CC477-3F76-4A41-9C6B-0472EABAAAC8}"/>
              </a:ext>
            </a:extLst>
          </p:cNvPr>
          <p:cNvSpPr>
            <a:spLocks noGrp="1"/>
          </p:cNvSpPr>
          <p:nvPr>
            <p:ph type="title"/>
          </p:nvPr>
        </p:nvSpPr>
        <p:spPr>
          <a:xfrm>
            <a:off x="686581" y="556991"/>
            <a:ext cx="7772400" cy="1508760"/>
          </a:xfrm>
          <a:prstGeom prst="rect">
            <a:avLst/>
          </a:prstGeom>
        </p:spPr>
        <p:txBody>
          <a:bodyPr anchor="t"/>
          <a:lstStyle/>
          <a:p>
            <a:r>
              <a:rPr lang="en-US" dirty="0"/>
              <a:t>Click to edit Master title style</a:t>
            </a:r>
          </a:p>
        </p:txBody>
      </p:sp>
    </p:spTree>
    <p:extLst>
      <p:ext uri="{BB962C8B-B14F-4D97-AF65-F5344CB8AC3E}">
        <p14:creationId xmlns:p14="http://schemas.microsoft.com/office/powerpoint/2010/main" val="14266647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665999" y="2167200"/>
            <a:ext cx="8211600" cy="1738800"/>
          </a:xfrm>
        </p:spPr>
        <p:txBody>
          <a:bodyPr>
            <a:normAutofit/>
          </a:bodyPr>
          <a:lstStyle>
            <a:lvl1pPr>
              <a:defRPr sz="6000"/>
            </a:lvl1pPr>
          </a:lstStyle>
          <a:p>
            <a:endParaRPr lang="en-US" dirty="0"/>
          </a:p>
        </p:txBody>
      </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144800" y="3538800"/>
            <a:ext cx="6858000" cy="1310400"/>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
        <p:nvSpPr>
          <p:cNvPr id="318" name="Rectangle 317">
            <a:extLst>
              <a:ext uri="{FF2B5EF4-FFF2-40B4-BE49-F238E27FC236}">
                <a16:creationId xmlns:a16="http://schemas.microsoft.com/office/drawing/2014/main" id="{9517653F-90D7-47B7-AC4F-5EE8EB5165BD}"/>
              </a:ext>
            </a:extLst>
          </p:cNvPr>
          <p:cNvSpPr/>
          <p:nvPr userDrawn="1"/>
        </p:nvSpPr>
        <p:spPr>
          <a:xfrm>
            <a:off x="391344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a:extLst>
              <a:ext uri="{FF2B5EF4-FFF2-40B4-BE49-F238E27FC236}">
                <a16:creationId xmlns:a16="http://schemas.microsoft.com/office/drawing/2014/main" id="{EC41D333-7D3A-48F1-B19C-A7294A7C52A7}"/>
              </a:ext>
            </a:extLst>
          </p:cNvPr>
          <p:cNvGrpSpPr/>
          <p:nvPr userDrawn="1"/>
        </p:nvGrpSpPr>
        <p:grpSpPr>
          <a:xfrm>
            <a:off x="4142041" y="5482218"/>
            <a:ext cx="914400" cy="914400"/>
            <a:chOff x="2708842" y="2171311"/>
            <a:chExt cx="3658094" cy="3657600"/>
          </a:xfrm>
        </p:grpSpPr>
        <p:sp>
          <p:nvSpPr>
            <p:cNvPr id="320" name="Rectangle 319">
              <a:extLst>
                <a:ext uri="{FF2B5EF4-FFF2-40B4-BE49-F238E27FC236}">
                  <a16:creationId xmlns:a16="http://schemas.microsoft.com/office/drawing/2014/main" id="{2AB13C4B-E407-48EC-9B39-F790609CDBF3}"/>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1" name="Group 320">
              <a:extLst>
                <a:ext uri="{FF2B5EF4-FFF2-40B4-BE49-F238E27FC236}">
                  <a16:creationId xmlns:a16="http://schemas.microsoft.com/office/drawing/2014/main" id="{0C6571C7-B6BA-4CF9-89D5-D4BE3AE5016E}"/>
                </a:ext>
              </a:extLst>
            </p:cNvPr>
            <p:cNvGrpSpPr/>
            <p:nvPr/>
          </p:nvGrpSpPr>
          <p:grpSpPr>
            <a:xfrm>
              <a:off x="3419473" y="2536756"/>
              <a:ext cx="1421946" cy="508153"/>
              <a:chOff x="3419473" y="2536756"/>
              <a:chExt cx="1421946" cy="508153"/>
            </a:xfrm>
          </p:grpSpPr>
          <p:grpSp>
            <p:nvGrpSpPr>
              <p:cNvPr id="447" name="Group 446">
                <a:extLst>
                  <a:ext uri="{FF2B5EF4-FFF2-40B4-BE49-F238E27FC236}">
                    <a16:creationId xmlns:a16="http://schemas.microsoft.com/office/drawing/2014/main" id="{66F99316-CE2C-4141-9AB7-0C6E09C57F92}"/>
                  </a:ext>
                </a:extLst>
              </p:cNvPr>
              <p:cNvGrpSpPr/>
              <p:nvPr/>
            </p:nvGrpSpPr>
            <p:grpSpPr>
              <a:xfrm>
                <a:off x="3442574" y="2536756"/>
                <a:ext cx="1377723" cy="497348"/>
                <a:chOff x="3442574" y="2536756"/>
                <a:chExt cx="1377723" cy="497348"/>
              </a:xfrm>
            </p:grpSpPr>
            <p:grpSp>
              <p:nvGrpSpPr>
                <p:cNvPr id="450" name="Group 449">
                  <a:extLst>
                    <a:ext uri="{FF2B5EF4-FFF2-40B4-BE49-F238E27FC236}">
                      <a16:creationId xmlns:a16="http://schemas.microsoft.com/office/drawing/2014/main" id="{AC2E0B9C-C749-4ACD-A690-73A11E2E08A5}"/>
                    </a:ext>
                  </a:extLst>
                </p:cNvPr>
                <p:cNvGrpSpPr/>
                <p:nvPr/>
              </p:nvGrpSpPr>
              <p:grpSpPr>
                <a:xfrm flipH="1">
                  <a:off x="4535064" y="2536756"/>
                  <a:ext cx="279148" cy="491289"/>
                  <a:chOff x="3028950" y="1743386"/>
                  <a:chExt cx="279148" cy="491289"/>
                </a:xfrm>
              </p:grpSpPr>
              <p:sp>
                <p:nvSpPr>
                  <p:cNvPr id="457" name="Oval 456">
                    <a:extLst>
                      <a:ext uri="{FF2B5EF4-FFF2-40B4-BE49-F238E27FC236}">
                        <a16:creationId xmlns:a16="http://schemas.microsoft.com/office/drawing/2014/main" id="{3BFBE054-A045-4088-BB7C-2AF1BDA6B970}"/>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a:extLst>
                      <a:ext uri="{FF2B5EF4-FFF2-40B4-BE49-F238E27FC236}">
                        <a16:creationId xmlns:a16="http://schemas.microsoft.com/office/drawing/2014/main" id="{08132833-AC0A-41AD-8DC2-8B74D5F3206D}"/>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450">
                  <a:extLst>
                    <a:ext uri="{FF2B5EF4-FFF2-40B4-BE49-F238E27FC236}">
                      <a16:creationId xmlns:a16="http://schemas.microsoft.com/office/drawing/2014/main" id="{0B8739E2-F5DD-4A4C-97AA-927B2038C4A8}"/>
                    </a:ext>
                  </a:extLst>
                </p:cNvPr>
                <p:cNvGrpSpPr/>
                <p:nvPr/>
              </p:nvGrpSpPr>
              <p:grpSpPr>
                <a:xfrm>
                  <a:off x="3442574" y="2542862"/>
                  <a:ext cx="1377723" cy="491242"/>
                  <a:chOff x="3442574" y="2542862"/>
                  <a:chExt cx="1377723" cy="491242"/>
                </a:xfrm>
              </p:grpSpPr>
              <p:grpSp>
                <p:nvGrpSpPr>
                  <p:cNvPr id="452" name="Group 451">
                    <a:extLst>
                      <a:ext uri="{FF2B5EF4-FFF2-40B4-BE49-F238E27FC236}">
                        <a16:creationId xmlns:a16="http://schemas.microsoft.com/office/drawing/2014/main" id="{E152EF88-FF00-4BD2-A634-5C7E3E43DD1D}"/>
                      </a:ext>
                    </a:extLst>
                  </p:cNvPr>
                  <p:cNvGrpSpPr/>
                  <p:nvPr/>
                </p:nvGrpSpPr>
                <p:grpSpPr>
                  <a:xfrm>
                    <a:off x="3442574" y="2542862"/>
                    <a:ext cx="230051" cy="482786"/>
                    <a:chOff x="3028950" y="1751889"/>
                    <a:chExt cx="230051" cy="482786"/>
                  </a:xfrm>
                </p:grpSpPr>
                <p:sp>
                  <p:nvSpPr>
                    <p:cNvPr id="455" name="Oval 454">
                      <a:extLst>
                        <a:ext uri="{FF2B5EF4-FFF2-40B4-BE49-F238E27FC236}">
                          <a16:creationId xmlns:a16="http://schemas.microsoft.com/office/drawing/2014/main" id="{74921431-A289-4FCE-A7A2-5AC859DAEE26}"/>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94D4736C-E9E0-4F07-8128-346C110903C4}"/>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3" name="Oval 452">
                    <a:extLst>
                      <a:ext uri="{FF2B5EF4-FFF2-40B4-BE49-F238E27FC236}">
                        <a16:creationId xmlns:a16="http://schemas.microsoft.com/office/drawing/2014/main" id="{655AEC4E-75A9-4B36-B23B-E83EC507B5D8}"/>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a:extLst>
                      <a:ext uri="{FF2B5EF4-FFF2-40B4-BE49-F238E27FC236}">
                        <a16:creationId xmlns:a16="http://schemas.microsoft.com/office/drawing/2014/main" id="{E70850BD-25CF-4244-9632-E2CE8E45C2A2}"/>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8" name="Oval 447">
                <a:extLst>
                  <a:ext uri="{FF2B5EF4-FFF2-40B4-BE49-F238E27FC236}">
                    <a16:creationId xmlns:a16="http://schemas.microsoft.com/office/drawing/2014/main" id="{EE0090BA-6ACD-44F3-9B50-FDB3B092F3C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CC91141D-7455-4CE2-AC02-C4B6E904640F}"/>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77975A44-EC66-4EEC-BBBE-6849F50A5404}"/>
                </a:ext>
              </a:extLst>
            </p:cNvPr>
            <p:cNvGrpSpPr>
              <a:grpSpLocks noChangeAspect="1"/>
            </p:cNvGrpSpPr>
            <p:nvPr/>
          </p:nvGrpSpPr>
          <p:grpSpPr>
            <a:xfrm flipH="1">
              <a:off x="2708842" y="3832567"/>
              <a:ext cx="1851004" cy="1991922"/>
              <a:chOff x="4031138" y="4120109"/>
              <a:chExt cx="1614114" cy="1736998"/>
            </a:xfrm>
          </p:grpSpPr>
          <p:sp>
            <p:nvSpPr>
              <p:cNvPr id="438" name="Freeform 838">
                <a:extLst>
                  <a:ext uri="{FF2B5EF4-FFF2-40B4-BE49-F238E27FC236}">
                    <a16:creationId xmlns:a16="http://schemas.microsoft.com/office/drawing/2014/main" id="{753A8330-55BE-4554-8143-C8DCAD12BF64}"/>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839">
                <a:extLst>
                  <a:ext uri="{FF2B5EF4-FFF2-40B4-BE49-F238E27FC236}">
                    <a16:creationId xmlns:a16="http://schemas.microsoft.com/office/drawing/2014/main" id="{475327DB-3102-4AD5-A912-7EDB02C95ED0}"/>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840">
                <a:extLst>
                  <a:ext uri="{FF2B5EF4-FFF2-40B4-BE49-F238E27FC236}">
                    <a16:creationId xmlns:a16="http://schemas.microsoft.com/office/drawing/2014/main" id="{C921AD1D-3994-428B-9DE0-B1352816B701}"/>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841">
                <a:extLst>
                  <a:ext uri="{FF2B5EF4-FFF2-40B4-BE49-F238E27FC236}">
                    <a16:creationId xmlns:a16="http://schemas.microsoft.com/office/drawing/2014/main" id="{2731A2A3-29A7-4FB3-84A1-17F904DE58D7}"/>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Freeform 842">
                <a:extLst>
                  <a:ext uri="{FF2B5EF4-FFF2-40B4-BE49-F238E27FC236}">
                    <a16:creationId xmlns:a16="http://schemas.microsoft.com/office/drawing/2014/main" id="{BC462CDC-F7EC-47F3-AD70-5210B0F91CA2}"/>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a:extLst>
                  <a:ext uri="{FF2B5EF4-FFF2-40B4-BE49-F238E27FC236}">
                    <a16:creationId xmlns:a16="http://schemas.microsoft.com/office/drawing/2014/main" id="{34B691FD-562C-4F23-8B6D-DDDE5071251B}"/>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Rectangle 57">
                <a:extLst>
                  <a:ext uri="{FF2B5EF4-FFF2-40B4-BE49-F238E27FC236}">
                    <a16:creationId xmlns:a16="http://schemas.microsoft.com/office/drawing/2014/main" id="{7F4B633B-BD9A-4D8A-B30B-473A876FC854}"/>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845">
                <a:extLst>
                  <a:ext uri="{FF2B5EF4-FFF2-40B4-BE49-F238E27FC236}">
                    <a16:creationId xmlns:a16="http://schemas.microsoft.com/office/drawing/2014/main" id="{96414FD3-5867-4F5B-AB56-4889BBD52A8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Rectangle 57">
                <a:extLst>
                  <a:ext uri="{FF2B5EF4-FFF2-40B4-BE49-F238E27FC236}">
                    <a16:creationId xmlns:a16="http://schemas.microsoft.com/office/drawing/2014/main" id="{A8619AD1-ADFB-45DB-8941-F5497D88FEC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3" name="Freeform 723">
              <a:extLst>
                <a:ext uri="{FF2B5EF4-FFF2-40B4-BE49-F238E27FC236}">
                  <a16:creationId xmlns:a16="http://schemas.microsoft.com/office/drawing/2014/main" id="{7FA91189-949D-4C7B-B6D2-093A1AD0FC5C}"/>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6FEB8A1D-0802-427F-9D43-378F5AF7DFF8}"/>
                </a:ext>
              </a:extLst>
            </p:cNvPr>
            <p:cNvGrpSpPr/>
            <p:nvPr/>
          </p:nvGrpSpPr>
          <p:grpSpPr>
            <a:xfrm>
              <a:off x="3302671" y="2964597"/>
              <a:ext cx="1680190" cy="796592"/>
              <a:chOff x="3392451" y="3360550"/>
              <a:chExt cx="1680190" cy="796592"/>
            </a:xfrm>
          </p:grpSpPr>
          <p:sp>
            <p:nvSpPr>
              <p:cNvPr id="435" name="Rectangle 434">
                <a:extLst>
                  <a:ext uri="{FF2B5EF4-FFF2-40B4-BE49-F238E27FC236}">
                    <a16:creationId xmlns:a16="http://schemas.microsoft.com/office/drawing/2014/main" id="{50A6E3C4-779E-484A-A479-FF7ABA809588}"/>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a:extLst>
                  <a:ext uri="{FF2B5EF4-FFF2-40B4-BE49-F238E27FC236}">
                    <a16:creationId xmlns:a16="http://schemas.microsoft.com/office/drawing/2014/main" id="{1743B4CA-8A68-463E-AC81-42C36E47F82E}"/>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6A3E25E-43F0-4A95-AF09-E476D17FBC16}"/>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Rectangle 324">
              <a:extLst>
                <a:ext uri="{FF2B5EF4-FFF2-40B4-BE49-F238E27FC236}">
                  <a16:creationId xmlns:a16="http://schemas.microsoft.com/office/drawing/2014/main" id="{1D456784-4E37-4F0C-8EDA-5CB14E5BF529}"/>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1BE21D45-ADE7-4628-AEE3-1FCBDC949249}"/>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506AC21D-E9B9-49EA-BA0D-47FB9E113E97}"/>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68D1680E-4A27-46AD-B79F-EC6534A2984A}"/>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1BBA1D63-8FD2-485F-A35A-3274B5A50B3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Extract 329">
              <a:extLst>
                <a:ext uri="{FF2B5EF4-FFF2-40B4-BE49-F238E27FC236}">
                  <a16:creationId xmlns:a16="http://schemas.microsoft.com/office/drawing/2014/main" id="{5920A726-B59D-444D-9061-849DD5139A93}"/>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lowchart: Extract 330">
              <a:extLst>
                <a:ext uri="{FF2B5EF4-FFF2-40B4-BE49-F238E27FC236}">
                  <a16:creationId xmlns:a16="http://schemas.microsoft.com/office/drawing/2014/main" id="{6A8BE61C-CD01-4354-BE80-6B96B864E6F9}"/>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331">
              <a:extLst>
                <a:ext uri="{FF2B5EF4-FFF2-40B4-BE49-F238E27FC236}">
                  <a16:creationId xmlns:a16="http://schemas.microsoft.com/office/drawing/2014/main" id="{CCD70464-343E-4AD3-8325-38C1F53EA0B6}"/>
                </a:ext>
              </a:extLst>
            </p:cNvPr>
            <p:cNvGrpSpPr/>
            <p:nvPr/>
          </p:nvGrpSpPr>
          <p:grpSpPr>
            <a:xfrm>
              <a:off x="3467860" y="2475753"/>
              <a:ext cx="704622" cy="283281"/>
              <a:chOff x="3467860" y="2630648"/>
              <a:chExt cx="704622" cy="283281"/>
            </a:xfrm>
          </p:grpSpPr>
          <p:sp>
            <p:nvSpPr>
              <p:cNvPr id="395" name="Freeform 795">
                <a:extLst>
                  <a:ext uri="{FF2B5EF4-FFF2-40B4-BE49-F238E27FC236}">
                    <a16:creationId xmlns:a16="http://schemas.microsoft.com/office/drawing/2014/main" id="{8FF87125-1CAC-4917-99BF-D075FB44ADD2}"/>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 name="Group 395">
                <a:extLst>
                  <a:ext uri="{FF2B5EF4-FFF2-40B4-BE49-F238E27FC236}">
                    <a16:creationId xmlns:a16="http://schemas.microsoft.com/office/drawing/2014/main" id="{DABC6A28-74C0-4B52-915A-F8916826F682}"/>
                  </a:ext>
                </a:extLst>
              </p:cNvPr>
              <p:cNvGrpSpPr/>
              <p:nvPr/>
            </p:nvGrpSpPr>
            <p:grpSpPr>
              <a:xfrm>
                <a:off x="3870845" y="2741360"/>
                <a:ext cx="200412" cy="46251"/>
                <a:chOff x="3739675" y="2714693"/>
                <a:chExt cx="200412" cy="70335"/>
              </a:xfrm>
            </p:grpSpPr>
            <p:sp>
              <p:nvSpPr>
                <p:cNvPr id="433" name="Oval 432">
                  <a:extLst>
                    <a:ext uri="{FF2B5EF4-FFF2-40B4-BE49-F238E27FC236}">
                      <a16:creationId xmlns:a16="http://schemas.microsoft.com/office/drawing/2014/main" id="{889F3DEF-2562-4AEC-A48F-46734F50DBB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4" name="Oval 433">
                  <a:extLst>
                    <a:ext uri="{FF2B5EF4-FFF2-40B4-BE49-F238E27FC236}">
                      <a16:creationId xmlns:a16="http://schemas.microsoft.com/office/drawing/2014/main" id="{C871464E-FC9B-42AD-A2D3-E033F5F0012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7" name="Group 396">
                <a:extLst>
                  <a:ext uri="{FF2B5EF4-FFF2-40B4-BE49-F238E27FC236}">
                    <a16:creationId xmlns:a16="http://schemas.microsoft.com/office/drawing/2014/main" id="{70950B73-ADBF-43BD-8D88-4A2920CCA694}"/>
                  </a:ext>
                </a:extLst>
              </p:cNvPr>
              <p:cNvGrpSpPr/>
              <p:nvPr/>
            </p:nvGrpSpPr>
            <p:grpSpPr>
              <a:xfrm>
                <a:off x="3894466" y="2661694"/>
                <a:ext cx="200412" cy="46251"/>
                <a:chOff x="3739675" y="2714693"/>
                <a:chExt cx="200412" cy="70335"/>
              </a:xfrm>
            </p:grpSpPr>
            <p:sp>
              <p:nvSpPr>
                <p:cNvPr id="431" name="Oval 430">
                  <a:extLst>
                    <a:ext uri="{FF2B5EF4-FFF2-40B4-BE49-F238E27FC236}">
                      <a16:creationId xmlns:a16="http://schemas.microsoft.com/office/drawing/2014/main" id="{39ED7790-4C16-4C33-98CB-0FB1595074C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2" name="Oval 431">
                  <a:extLst>
                    <a:ext uri="{FF2B5EF4-FFF2-40B4-BE49-F238E27FC236}">
                      <a16:creationId xmlns:a16="http://schemas.microsoft.com/office/drawing/2014/main" id="{C4493530-C6B7-4600-9AD3-3D2B641646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8" name="Group 397">
                <a:extLst>
                  <a:ext uri="{FF2B5EF4-FFF2-40B4-BE49-F238E27FC236}">
                    <a16:creationId xmlns:a16="http://schemas.microsoft.com/office/drawing/2014/main" id="{379C7DF7-6693-4A3A-9183-5C1B29A370E4}"/>
                  </a:ext>
                </a:extLst>
              </p:cNvPr>
              <p:cNvGrpSpPr/>
              <p:nvPr/>
            </p:nvGrpSpPr>
            <p:grpSpPr>
              <a:xfrm>
                <a:off x="3840049" y="2787811"/>
                <a:ext cx="200412" cy="46251"/>
                <a:chOff x="3739675" y="2714693"/>
                <a:chExt cx="200412" cy="70335"/>
              </a:xfrm>
            </p:grpSpPr>
            <p:sp>
              <p:nvSpPr>
                <p:cNvPr id="429" name="Oval 428">
                  <a:extLst>
                    <a:ext uri="{FF2B5EF4-FFF2-40B4-BE49-F238E27FC236}">
                      <a16:creationId xmlns:a16="http://schemas.microsoft.com/office/drawing/2014/main" id="{FA14A57A-0AB7-4574-82BB-9DB496C8505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0" name="Oval 429">
                  <a:extLst>
                    <a:ext uri="{FF2B5EF4-FFF2-40B4-BE49-F238E27FC236}">
                      <a16:creationId xmlns:a16="http://schemas.microsoft.com/office/drawing/2014/main" id="{53266284-5609-4709-9332-DDD2FA5519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9" name="Group 398">
                <a:extLst>
                  <a:ext uri="{FF2B5EF4-FFF2-40B4-BE49-F238E27FC236}">
                    <a16:creationId xmlns:a16="http://schemas.microsoft.com/office/drawing/2014/main" id="{F31C865F-E310-438C-BE64-5B791FD4F03F}"/>
                  </a:ext>
                </a:extLst>
              </p:cNvPr>
              <p:cNvGrpSpPr/>
              <p:nvPr/>
            </p:nvGrpSpPr>
            <p:grpSpPr>
              <a:xfrm>
                <a:off x="3770943" y="2828260"/>
                <a:ext cx="200412" cy="46251"/>
                <a:chOff x="3739675" y="2714693"/>
                <a:chExt cx="200412" cy="70335"/>
              </a:xfrm>
            </p:grpSpPr>
            <p:sp>
              <p:nvSpPr>
                <p:cNvPr id="427" name="Oval 426">
                  <a:extLst>
                    <a:ext uri="{FF2B5EF4-FFF2-40B4-BE49-F238E27FC236}">
                      <a16:creationId xmlns:a16="http://schemas.microsoft.com/office/drawing/2014/main" id="{51A3E797-C6F0-4143-9646-66584E9A2E7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8" name="Oval 427">
                  <a:extLst>
                    <a:ext uri="{FF2B5EF4-FFF2-40B4-BE49-F238E27FC236}">
                      <a16:creationId xmlns:a16="http://schemas.microsoft.com/office/drawing/2014/main" id="{D9791059-5EB1-466C-A5F5-43CC65C43FE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0" name="Group 399">
                <a:extLst>
                  <a:ext uri="{FF2B5EF4-FFF2-40B4-BE49-F238E27FC236}">
                    <a16:creationId xmlns:a16="http://schemas.microsoft.com/office/drawing/2014/main" id="{D86AD9CB-B7FA-423A-A0D2-14ADD1492E3F}"/>
                  </a:ext>
                </a:extLst>
              </p:cNvPr>
              <p:cNvGrpSpPr/>
              <p:nvPr/>
            </p:nvGrpSpPr>
            <p:grpSpPr>
              <a:xfrm>
                <a:off x="3702366" y="2790008"/>
                <a:ext cx="200412" cy="45719"/>
                <a:chOff x="3739675" y="2714693"/>
                <a:chExt cx="200412" cy="70335"/>
              </a:xfrm>
            </p:grpSpPr>
            <p:sp>
              <p:nvSpPr>
                <p:cNvPr id="425" name="Oval 424">
                  <a:extLst>
                    <a:ext uri="{FF2B5EF4-FFF2-40B4-BE49-F238E27FC236}">
                      <a16:creationId xmlns:a16="http://schemas.microsoft.com/office/drawing/2014/main" id="{D91BE9BF-6BF1-4CAD-A98A-EED1A784B90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6" name="Oval 425">
                  <a:extLst>
                    <a:ext uri="{FF2B5EF4-FFF2-40B4-BE49-F238E27FC236}">
                      <a16:creationId xmlns:a16="http://schemas.microsoft.com/office/drawing/2014/main" id="{33606381-6851-4CFE-AEBE-2BE83C28C3D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1" name="Group 400">
                <a:extLst>
                  <a:ext uri="{FF2B5EF4-FFF2-40B4-BE49-F238E27FC236}">
                    <a16:creationId xmlns:a16="http://schemas.microsoft.com/office/drawing/2014/main" id="{E13C39B4-6385-4D25-A957-71E6BBF0A46C}"/>
                  </a:ext>
                </a:extLst>
              </p:cNvPr>
              <p:cNvGrpSpPr/>
              <p:nvPr/>
            </p:nvGrpSpPr>
            <p:grpSpPr>
              <a:xfrm>
                <a:off x="3660290" y="2835696"/>
                <a:ext cx="200412" cy="58765"/>
                <a:chOff x="3739675" y="2714693"/>
                <a:chExt cx="200412" cy="70335"/>
              </a:xfrm>
            </p:grpSpPr>
            <p:sp>
              <p:nvSpPr>
                <p:cNvPr id="423" name="Oval 422">
                  <a:extLst>
                    <a:ext uri="{FF2B5EF4-FFF2-40B4-BE49-F238E27FC236}">
                      <a16:creationId xmlns:a16="http://schemas.microsoft.com/office/drawing/2014/main" id="{487F3B6C-D29C-451F-9FA9-5B98E68A2DF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4" name="Oval 423">
                  <a:extLst>
                    <a:ext uri="{FF2B5EF4-FFF2-40B4-BE49-F238E27FC236}">
                      <a16:creationId xmlns:a16="http://schemas.microsoft.com/office/drawing/2014/main" id="{2E270796-8EC5-43C5-B14C-69B91CA7632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2" name="Group 401">
                <a:extLst>
                  <a:ext uri="{FF2B5EF4-FFF2-40B4-BE49-F238E27FC236}">
                    <a16:creationId xmlns:a16="http://schemas.microsoft.com/office/drawing/2014/main" id="{560DBEBE-1D00-4F13-8638-96F469CED5E3}"/>
                  </a:ext>
                </a:extLst>
              </p:cNvPr>
              <p:cNvGrpSpPr/>
              <p:nvPr/>
            </p:nvGrpSpPr>
            <p:grpSpPr>
              <a:xfrm>
                <a:off x="3537824" y="2854536"/>
                <a:ext cx="200412" cy="46251"/>
                <a:chOff x="3739675" y="2714693"/>
                <a:chExt cx="200412" cy="70335"/>
              </a:xfrm>
            </p:grpSpPr>
            <p:sp>
              <p:nvSpPr>
                <p:cNvPr id="421" name="Oval 420">
                  <a:extLst>
                    <a:ext uri="{FF2B5EF4-FFF2-40B4-BE49-F238E27FC236}">
                      <a16:creationId xmlns:a16="http://schemas.microsoft.com/office/drawing/2014/main" id="{EDE5783A-2240-4902-A269-DD5E4D6A45A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Oval 421">
                  <a:extLst>
                    <a:ext uri="{FF2B5EF4-FFF2-40B4-BE49-F238E27FC236}">
                      <a16:creationId xmlns:a16="http://schemas.microsoft.com/office/drawing/2014/main" id="{0164808E-BDB8-45B4-A5F3-37C611AE407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3" name="Group 402">
                <a:extLst>
                  <a:ext uri="{FF2B5EF4-FFF2-40B4-BE49-F238E27FC236}">
                    <a16:creationId xmlns:a16="http://schemas.microsoft.com/office/drawing/2014/main" id="{B8C2D0E0-75A4-484E-8131-66C00AC6678D}"/>
                  </a:ext>
                </a:extLst>
              </p:cNvPr>
              <p:cNvGrpSpPr/>
              <p:nvPr/>
            </p:nvGrpSpPr>
            <p:grpSpPr>
              <a:xfrm>
                <a:off x="3571637" y="2809505"/>
                <a:ext cx="200412" cy="46251"/>
                <a:chOff x="3739675" y="2714693"/>
                <a:chExt cx="200412" cy="70335"/>
              </a:xfrm>
            </p:grpSpPr>
            <p:sp>
              <p:nvSpPr>
                <p:cNvPr id="419" name="Oval 418">
                  <a:extLst>
                    <a:ext uri="{FF2B5EF4-FFF2-40B4-BE49-F238E27FC236}">
                      <a16:creationId xmlns:a16="http://schemas.microsoft.com/office/drawing/2014/main" id="{C2EA299E-754F-4BD0-BAE5-98800A4DDA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Oval 419">
                  <a:extLst>
                    <a:ext uri="{FF2B5EF4-FFF2-40B4-BE49-F238E27FC236}">
                      <a16:creationId xmlns:a16="http://schemas.microsoft.com/office/drawing/2014/main" id="{9DF543BC-4448-4493-A83E-1C6F24856A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4" name="Group 403">
                <a:extLst>
                  <a:ext uri="{FF2B5EF4-FFF2-40B4-BE49-F238E27FC236}">
                    <a16:creationId xmlns:a16="http://schemas.microsoft.com/office/drawing/2014/main" id="{12521BB5-FFED-4C97-A618-2D7806AA5F03}"/>
                  </a:ext>
                </a:extLst>
              </p:cNvPr>
              <p:cNvGrpSpPr/>
              <p:nvPr/>
            </p:nvGrpSpPr>
            <p:grpSpPr>
              <a:xfrm>
                <a:off x="3886556" y="2704368"/>
                <a:ext cx="200412" cy="46251"/>
                <a:chOff x="3739675" y="2714693"/>
                <a:chExt cx="200412" cy="70335"/>
              </a:xfrm>
            </p:grpSpPr>
            <p:sp>
              <p:nvSpPr>
                <p:cNvPr id="417" name="Oval 416">
                  <a:extLst>
                    <a:ext uri="{FF2B5EF4-FFF2-40B4-BE49-F238E27FC236}">
                      <a16:creationId xmlns:a16="http://schemas.microsoft.com/office/drawing/2014/main" id="{0DBA15AB-D706-4DB5-B431-7982173094E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Oval 417">
                  <a:extLst>
                    <a:ext uri="{FF2B5EF4-FFF2-40B4-BE49-F238E27FC236}">
                      <a16:creationId xmlns:a16="http://schemas.microsoft.com/office/drawing/2014/main" id="{F798D02F-D3D9-4ED0-8947-5A6BC6D05E1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5" name="Group 404">
                <a:extLst>
                  <a:ext uri="{FF2B5EF4-FFF2-40B4-BE49-F238E27FC236}">
                    <a16:creationId xmlns:a16="http://schemas.microsoft.com/office/drawing/2014/main" id="{86267527-BE2F-4742-8BCE-0FC3124BA65E}"/>
                  </a:ext>
                </a:extLst>
              </p:cNvPr>
              <p:cNvGrpSpPr/>
              <p:nvPr/>
            </p:nvGrpSpPr>
            <p:grpSpPr>
              <a:xfrm>
                <a:off x="3726645" y="2745098"/>
                <a:ext cx="200412" cy="46251"/>
                <a:chOff x="3739675" y="2714693"/>
                <a:chExt cx="200412" cy="70335"/>
              </a:xfrm>
            </p:grpSpPr>
            <p:sp>
              <p:nvSpPr>
                <p:cNvPr id="415" name="Oval 414">
                  <a:extLst>
                    <a:ext uri="{FF2B5EF4-FFF2-40B4-BE49-F238E27FC236}">
                      <a16:creationId xmlns:a16="http://schemas.microsoft.com/office/drawing/2014/main" id="{44F9A1A5-9152-4D5A-9E79-86768EC3BB4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6" name="Oval 415">
                  <a:extLst>
                    <a:ext uri="{FF2B5EF4-FFF2-40B4-BE49-F238E27FC236}">
                      <a16:creationId xmlns:a16="http://schemas.microsoft.com/office/drawing/2014/main" id="{D492E460-1519-46E4-A09A-2013CAC5F3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6" name="Group 405">
                <a:extLst>
                  <a:ext uri="{FF2B5EF4-FFF2-40B4-BE49-F238E27FC236}">
                    <a16:creationId xmlns:a16="http://schemas.microsoft.com/office/drawing/2014/main" id="{C63C3575-6786-4C93-BC78-249F731DCEB0}"/>
                  </a:ext>
                </a:extLst>
              </p:cNvPr>
              <p:cNvGrpSpPr/>
              <p:nvPr/>
            </p:nvGrpSpPr>
            <p:grpSpPr>
              <a:xfrm>
                <a:off x="3769057" y="2696995"/>
                <a:ext cx="200412" cy="46251"/>
                <a:chOff x="3739675" y="2714693"/>
                <a:chExt cx="200412" cy="70335"/>
              </a:xfrm>
            </p:grpSpPr>
            <p:sp>
              <p:nvSpPr>
                <p:cNvPr id="413" name="Oval 412">
                  <a:extLst>
                    <a:ext uri="{FF2B5EF4-FFF2-40B4-BE49-F238E27FC236}">
                      <a16:creationId xmlns:a16="http://schemas.microsoft.com/office/drawing/2014/main" id="{2B08AA40-A769-4153-9DE5-CC52CB6BFED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Oval 413">
                  <a:extLst>
                    <a:ext uri="{FF2B5EF4-FFF2-40B4-BE49-F238E27FC236}">
                      <a16:creationId xmlns:a16="http://schemas.microsoft.com/office/drawing/2014/main" id="{4125FE68-45E4-40A2-8D59-D6DB0255FD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7" name="Group 406">
                <a:extLst>
                  <a:ext uri="{FF2B5EF4-FFF2-40B4-BE49-F238E27FC236}">
                    <a16:creationId xmlns:a16="http://schemas.microsoft.com/office/drawing/2014/main" id="{5420445E-9D67-4D68-BE95-A968F9A72AEA}"/>
                  </a:ext>
                </a:extLst>
              </p:cNvPr>
              <p:cNvGrpSpPr/>
              <p:nvPr/>
            </p:nvGrpSpPr>
            <p:grpSpPr>
              <a:xfrm>
                <a:off x="3630410" y="2719623"/>
                <a:ext cx="200412" cy="46251"/>
                <a:chOff x="3739675" y="2714693"/>
                <a:chExt cx="200412" cy="70335"/>
              </a:xfrm>
            </p:grpSpPr>
            <p:sp>
              <p:nvSpPr>
                <p:cNvPr id="411" name="Oval 410">
                  <a:extLst>
                    <a:ext uri="{FF2B5EF4-FFF2-40B4-BE49-F238E27FC236}">
                      <a16:creationId xmlns:a16="http://schemas.microsoft.com/office/drawing/2014/main" id="{08BDB2FA-FB34-4856-B3F9-6A8EB4A4552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Oval 411">
                  <a:extLst>
                    <a:ext uri="{FF2B5EF4-FFF2-40B4-BE49-F238E27FC236}">
                      <a16:creationId xmlns:a16="http://schemas.microsoft.com/office/drawing/2014/main" id="{8B4E1A7D-E78B-433A-85CC-D3C11A320BA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8" name="Group 407">
                <a:extLst>
                  <a:ext uri="{FF2B5EF4-FFF2-40B4-BE49-F238E27FC236}">
                    <a16:creationId xmlns:a16="http://schemas.microsoft.com/office/drawing/2014/main" id="{B1CBCA25-477A-4BC6-8538-D4B0058B2DB8}"/>
                  </a:ext>
                </a:extLst>
              </p:cNvPr>
              <p:cNvGrpSpPr/>
              <p:nvPr/>
            </p:nvGrpSpPr>
            <p:grpSpPr>
              <a:xfrm>
                <a:off x="3593942" y="2762460"/>
                <a:ext cx="200412" cy="46251"/>
                <a:chOff x="3739675" y="2714693"/>
                <a:chExt cx="200412" cy="70335"/>
              </a:xfrm>
            </p:grpSpPr>
            <p:sp>
              <p:nvSpPr>
                <p:cNvPr id="409" name="Oval 408">
                  <a:extLst>
                    <a:ext uri="{FF2B5EF4-FFF2-40B4-BE49-F238E27FC236}">
                      <a16:creationId xmlns:a16="http://schemas.microsoft.com/office/drawing/2014/main" id="{BA3B91D7-AB9A-4447-B6E4-FE9C3149A5F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0" name="Oval 409">
                  <a:extLst>
                    <a:ext uri="{FF2B5EF4-FFF2-40B4-BE49-F238E27FC236}">
                      <a16:creationId xmlns:a16="http://schemas.microsoft.com/office/drawing/2014/main" id="{03BA3C8F-04AF-4C65-A3A1-185E063EDB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3" name="Group 332">
              <a:extLst>
                <a:ext uri="{FF2B5EF4-FFF2-40B4-BE49-F238E27FC236}">
                  <a16:creationId xmlns:a16="http://schemas.microsoft.com/office/drawing/2014/main" id="{649CF135-31DD-4A7C-BAE9-EE66A62F518D}"/>
                </a:ext>
              </a:extLst>
            </p:cNvPr>
            <p:cNvGrpSpPr/>
            <p:nvPr/>
          </p:nvGrpSpPr>
          <p:grpSpPr>
            <a:xfrm>
              <a:off x="4084304" y="2478150"/>
              <a:ext cx="704622" cy="283281"/>
              <a:chOff x="4084304" y="2633045"/>
              <a:chExt cx="704622" cy="283281"/>
            </a:xfrm>
          </p:grpSpPr>
          <p:sp>
            <p:nvSpPr>
              <p:cNvPr id="355" name="Freeform 755">
                <a:extLst>
                  <a:ext uri="{FF2B5EF4-FFF2-40B4-BE49-F238E27FC236}">
                    <a16:creationId xmlns:a16="http://schemas.microsoft.com/office/drawing/2014/main" id="{D43186D5-B86F-4F07-A777-EFFBD094BF56}"/>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a:extLst>
                  <a:ext uri="{FF2B5EF4-FFF2-40B4-BE49-F238E27FC236}">
                    <a16:creationId xmlns:a16="http://schemas.microsoft.com/office/drawing/2014/main" id="{3BE18409-872F-41B5-B653-AA7B95C933C0}"/>
                  </a:ext>
                </a:extLst>
              </p:cNvPr>
              <p:cNvGrpSpPr/>
              <p:nvPr/>
            </p:nvGrpSpPr>
            <p:grpSpPr>
              <a:xfrm flipH="1">
                <a:off x="4192614" y="2741875"/>
                <a:ext cx="200412" cy="46251"/>
                <a:chOff x="3739675" y="2714693"/>
                <a:chExt cx="200412" cy="70335"/>
              </a:xfrm>
            </p:grpSpPr>
            <p:sp>
              <p:nvSpPr>
                <p:cNvPr id="393" name="Oval 392">
                  <a:extLst>
                    <a:ext uri="{FF2B5EF4-FFF2-40B4-BE49-F238E27FC236}">
                      <a16:creationId xmlns:a16="http://schemas.microsoft.com/office/drawing/2014/main" id="{08E29721-C703-408F-A928-E6638C9D0BC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4" name="Oval 393">
                  <a:extLst>
                    <a:ext uri="{FF2B5EF4-FFF2-40B4-BE49-F238E27FC236}">
                      <a16:creationId xmlns:a16="http://schemas.microsoft.com/office/drawing/2014/main" id="{B12D75A9-7276-44A6-9BE6-02026FB360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7" name="Group 356">
                <a:extLst>
                  <a:ext uri="{FF2B5EF4-FFF2-40B4-BE49-F238E27FC236}">
                    <a16:creationId xmlns:a16="http://schemas.microsoft.com/office/drawing/2014/main" id="{7C0D9B20-ECF9-4704-9B36-9D9457721941}"/>
                  </a:ext>
                </a:extLst>
              </p:cNvPr>
              <p:cNvGrpSpPr/>
              <p:nvPr/>
            </p:nvGrpSpPr>
            <p:grpSpPr>
              <a:xfrm flipH="1">
                <a:off x="4168993" y="2662209"/>
                <a:ext cx="200412" cy="46251"/>
                <a:chOff x="3739675" y="2714693"/>
                <a:chExt cx="200412" cy="70335"/>
              </a:xfrm>
            </p:grpSpPr>
            <p:sp>
              <p:nvSpPr>
                <p:cNvPr id="391" name="Oval 390">
                  <a:extLst>
                    <a:ext uri="{FF2B5EF4-FFF2-40B4-BE49-F238E27FC236}">
                      <a16:creationId xmlns:a16="http://schemas.microsoft.com/office/drawing/2014/main" id="{953A3097-AFBA-4CF6-B5D7-D705C16ECE4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2" name="Oval 391">
                  <a:extLst>
                    <a:ext uri="{FF2B5EF4-FFF2-40B4-BE49-F238E27FC236}">
                      <a16:creationId xmlns:a16="http://schemas.microsoft.com/office/drawing/2014/main" id="{44C1FECE-A6AC-4136-87AF-8F339EB460F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8" name="Group 357">
                <a:extLst>
                  <a:ext uri="{FF2B5EF4-FFF2-40B4-BE49-F238E27FC236}">
                    <a16:creationId xmlns:a16="http://schemas.microsoft.com/office/drawing/2014/main" id="{22326FCD-374F-4CF0-9295-97CA27225A48}"/>
                  </a:ext>
                </a:extLst>
              </p:cNvPr>
              <p:cNvGrpSpPr/>
              <p:nvPr/>
            </p:nvGrpSpPr>
            <p:grpSpPr>
              <a:xfrm flipH="1">
                <a:off x="4223410" y="2788326"/>
                <a:ext cx="200412" cy="46251"/>
                <a:chOff x="3739675" y="2714693"/>
                <a:chExt cx="200412" cy="70335"/>
              </a:xfrm>
            </p:grpSpPr>
            <p:sp>
              <p:nvSpPr>
                <p:cNvPr id="389" name="Oval 388">
                  <a:extLst>
                    <a:ext uri="{FF2B5EF4-FFF2-40B4-BE49-F238E27FC236}">
                      <a16:creationId xmlns:a16="http://schemas.microsoft.com/office/drawing/2014/main" id="{036D1645-AFAE-451F-A5B8-86869CA04FD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0" name="Oval 389">
                  <a:extLst>
                    <a:ext uri="{FF2B5EF4-FFF2-40B4-BE49-F238E27FC236}">
                      <a16:creationId xmlns:a16="http://schemas.microsoft.com/office/drawing/2014/main" id="{CF1385C0-C964-4AA6-980E-FEAE3005DF6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9" name="Group 358">
                <a:extLst>
                  <a:ext uri="{FF2B5EF4-FFF2-40B4-BE49-F238E27FC236}">
                    <a16:creationId xmlns:a16="http://schemas.microsoft.com/office/drawing/2014/main" id="{FDB42265-836D-4DFF-B4FB-E6474A8B5099}"/>
                  </a:ext>
                </a:extLst>
              </p:cNvPr>
              <p:cNvGrpSpPr/>
              <p:nvPr/>
            </p:nvGrpSpPr>
            <p:grpSpPr>
              <a:xfrm flipH="1">
                <a:off x="4292516" y="2828775"/>
                <a:ext cx="200412" cy="46251"/>
                <a:chOff x="3739675" y="2714693"/>
                <a:chExt cx="200412" cy="70335"/>
              </a:xfrm>
            </p:grpSpPr>
            <p:sp>
              <p:nvSpPr>
                <p:cNvPr id="387" name="Oval 386">
                  <a:extLst>
                    <a:ext uri="{FF2B5EF4-FFF2-40B4-BE49-F238E27FC236}">
                      <a16:creationId xmlns:a16="http://schemas.microsoft.com/office/drawing/2014/main" id="{E3D882ED-018C-4DCB-8059-82FBCE16B9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Oval 387">
                  <a:extLst>
                    <a:ext uri="{FF2B5EF4-FFF2-40B4-BE49-F238E27FC236}">
                      <a16:creationId xmlns:a16="http://schemas.microsoft.com/office/drawing/2014/main" id="{9DB9784E-4825-4B76-A295-8AC0D67250B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0" name="Group 359">
                <a:extLst>
                  <a:ext uri="{FF2B5EF4-FFF2-40B4-BE49-F238E27FC236}">
                    <a16:creationId xmlns:a16="http://schemas.microsoft.com/office/drawing/2014/main" id="{CEF3D4B3-A9D8-4200-B042-44CAAD0CCDC7}"/>
                  </a:ext>
                </a:extLst>
              </p:cNvPr>
              <p:cNvGrpSpPr/>
              <p:nvPr/>
            </p:nvGrpSpPr>
            <p:grpSpPr>
              <a:xfrm flipH="1">
                <a:off x="4361093" y="2790523"/>
                <a:ext cx="200412" cy="45719"/>
                <a:chOff x="3739675" y="2714693"/>
                <a:chExt cx="200412" cy="70335"/>
              </a:xfrm>
            </p:grpSpPr>
            <p:sp>
              <p:nvSpPr>
                <p:cNvPr id="385" name="Oval 384">
                  <a:extLst>
                    <a:ext uri="{FF2B5EF4-FFF2-40B4-BE49-F238E27FC236}">
                      <a16:creationId xmlns:a16="http://schemas.microsoft.com/office/drawing/2014/main" id="{8458946F-65F3-4B1B-B25E-8BD12B8F4AD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Oval 385">
                  <a:extLst>
                    <a:ext uri="{FF2B5EF4-FFF2-40B4-BE49-F238E27FC236}">
                      <a16:creationId xmlns:a16="http://schemas.microsoft.com/office/drawing/2014/main" id="{D464CAB8-A5BA-4C44-AE65-2960A39229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1" name="Group 360">
                <a:extLst>
                  <a:ext uri="{FF2B5EF4-FFF2-40B4-BE49-F238E27FC236}">
                    <a16:creationId xmlns:a16="http://schemas.microsoft.com/office/drawing/2014/main" id="{7890D6E8-089C-4347-9C38-B2C65A7F3DFB}"/>
                  </a:ext>
                </a:extLst>
              </p:cNvPr>
              <p:cNvGrpSpPr/>
              <p:nvPr/>
            </p:nvGrpSpPr>
            <p:grpSpPr>
              <a:xfrm flipH="1">
                <a:off x="4403169" y="2836211"/>
                <a:ext cx="200412" cy="58765"/>
                <a:chOff x="3739675" y="2714693"/>
                <a:chExt cx="200412" cy="70335"/>
              </a:xfrm>
            </p:grpSpPr>
            <p:sp>
              <p:nvSpPr>
                <p:cNvPr id="383" name="Oval 382">
                  <a:extLst>
                    <a:ext uri="{FF2B5EF4-FFF2-40B4-BE49-F238E27FC236}">
                      <a16:creationId xmlns:a16="http://schemas.microsoft.com/office/drawing/2014/main" id="{2DBC8AC0-588F-4675-ADF7-F2521D86A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Oval 383">
                  <a:extLst>
                    <a:ext uri="{FF2B5EF4-FFF2-40B4-BE49-F238E27FC236}">
                      <a16:creationId xmlns:a16="http://schemas.microsoft.com/office/drawing/2014/main" id="{9AB8C30C-F7F8-4666-881D-B0CC309E49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2" name="Group 361">
                <a:extLst>
                  <a:ext uri="{FF2B5EF4-FFF2-40B4-BE49-F238E27FC236}">
                    <a16:creationId xmlns:a16="http://schemas.microsoft.com/office/drawing/2014/main" id="{C189EF42-9FA4-4C13-8A29-DFB309EDBF26}"/>
                  </a:ext>
                </a:extLst>
              </p:cNvPr>
              <p:cNvGrpSpPr/>
              <p:nvPr/>
            </p:nvGrpSpPr>
            <p:grpSpPr>
              <a:xfrm flipH="1">
                <a:off x="4525635" y="2855051"/>
                <a:ext cx="200412" cy="46251"/>
                <a:chOff x="3739675" y="2714693"/>
                <a:chExt cx="200412" cy="70335"/>
              </a:xfrm>
            </p:grpSpPr>
            <p:sp>
              <p:nvSpPr>
                <p:cNvPr id="381" name="Oval 380">
                  <a:extLst>
                    <a:ext uri="{FF2B5EF4-FFF2-40B4-BE49-F238E27FC236}">
                      <a16:creationId xmlns:a16="http://schemas.microsoft.com/office/drawing/2014/main" id="{C4E04003-5623-4FA8-996A-FFCAF881B4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2" name="Oval 381">
                  <a:extLst>
                    <a:ext uri="{FF2B5EF4-FFF2-40B4-BE49-F238E27FC236}">
                      <a16:creationId xmlns:a16="http://schemas.microsoft.com/office/drawing/2014/main" id="{846525C4-634E-40A6-AC9D-01397F48460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3" name="Group 362">
                <a:extLst>
                  <a:ext uri="{FF2B5EF4-FFF2-40B4-BE49-F238E27FC236}">
                    <a16:creationId xmlns:a16="http://schemas.microsoft.com/office/drawing/2014/main" id="{8E9EA9D2-DA82-4BE7-8897-118E099FE525}"/>
                  </a:ext>
                </a:extLst>
              </p:cNvPr>
              <p:cNvGrpSpPr/>
              <p:nvPr/>
            </p:nvGrpSpPr>
            <p:grpSpPr>
              <a:xfrm flipH="1">
                <a:off x="4491822" y="2810020"/>
                <a:ext cx="200412" cy="46251"/>
                <a:chOff x="3739675" y="2714693"/>
                <a:chExt cx="200412" cy="70335"/>
              </a:xfrm>
            </p:grpSpPr>
            <p:sp>
              <p:nvSpPr>
                <p:cNvPr id="379" name="Oval 378">
                  <a:extLst>
                    <a:ext uri="{FF2B5EF4-FFF2-40B4-BE49-F238E27FC236}">
                      <a16:creationId xmlns:a16="http://schemas.microsoft.com/office/drawing/2014/main" id="{5E20E10C-A537-4B3E-9D97-335E1C140D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Oval 379">
                  <a:extLst>
                    <a:ext uri="{FF2B5EF4-FFF2-40B4-BE49-F238E27FC236}">
                      <a16:creationId xmlns:a16="http://schemas.microsoft.com/office/drawing/2014/main" id="{DCFB2640-8E4E-43F6-9FFF-5FE97AF9BD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4" name="Group 363">
                <a:extLst>
                  <a:ext uri="{FF2B5EF4-FFF2-40B4-BE49-F238E27FC236}">
                    <a16:creationId xmlns:a16="http://schemas.microsoft.com/office/drawing/2014/main" id="{6FBD49E5-2143-43F4-9C1D-6E73611E019A}"/>
                  </a:ext>
                </a:extLst>
              </p:cNvPr>
              <p:cNvGrpSpPr/>
              <p:nvPr/>
            </p:nvGrpSpPr>
            <p:grpSpPr>
              <a:xfrm flipH="1">
                <a:off x="4176903" y="2704883"/>
                <a:ext cx="200412" cy="46251"/>
                <a:chOff x="3739675" y="2714693"/>
                <a:chExt cx="200412" cy="70335"/>
              </a:xfrm>
            </p:grpSpPr>
            <p:sp>
              <p:nvSpPr>
                <p:cNvPr id="377" name="Oval 376">
                  <a:extLst>
                    <a:ext uri="{FF2B5EF4-FFF2-40B4-BE49-F238E27FC236}">
                      <a16:creationId xmlns:a16="http://schemas.microsoft.com/office/drawing/2014/main" id="{6A3662F5-B617-4570-81EE-FCDC71D2176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Oval 377">
                  <a:extLst>
                    <a:ext uri="{FF2B5EF4-FFF2-40B4-BE49-F238E27FC236}">
                      <a16:creationId xmlns:a16="http://schemas.microsoft.com/office/drawing/2014/main" id="{7BEFEE55-4918-4FD1-8DBA-C4BCFE9BEA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5" name="Group 364">
                <a:extLst>
                  <a:ext uri="{FF2B5EF4-FFF2-40B4-BE49-F238E27FC236}">
                    <a16:creationId xmlns:a16="http://schemas.microsoft.com/office/drawing/2014/main" id="{56F45281-6AF1-48CF-B93C-E1AA5B538D39}"/>
                  </a:ext>
                </a:extLst>
              </p:cNvPr>
              <p:cNvGrpSpPr/>
              <p:nvPr/>
            </p:nvGrpSpPr>
            <p:grpSpPr>
              <a:xfrm flipH="1">
                <a:off x="4336814" y="2745613"/>
                <a:ext cx="200412" cy="46251"/>
                <a:chOff x="3739675" y="2714693"/>
                <a:chExt cx="200412" cy="70335"/>
              </a:xfrm>
            </p:grpSpPr>
            <p:sp>
              <p:nvSpPr>
                <p:cNvPr id="375" name="Oval 374">
                  <a:extLst>
                    <a:ext uri="{FF2B5EF4-FFF2-40B4-BE49-F238E27FC236}">
                      <a16:creationId xmlns:a16="http://schemas.microsoft.com/office/drawing/2014/main" id="{3A5F844F-1FCA-493B-B9C8-FF18B6F2C11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Oval 375">
                  <a:extLst>
                    <a:ext uri="{FF2B5EF4-FFF2-40B4-BE49-F238E27FC236}">
                      <a16:creationId xmlns:a16="http://schemas.microsoft.com/office/drawing/2014/main" id="{F24F3BB1-529F-4C01-9498-967ED8A05BC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6" name="Group 365">
                <a:extLst>
                  <a:ext uri="{FF2B5EF4-FFF2-40B4-BE49-F238E27FC236}">
                    <a16:creationId xmlns:a16="http://schemas.microsoft.com/office/drawing/2014/main" id="{AA5EC936-1B79-49AB-9E46-9FFB2AA4DC83}"/>
                  </a:ext>
                </a:extLst>
              </p:cNvPr>
              <p:cNvGrpSpPr/>
              <p:nvPr/>
            </p:nvGrpSpPr>
            <p:grpSpPr>
              <a:xfrm flipH="1">
                <a:off x="4294402" y="2697510"/>
                <a:ext cx="200412" cy="46251"/>
                <a:chOff x="3739675" y="2714693"/>
                <a:chExt cx="200412" cy="70335"/>
              </a:xfrm>
            </p:grpSpPr>
            <p:sp>
              <p:nvSpPr>
                <p:cNvPr id="373" name="Oval 372">
                  <a:extLst>
                    <a:ext uri="{FF2B5EF4-FFF2-40B4-BE49-F238E27FC236}">
                      <a16:creationId xmlns:a16="http://schemas.microsoft.com/office/drawing/2014/main" id="{3336EC76-7753-4CC5-8E7C-FEEC7F891AF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A36C9992-6B4D-4AA0-A084-B2E000CC160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7" name="Group 366">
                <a:extLst>
                  <a:ext uri="{FF2B5EF4-FFF2-40B4-BE49-F238E27FC236}">
                    <a16:creationId xmlns:a16="http://schemas.microsoft.com/office/drawing/2014/main" id="{658A9863-786C-4509-8781-244FBAA0DEDB}"/>
                  </a:ext>
                </a:extLst>
              </p:cNvPr>
              <p:cNvGrpSpPr/>
              <p:nvPr/>
            </p:nvGrpSpPr>
            <p:grpSpPr>
              <a:xfrm flipH="1">
                <a:off x="4433049" y="2720138"/>
                <a:ext cx="200412" cy="46251"/>
                <a:chOff x="3739675" y="2714693"/>
                <a:chExt cx="200412" cy="70335"/>
              </a:xfrm>
            </p:grpSpPr>
            <p:sp>
              <p:nvSpPr>
                <p:cNvPr id="371" name="Oval 370">
                  <a:extLst>
                    <a:ext uri="{FF2B5EF4-FFF2-40B4-BE49-F238E27FC236}">
                      <a16:creationId xmlns:a16="http://schemas.microsoft.com/office/drawing/2014/main" id="{88212AD1-663D-4020-96EB-BAA8FCE5CD9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4009F8BE-C678-4810-9B6F-6F093FF605B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8" name="Group 367">
                <a:extLst>
                  <a:ext uri="{FF2B5EF4-FFF2-40B4-BE49-F238E27FC236}">
                    <a16:creationId xmlns:a16="http://schemas.microsoft.com/office/drawing/2014/main" id="{8B0A8D72-D715-43C8-9CDB-B0E4D2EDD174}"/>
                  </a:ext>
                </a:extLst>
              </p:cNvPr>
              <p:cNvGrpSpPr/>
              <p:nvPr/>
            </p:nvGrpSpPr>
            <p:grpSpPr>
              <a:xfrm flipH="1">
                <a:off x="4469517" y="2762975"/>
                <a:ext cx="200412" cy="46251"/>
                <a:chOff x="3739675" y="2714693"/>
                <a:chExt cx="200412" cy="70335"/>
              </a:xfrm>
            </p:grpSpPr>
            <p:sp>
              <p:nvSpPr>
                <p:cNvPr id="369" name="Oval 368">
                  <a:extLst>
                    <a:ext uri="{FF2B5EF4-FFF2-40B4-BE49-F238E27FC236}">
                      <a16:creationId xmlns:a16="http://schemas.microsoft.com/office/drawing/2014/main" id="{AEC63FAA-84AD-43C9-A847-F8FC57ADC7A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129A8249-7A10-45CD-AE47-17E72FCB23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4" name="Group 333">
              <a:extLst>
                <a:ext uri="{FF2B5EF4-FFF2-40B4-BE49-F238E27FC236}">
                  <a16:creationId xmlns:a16="http://schemas.microsoft.com/office/drawing/2014/main" id="{A88C0F61-8A0B-4FE0-A63E-1D26113070E2}"/>
                </a:ext>
              </a:extLst>
            </p:cNvPr>
            <p:cNvGrpSpPr>
              <a:grpSpLocks noChangeAspect="1"/>
            </p:cNvGrpSpPr>
            <p:nvPr/>
          </p:nvGrpSpPr>
          <p:grpSpPr>
            <a:xfrm>
              <a:off x="4831703" y="3232448"/>
              <a:ext cx="1470157" cy="1202578"/>
              <a:chOff x="3239896" y="3360550"/>
              <a:chExt cx="2601374" cy="2127909"/>
            </a:xfrm>
          </p:grpSpPr>
          <p:grpSp>
            <p:nvGrpSpPr>
              <p:cNvPr id="335" name="Group 334">
                <a:extLst>
                  <a:ext uri="{FF2B5EF4-FFF2-40B4-BE49-F238E27FC236}">
                    <a16:creationId xmlns:a16="http://schemas.microsoft.com/office/drawing/2014/main" id="{14FD17D3-6A36-4CA9-A60C-70DAD858AA33}"/>
                  </a:ext>
                </a:extLst>
              </p:cNvPr>
              <p:cNvGrpSpPr>
                <a:grpSpLocks noChangeAspect="1"/>
              </p:cNvGrpSpPr>
              <p:nvPr/>
            </p:nvGrpSpPr>
            <p:grpSpPr>
              <a:xfrm>
                <a:off x="3239896" y="3360550"/>
                <a:ext cx="2601374" cy="2044182"/>
                <a:chOff x="4031138" y="4120109"/>
                <a:chExt cx="2575023" cy="2023472"/>
              </a:xfrm>
            </p:grpSpPr>
            <p:sp>
              <p:nvSpPr>
                <p:cNvPr id="341" name="Freeform 741">
                  <a:extLst>
                    <a:ext uri="{FF2B5EF4-FFF2-40B4-BE49-F238E27FC236}">
                      <a16:creationId xmlns:a16="http://schemas.microsoft.com/office/drawing/2014/main" id="{90CFE19E-4175-491C-8555-0B3401D33503}"/>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742">
                  <a:extLst>
                    <a:ext uri="{FF2B5EF4-FFF2-40B4-BE49-F238E27FC236}">
                      <a16:creationId xmlns:a16="http://schemas.microsoft.com/office/drawing/2014/main" id="{3631A990-4EC9-4597-AADE-953DE65E161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743">
                  <a:extLst>
                    <a:ext uri="{FF2B5EF4-FFF2-40B4-BE49-F238E27FC236}">
                      <a16:creationId xmlns:a16="http://schemas.microsoft.com/office/drawing/2014/main" id="{CF8E6315-4EF4-4ADB-BF08-AD3BCF058E58}"/>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744">
                  <a:extLst>
                    <a:ext uri="{FF2B5EF4-FFF2-40B4-BE49-F238E27FC236}">
                      <a16:creationId xmlns:a16="http://schemas.microsoft.com/office/drawing/2014/main" id="{2FC28A4B-2C50-44CA-8209-CA6DA0D11521}"/>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45">
                  <a:extLst>
                    <a:ext uri="{FF2B5EF4-FFF2-40B4-BE49-F238E27FC236}">
                      <a16:creationId xmlns:a16="http://schemas.microsoft.com/office/drawing/2014/main" id="{01E024F2-C03C-4A1B-ACBB-DC933CE92E82}"/>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46">
                  <a:extLst>
                    <a:ext uri="{FF2B5EF4-FFF2-40B4-BE49-F238E27FC236}">
                      <a16:creationId xmlns:a16="http://schemas.microsoft.com/office/drawing/2014/main" id="{3C209074-E843-4A91-8128-984D57CBF01A}"/>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32138667-A1F0-4B1C-A10B-05D04736B4F3}"/>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57">
                  <a:extLst>
                    <a:ext uri="{FF2B5EF4-FFF2-40B4-BE49-F238E27FC236}">
                      <a16:creationId xmlns:a16="http://schemas.microsoft.com/office/drawing/2014/main" id="{F8111371-F164-4CFE-9717-880B54C3EDC2}"/>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749">
                  <a:extLst>
                    <a:ext uri="{FF2B5EF4-FFF2-40B4-BE49-F238E27FC236}">
                      <a16:creationId xmlns:a16="http://schemas.microsoft.com/office/drawing/2014/main" id="{36FE7CE2-AC19-4E6B-9091-FCE51477240A}"/>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57">
                  <a:extLst>
                    <a:ext uri="{FF2B5EF4-FFF2-40B4-BE49-F238E27FC236}">
                      <a16:creationId xmlns:a16="http://schemas.microsoft.com/office/drawing/2014/main" id="{584AF4C4-1E77-48BE-9A17-00734AA0258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57">
                  <a:extLst>
                    <a:ext uri="{FF2B5EF4-FFF2-40B4-BE49-F238E27FC236}">
                      <a16:creationId xmlns:a16="http://schemas.microsoft.com/office/drawing/2014/main" id="{454FE22B-6CC8-4827-8D8C-06CEE398A6AB}"/>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ectangle 57">
                  <a:extLst>
                    <a:ext uri="{FF2B5EF4-FFF2-40B4-BE49-F238E27FC236}">
                      <a16:creationId xmlns:a16="http://schemas.microsoft.com/office/drawing/2014/main" id="{3E63C009-2F48-4AF1-AFF8-F659D3B35D23}"/>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753">
                  <a:extLst>
                    <a:ext uri="{FF2B5EF4-FFF2-40B4-BE49-F238E27FC236}">
                      <a16:creationId xmlns:a16="http://schemas.microsoft.com/office/drawing/2014/main" id="{F1A2D155-1BE8-4751-A3DD-198B4F782CAC}"/>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754">
                  <a:extLst>
                    <a:ext uri="{FF2B5EF4-FFF2-40B4-BE49-F238E27FC236}">
                      <a16:creationId xmlns:a16="http://schemas.microsoft.com/office/drawing/2014/main" id="{4A7C9C35-83EE-4660-910B-D1CD387E041B}"/>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6" name="Rectangle 61">
                <a:extLst>
                  <a:ext uri="{FF2B5EF4-FFF2-40B4-BE49-F238E27FC236}">
                    <a16:creationId xmlns:a16="http://schemas.microsoft.com/office/drawing/2014/main" id="{F76D8B8B-D9E7-4EB7-BE55-C899BCFCC62D}"/>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61">
                <a:extLst>
                  <a:ext uri="{FF2B5EF4-FFF2-40B4-BE49-F238E27FC236}">
                    <a16:creationId xmlns:a16="http://schemas.microsoft.com/office/drawing/2014/main" id="{6E7F8EF2-2696-4D68-A075-6B93A683F2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61">
                <a:extLst>
                  <a:ext uri="{FF2B5EF4-FFF2-40B4-BE49-F238E27FC236}">
                    <a16:creationId xmlns:a16="http://schemas.microsoft.com/office/drawing/2014/main" id="{6F54FD67-1625-4023-B959-0B93DE1EE39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61">
                <a:extLst>
                  <a:ext uri="{FF2B5EF4-FFF2-40B4-BE49-F238E27FC236}">
                    <a16:creationId xmlns:a16="http://schemas.microsoft.com/office/drawing/2014/main" id="{481DE18D-1683-4D36-8FD8-9D0416F840C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740">
                <a:extLst>
                  <a:ext uri="{FF2B5EF4-FFF2-40B4-BE49-F238E27FC236}">
                    <a16:creationId xmlns:a16="http://schemas.microsoft.com/office/drawing/2014/main" id="{1029926E-35EC-4660-9A8B-424AB2F856F9}"/>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9" name="Rectangle 458">
            <a:extLst>
              <a:ext uri="{FF2B5EF4-FFF2-40B4-BE49-F238E27FC236}">
                <a16:creationId xmlns:a16="http://schemas.microsoft.com/office/drawing/2014/main" id="{461AF346-4C84-4D97-9940-BA2CEA1DF665}"/>
              </a:ext>
            </a:extLst>
          </p:cNvPr>
          <p:cNvSpPr/>
          <p:nvPr userDrawn="1"/>
        </p:nvSpPr>
        <p:spPr>
          <a:xfrm>
            <a:off x="7335027" y="526747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0" name="Group 459">
            <a:extLst>
              <a:ext uri="{FF2B5EF4-FFF2-40B4-BE49-F238E27FC236}">
                <a16:creationId xmlns:a16="http://schemas.microsoft.com/office/drawing/2014/main" id="{DC2E2A29-AA3D-4106-A391-A0598A37F48E}"/>
              </a:ext>
            </a:extLst>
          </p:cNvPr>
          <p:cNvGrpSpPr>
            <a:grpSpLocks noChangeAspect="1"/>
          </p:cNvGrpSpPr>
          <p:nvPr userDrawn="1"/>
        </p:nvGrpSpPr>
        <p:grpSpPr>
          <a:xfrm>
            <a:off x="7563627" y="5496078"/>
            <a:ext cx="914400" cy="914400"/>
            <a:chOff x="2830754" y="2215450"/>
            <a:chExt cx="3657600" cy="3657600"/>
          </a:xfrm>
        </p:grpSpPr>
        <p:sp>
          <p:nvSpPr>
            <p:cNvPr id="461" name="Rectangle 460">
              <a:extLst>
                <a:ext uri="{FF2B5EF4-FFF2-40B4-BE49-F238E27FC236}">
                  <a16:creationId xmlns:a16="http://schemas.microsoft.com/office/drawing/2014/main" id="{FEF8293D-2959-4BEE-9BB3-586B8C0F2CC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2" name="Group 461">
              <a:extLst>
                <a:ext uri="{FF2B5EF4-FFF2-40B4-BE49-F238E27FC236}">
                  <a16:creationId xmlns:a16="http://schemas.microsoft.com/office/drawing/2014/main" id="{2BE45D94-1F4F-405E-A68D-26D32104076B}"/>
                </a:ext>
              </a:extLst>
            </p:cNvPr>
            <p:cNvGrpSpPr/>
            <p:nvPr/>
          </p:nvGrpSpPr>
          <p:grpSpPr>
            <a:xfrm>
              <a:off x="3019127" y="2653619"/>
              <a:ext cx="3280854" cy="2781263"/>
              <a:chOff x="2974230" y="2683117"/>
              <a:chExt cx="3280854" cy="2781263"/>
            </a:xfrm>
          </p:grpSpPr>
          <p:grpSp>
            <p:nvGrpSpPr>
              <p:cNvPr id="463" name="Group 462">
                <a:extLst>
                  <a:ext uri="{FF2B5EF4-FFF2-40B4-BE49-F238E27FC236}">
                    <a16:creationId xmlns:a16="http://schemas.microsoft.com/office/drawing/2014/main" id="{0A3D252F-1AF4-4DE1-A334-67B42E3CAA53}"/>
                  </a:ext>
                </a:extLst>
              </p:cNvPr>
              <p:cNvGrpSpPr/>
              <p:nvPr/>
            </p:nvGrpSpPr>
            <p:grpSpPr>
              <a:xfrm>
                <a:off x="4756784" y="2687026"/>
                <a:ext cx="1418380" cy="2676580"/>
                <a:chOff x="3222631" y="2483919"/>
                <a:chExt cx="1418380" cy="3122811"/>
              </a:xfrm>
              <a:solidFill>
                <a:srgbClr val="9CAA9D"/>
              </a:solidFill>
            </p:grpSpPr>
            <p:sp>
              <p:nvSpPr>
                <p:cNvPr id="478" name="Rectangle 477">
                  <a:extLst>
                    <a:ext uri="{FF2B5EF4-FFF2-40B4-BE49-F238E27FC236}">
                      <a16:creationId xmlns:a16="http://schemas.microsoft.com/office/drawing/2014/main" id="{A0FFF66F-AF2E-4944-98F7-754CB4EDBBF0}"/>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a:extLst>
                    <a:ext uri="{FF2B5EF4-FFF2-40B4-BE49-F238E27FC236}">
                      <a16:creationId xmlns:a16="http://schemas.microsoft.com/office/drawing/2014/main" id="{4E5EBC31-69E3-49D4-9D7E-379FD43D80DA}"/>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463">
                <a:extLst>
                  <a:ext uri="{FF2B5EF4-FFF2-40B4-BE49-F238E27FC236}">
                    <a16:creationId xmlns:a16="http://schemas.microsoft.com/office/drawing/2014/main" id="{F1771409-6A47-461C-9D70-6C79E74ED668}"/>
                  </a:ext>
                </a:extLst>
              </p:cNvPr>
              <p:cNvGrpSpPr/>
              <p:nvPr/>
            </p:nvGrpSpPr>
            <p:grpSpPr>
              <a:xfrm>
                <a:off x="4836704" y="2711015"/>
                <a:ext cx="1418380" cy="2753362"/>
                <a:chOff x="3222631" y="2488273"/>
                <a:chExt cx="1418380" cy="3212394"/>
              </a:xfrm>
            </p:grpSpPr>
            <p:sp>
              <p:nvSpPr>
                <p:cNvPr id="476" name="Rectangle 475">
                  <a:extLst>
                    <a:ext uri="{FF2B5EF4-FFF2-40B4-BE49-F238E27FC236}">
                      <a16:creationId xmlns:a16="http://schemas.microsoft.com/office/drawing/2014/main" id="{B7EDB33C-DDF6-41CD-92F4-12F718428EA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a:extLst>
                    <a:ext uri="{FF2B5EF4-FFF2-40B4-BE49-F238E27FC236}">
                      <a16:creationId xmlns:a16="http://schemas.microsoft.com/office/drawing/2014/main" id="{5AFA6EA8-0198-4F48-827F-37E3849CEB6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5" name="Picture 464">
                <a:extLst>
                  <a:ext uri="{FF2B5EF4-FFF2-40B4-BE49-F238E27FC236}">
                    <a16:creationId xmlns:a16="http://schemas.microsoft.com/office/drawing/2014/main" id="{21A64AB8-B18F-4930-856F-1936546798D6}"/>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466" name="Right Triangle 465">
                <a:extLst>
                  <a:ext uri="{FF2B5EF4-FFF2-40B4-BE49-F238E27FC236}">
                    <a16:creationId xmlns:a16="http://schemas.microsoft.com/office/drawing/2014/main" id="{30CC3668-21CC-4979-A6CC-A0F6B920FEAE}"/>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a16="http://schemas.microsoft.com/office/drawing/2014/main" id="{2E8D8C64-D6A1-46F1-925E-9E69E36E2A17}"/>
                  </a:ext>
                </a:extLst>
              </p:cNvPr>
              <p:cNvGrpSpPr/>
              <p:nvPr/>
            </p:nvGrpSpPr>
            <p:grpSpPr>
              <a:xfrm>
                <a:off x="2974230" y="2683117"/>
                <a:ext cx="1498300" cy="2781263"/>
                <a:chOff x="2974230" y="2683117"/>
                <a:chExt cx="1498300" cy="2781263"/>
              </a:xfrm>
            </p:grpSpPr>
            <p:grpSp>
              <p:nvGrpSpPr>
                <p:cNvPr id="468" name="Group 467">
                  <a:extLst>
                    <a:ext uri="{FF2B5EF4-FFF2-40B4-BE49-F238E27FC236}">
                      <a16:creationId xmlns:a16="http://schemas.microsoft.com/office/drawing/2014/main" id="{95A65FD7-2D8A-46F8-BA09-2E5406939782}"/>
                    </a:ext>
                  </a:extLst>
                </p:cNvPr>
                <p:cNvGrpSpPr/>
                <p:nvPr/>
              </p:nvGrpSpPr>
              <p:grpSpPr>
                <a:xfrm>
                  <a:off x="2978779" y="2683117"/>
                  <a:ext cx="1418380" cy="2680490"/>
                  <a:chOff x="3222631" y="2483919"/>
                  <a:chExt cx="1418380" cy="3127373"/>
                </a:xfrm>
                <a:solidFill>
                  <a:srgbClr val="9CAA9D"/>
                </a:solidFill>
              </p:grpSpPr>
              <p:sp>
                <p:nvSpPr>
                  <p:cNvPr id="474" name="Rectangle 473">
                    <a:extLst>
                      <a:ext uri="{FF2B5EF4-FFF2-40B4-BE49-F238E27FC236}">
                        <a16:creationId xmlns:a16="http://schemas.microsoft.com/office/drawing/2014/main" id="{5BE1F804-7FDE-4710-B3B2-1357602574BD}"/>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a:extLst>
                      <a:ext uri="{FF2B5EF4-FFF2-40B4-BE49-F238E27FC236}">
                        <a16:creationId xmlns:a16="http://schemas.microsoft.com/office/drawing/2014/main" id="{3BF84B58-5469-4607-AD8E-0A82CF8A0125}"/>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a:extLst>
                    <a:ext uri="{FF2B5EF4-FFF2-40B4-BE49-F238E27FC236}">
                      <a16:creationId xmlns:a16="http://schemas.microsoft.com/office/drawing/2014/main" id="{C0835E69-31F5-4E12-A3E5-D54D63083E9A}"/>
                    </a:ext>
                  </a:extLst>
                </p:cNvPr>
                <p:cNvGrpSpPr/>
                <p:nvPr/>
              </p:nvGrpSpPr>
              <p:grpSpPr>
                <a:xfrm>
                  <a:off x="3054150" y="2696089"/>
                  <a:ext cx="1418380" cy="2768291"/>
                  <a:chOff x="3222631" y="2470855"/>
                  <a:chExt cx="1418380" cy="3229812"/>
                </a:xfrm>
              </p:grpSpPr>
              <p:sp>
                <p:nvSpPr>
                  <p:cNvPr id="472" name="Rectangle 471">
                    <a:extLst>
                      <a:ext uri="{FF2B5EF4-FFF2-40B4-BE49-F238E27FC236}">
                        <a16:creationId xmlns:a16="http://schemas.microsoft.com/office/drawing/2014/main" id="{4D8B9358-D561-42B4-8FAC-DE941AEA61F3}"/>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a:extLst>
                      <a:ext uri="{FF2B5EF4-FFF2-40B4-BE49-F238E27FC236}">
                        <a16:creationId xmlns:a16="http://schemas.microsoft.com/office/drawing/2014/main" id="{E3D47077-A3C0-4340-887A-62D4D51E9E5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70" name="Picture 469">
                  <a:extLst>
                    <a:ext uri="{FF2B5EF4-FFF2-40B4-BE49-F238E27FC236}">
                      <a16:creationId xmlns:a16="http://schemas.microsoft.com/office/drawing/2014/main" id="{6FF35BE8-75C4-462E-9188-41A27FB899F7}"/>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471" name="Right Triangle 470">
                  <a:extLst>
                    <a:ext uri="{FF2B5EF4-FFF2-40B4-BE49-F238E27FC236}">
                      <a16:creationId xmlns:a16="http://schemas.microsoft.com/office/drawing/2014/main" id="{E2F0631F-DEBD-4086-B0E3-DE5BA42205F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0" name="Rectangle 479">
            <a:extLst>
              <a:ext uri="{FF2B5EF4-FFF2-40B4-BE49-F238E27FC236}">
                <a16:creationId xmlns:a16="http://schemas.microsoft.com/office/drawing/2014/main" id="{8F973D01-0DB9-422F-B306-17885250F9CE}"/>
              </a:ext>
            </a:extLst>
          </p:cNvPr>
          <p:cNvSpPr/>
          <p:nvPr userDrawn="1"/>
        </p:nvSpPr>
        <p:spPr>
          <a:xfrm>
            <a:off x="45707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ectangle 480">
            <a:extLst>
              <a:ext uri="{FF2B5EF4-FFF2-40B4-BE49-F238E27FC236}">
                <a16:creationId xmlns:a16="http://schemas.microsoft.com/office/drawing/2014/main" id="{D9EFB27B-BD85-414A-A29F-5A7FE7CCF0B2}"/>
              </a:ext>
            </a:extLst>
          </p:cNvPr>
          <p:cNvSpPr/>
          <p:nvPr userDrawn="1"/>
        </p:nvSpPr>
        <p:spPr>
          <a:xfrm>
            <a:off x="2180407"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C32CFE58-361B-4BF5-9C91-7877F093ED5C}"/>
              </a:ext>
            </a:extLst>
          </p:cNvPr>
          <p:cNvGrpSpPr/>
          <p:nvPr userDrawn="1"/>
        </p:nvGrpSpPr>
        <p:grpSpPr>
          <a:xfrm>
            <a:off x="685671" y="5482218"/>
            <a:ext cx="914400" cy="914400"/>
            <a:chOff x="2365830" y="2124191"/>
            <a:chExt cx="3657600" cy="3657600"/>
          </a:xfrm>
        </p:grpSpPr>
        <p:sp>
          <p:nvSpPr>
            <p:cNvPr id="483" name="Rectangle 482">
              <a:extLst>
                <a:ext uri="{FF2B5EF4-FFF2-40B4-BE49-F238E27FC236}">
                  <a16:creationId xmlns:a16="http://schemas.microsoft.com/office/drawing/2014/main" id="{DD9430C4-A9B6-48D0-A3C3-D77F0FC8F3B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4" name="Group 483">
              <a:extLst>
                <a:ext uri="{FF2B5EF4-FFF2-40B4-BE49-F238E27FC236}">
                  <a16:creationId xmlns:a16="http://schemas.microsoft.com/office/drawing/2014/main" id="{E8F6921E-0998-4134-9E07-0AA8BE4B40BA}"/>
                </a:ext>
              </a:extLst>
            </p:cNvPr>
            <p:cNvGrpSpPr/>
            <p:nvPr/>
          </p:nvGrpSpPr>
          <p:grpSpPr>
            <a:xfrm rot="20711734">
              <a:off x="2970051" y="2613305"/>
              <a:ext cx="956877" cy="2816332"/>
              <a:chOff x="2885765" y="2470292"/>
              <a:chExt cx="956877" cy="2816332"/>
            </a:xfrm>
          </p:grpSpPr>
          <p:grpSp>
            <p:nvGrpSpPr>
              <p:cNvPr id="492" name="Group 491">
                <a:extLst>
                  <a:ext uri="{FF2B5EF4-FFF2-40B4-BE49-F238E27FC236}">
                    <a16:creationId xmlns:a16="http://schemas.microsoft.com/office/drawing/2014/main" id="{B5A2EBA8-39F4-4902-9B9F-D4F199ED6EDA}"/>
                  </a:ext>
                </a:extLst>
              </p:cNvPr>
              <p:cNvGrpSpPr/>
              <p:nvPr/>
            </p:nvGrpSpPr>
            <p:grpSpPr>
              <a:xfrm rot="21565419">
                <a:off x="2885765" y="3545129"/>
                <a:ext cx="822961" cy="1741495"/>
                <a:chOff x="2302669" y="3500438"/>
                <a:chExt cx="1371600" cy="2902493"/>
              </a:xfrm>
            </p:grpSpPr>
            <p:sp>
              <p:nvSpPr>
                <p:cNvPr id="496" name="Flowchart: Direct Access Storage 495">
                  <a:extLst>
                    <a:ext uri="{FF2B5EF4-FFF2-40B4-BE49-F238E27FC236}">
                      <a16:creationId xmlns:a16="http://schemas.microsoft.com/office/drawing/2014/main" id="{879EA78F-5A67-4CB2-885E-530B2C069C68}"/>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lowchart: Direct Access Storage 496">
                  <a:extLst>
                    <a:ext uri="{FF2B5EF4-FFF2-40B4-BE49-F238E27FC236}">
                      <a16:creationId xmlns:a16="http://schemas.microsoft.com/office/drawing/2014/main" id="{A136C62F-4156-4CE3-A63E-55C7AD950327}"/>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B37CD6DD-9EA2-458B-A689-25FEFE288FE6}"/>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E0A22EB3-0D79-4BCE-B191-963A5106EC65}"/>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3" name="Freeform 585">
                <a:extLst>
                  <a:ext uri="{FF2B5EF4-FFF2-40B4-BE49-F238E27FC236}">
                    <a16:creationId xmlns:a16="http://schemas.microsoft.com/office/drawing/2014/main" id="{F908EB2F-E426-40F8-A18D-CAB66420C82C}"/>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586">
                <a:extLst>
                  <a:ext uri="{FF2B5EF4-FFF2-40B4-BE49-F238E27FC236}">
                    <a16:creationId xmlns:a16="http://schemas.microsoft.com/office/drawing/2014/main" id="{16CD259E-6C28-4F76-847D-3F224FD5B695}"/>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587">
                <a:extLst>
                  <a:ext uri="{FF2B5EF4-FFF2-40B4-BE49-F238E27FC236}">
                    <a16:creationId xmlns:a16="http://schemas.microsoft.com/office/drawing/2014/main" id="{EF53D792-141C-4254-B7BC-93A5820BF529}"/>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a:extLst>
                <a:ext uri="{FF2B5EF4-FFF2-40B4-BE49-F238E27FC236}">
                  <a16:creationId xmlns:a16="http://schemas.microsoft.com/office/drawing/2014/main" id="{9BD6E815-8BF0-42A7-BF26-30D50ADC2FFE}"/>
                </a:ext>
              </a:extLst>
            </p:cNvPr>
            <p:cNvGrpSpPr>
              <a:grpSpLocks noChangeAspect="1"/>
            </p:cNvGrpSpPr>
            <p:nvPr/>
          </p:nvGrpSpPr>
          <p:grpSpPr>
            <a:xfrm rot="583919">
              <a:off x="3930305" y="3864690"/>
              <a:ext cx="1543050" cy="1469955"/>
              <a:chOff x="5396292" y="2252680"/>
              <a:chExt cx="2057400" cy="1959940"/>
            </a:xfrm>
          </p:grpSpPr>
          <p:sp>
            <p:nvSpPr>
              <p:cNvPr id="488" name="Trapezoid 487">
                <a:extLst>
                  <a:ext uri="{FF2B5EF4-FFF2-40B4-BE49-F238E27FC236}">
                    <a16:creationId xmlns:a16="http://schemas.microsoft.com/office/drawing/2014/main" id="{BE2EFBA5-F58D-4864-BF29-B05403BD7135}"/>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lowchart: Direct Access Storage 488">
                <a:extLst>
                  <a:ext uri="{FF2B5EF4-FFF2-40B4-BE49-F238E27FC236}">
                    <a16:creationId xmlns:a16="http://schemas.microsoft.com/office/drawing/2014/main" id="{17D16DC7-FC60-45C1-9989-8E856A3E4A61}"/>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a:extLst>
                  <a:ext uri="{FF2B5EF4-FFF2-40B4-BE49-F238E27FC236}">
                    <a16:creationId xmlns:a16="http://schemas.microsoft.com/office/drawing/2014/main" id="{4828D36E-056B-4B68-BD39-360401C3B0A7}"/>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lowchart: Direct Access Storage 490">
                <a:extLst>
                  <a:ext uri="{FF2B5EF4-FFF2-40B4-BE49-F238E27FC236}">
                    <a16:creationId xmlns:a16="http://schemas.microsoft.com/office/drawing/2014/main" id="{7AAA371C-D095-4B8F-A7DD-778F2FE94589}"/>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Freeform 578">
              <a:extLst>
                <a:ext uri="{FF2B5EF4-FFF2-40B4-BE49-F238E27FC236}">
                  <a16:creationId xmlns:a16="http://schemas.microsoft.com/office/drawing/2014/main" id="{B0CEF580-404F-4A59-A9E8-235AA73C61C4}"/>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Freeform 579">
              <a:extLst>
                <a:ext uri="{FF2B5EF4-FFF2-40B4-BE49-F238E27FC236}">
                  <a16:creationId xmlns:a16="http://schemas.microsoft.com/office/drawing/2014/main" id="{1EA31A03-3015-4AED-BA56-9437571D55D1}"/>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0" name="Rectangle 499">
            <a:extLst>
              <a:ext uri="{FF2B5EF4-FFF2-40B4-BE49-F238E27FC236}">
                <a16:creationId xmlns:a16="http://schemas.microsoft.com/office/drawing/2014/main" id="{FB5AFAB5-FF1A-401A-B9F7-51F060969256}"/>
              </a:ext>
            </a:extLst>
          </p:cNvPr>
          <p:cNvSpPr/>
          <p:nvPr userDrawn="1"/>
        </p:nvSpPr>
        <p:spPr>
          <a:xfrm>
            <a:off x="5636778"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1" name="Group 500">
            <a:extLst>
              <a:ext uri="{FF2B5EF4-FFF2-40B4-BE49-F238E27FC236}">
                <a16:creationId xmlns:a16="http://schemas.microsoft.com/office/drawing/2014/main" id="{74220970-568A-4315-B3BA-CD783C770CE4}"/>
              </a:ext>
            </a:extLst>
          </p:cNvPr>
          <p:cNvGrpSpPr/>
          <p:nvPr userDrawn="1"/>
        </p:nvGrpSpPr>
        <p:grpSpPr>
          <a:xfrm>
            <a:off x="2409007" y="5482218"/>
            <a:ext cx="914400" cy="914400"/>
            <a:chOff x="2376242" y="2124191"/>
            <a:chExt cx="3657600" cy="3657600"/>
          </a:xfrm>
        </p:grpSpPr>
        <p:sp>
          <p:nvSpPr>
            <p:cNvPr id="502" name="Rectangle 501">
              <a:extLst>
                <a:ext uri="{FF2B5EF4-FFF2-40B4-BE49-F238E27FC236}">
                  <a16:creationId xmlns:a16="http://schemas.microsoft.com/office/drawing/2014/main" id="{9157783F-0845-4FE8-9358-C06B10489883}"/>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3" name="Freeform 297">
              <a:extLst>
                <a:ext uri="{FF2B5EF4-FFF2-40B4-BE49-F238E27FC236}">
                  <a16:creationId xmlns:a16="http://schemas.microsoft.com/office/drawing/2014/main" id="{BB1EFC2A-81CB-4AF2-8F4A-98A4A60EC7D1}"/>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4" name="Flowchart: Delay 503">
              <a:extLst>
                <a:ext uri="{FF2B5EF4-FFF2-40B4-BE49-F238E27FC236}">
                  <a16:creationId xmlns:a16="http://schemas.microsoft.com/office/drawing/2014/main" id="{F8FC1CF5-305E-4928-BE43-E80252F02121}"/>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505" name="Group 504">
              <a:extLst>
                <a:ext uri="{FF2B5EF4-FFF2-40B4-BE49-F238E27FC236}">
                  <a16:creationId xmlns:a16="http://schemas.microsoft.com/office/drawing/2014/main" id="{EE22C77C-19BB-4F1D-BC66-B98F684E52ED}"/>
                </a:ext>
              </a:extLst>
            </p:cNvPr>
            <p:cNvGrpSpPr/>
            <p:nvPr/>
          </p:nvGrpSpPr>
          <p:grpSpPr>
            <a:xfrm>
              <a:off x="2785321" y="2284594"/>
              <a:ext cx="3076425" cy="3236032"/>
              <a:chOff x="2785321" y="2284594"/>
              <a:chExt cx="3076425" cy="3236032"/>
            </a:xfrm>
          </p:grpSpPr>
          <p:sp>
            <p:nvSpPr>
              <p:cNvPr id="506" name="Freeform 300">
                <a:extLst>
                  <a:ext uri="{FF2B5EF4-FFF2-40B4-BE49-F238E27FC236}">
                    <a16:creationId xmlns:a16="http://schemas.microsoft.com/office/drawing/2014/main" id="{6B77D5E5-38CA-4B78-8481-7F0948C015D3}"/>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7" name="Freeform 301">
                <a:extLst>
                  <a:ext uri="{FF2B5EF4-FFF2-40B4-BE49-F238E27FC236}">
                    <a16:creationId xmlns:a16="http://schemas.microsoft.com/office/drawing/2014/main" id="{801E245C-1217-431F-AE43-72AE731CBC74}"/>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508" name="Freeform 302">
                <a:extLst>
                  <a:ext uri="{FF2B5EF4-FFF2-40B4-BE49-F238E27FC236}">
                    <a16:creationId xmlns:a16="http://schemas.microsoft.com/office/drawing/2014/main" id="{2A5997F4-90FC-4817-AE44-C2CE83D94C4A}"/>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9" name="Freeform 303">
                <a:extLst>
                  <a:ext uri="{FF2B5EF4-FFF2-40B4-BE49-F238E27FC236}">
                    <a16:creationId xmlns:a16="http://schemas.microsoft.com/office/drawing/2014/main" id="{682DF994-060F-4D0D-ACF5-D52B893D4477}"/>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0" name="Freeform 304">
                <a:extLst>
                  <a:ext uri="{FF2B5EF4-FFF2-40B4-BE49-F238E27FC236}">
                    <a16:creationId xmlns:a16="http://schemas.microsoft.com/office/drawing/2014/main" id="{92C695E5-0E1E-4805-A591-27F2A89959A5}"/>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1" name="Freeform 305">
                <a:extLst>
                  <a:ext uri="{FF2B5EF4-FFF2-40B4-BE49-F238E27FC236}">
                    <a16:creationId xmlns:a16="http://schemas.microsoft.com/office/drawing/2014/main" id="{E895A5D9-EF86-48B8-A977-446DF8DB1941}"/>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2" name="Freeform 306">
                <a:extLst>
                  <a:ext uri="{FF2B5EF4-FFF2-40B4-BE49-F238E27FC236}">
                    <a16:creationId xmlns:a16="http://schemas.microsoft.com/office/drawing/2014/main" id="{8E9BC6FF-3B5C-4569-AA4A-BD4E91232719}"/>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3" name="Freeform 307">
                <a:extLst>
                  <a:ext uri="{FF2B5EF4-FFF2-40B4-BE49-F238E27FC236}">
                    <a16:creationId xmlns:a16="http://schemas.microsoft.com/office/drawing/2014/main" id="{EFFFA530-A055-43A1-AB32-7358A9FE189C}"/>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4" name="Freeform 308">
                <a:extLst>
                  <a:ext uri="{FF2B5EF4-FFF2-40B4-BE49-F238E27FC236}">
                    <a16:creationId xmlns:a16="http://schemas.microsoft.com/office/drawing/2014/main" id="{4AFFE292-29A2-4AF9-8D0C-79C8BCF12897}"/>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5" name="Freeform 309">
                <a:extLst>
                  <a:ext uri="{FF2B5EF4-FFF2-40B4-BE49-F238E27FC236}">
                    <a16:creationId xmlns:a16="http://schemas.microsoft.com/office/drawing/2014/main" id="{A9082C83-0E59-4D7C-BEDE-41EC12F09390}"/>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6" name="Freeform 310">
                <a:extLst>
                  <a:ext uri="{FF2B5EF4-FFF2-40B4-BE49-F238E27FC236}">
                    <a16:creationId xmlns:a16="http://schemas.microsoft.com/office/drawing/2014/main" id="{E2ACEF5F-CFEF-4CE4-904F-EE2065E2298A}"/>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7" name="Freeform 311">
                <a:extLst>
                  <a:ext uri="{FF2B5EF4-FFF2-40B4-BE49-F238E27FC236}">
                    <a16:creationId xmlns:a16="http://schemas.microsoft.com/office/drawing/2014/main" id="{70D14FF7-1060-4B7D-865F-ABFC05DC3B13}"/>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8" name="Freeform 312">
                <a:extLst>
                  <a:ext uri="{FF2B5EF4-FFF2-40B4-BE49-F238E27FC236}">
                    <a16:creationId xmlns:a16="http://schemas.microsoft.com/office/drawing/2014/main" id="{C22836E2-669C-44BA-9216-4D6719C795C7}"/>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9" name="Freeform 313">
                <a:extLst>
                  <a:ext uri="{FF2B5EF4-FFF2-40B4-BE49-F238E27FC236}">
                    <a16:creationId xmlns:a16="http://schemas.microsoft.com/office/drawing/2014/main" id="{C77F537F-112C-4763-A574-726682D9424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0" name="Freeform 314">
                <a:extLst>
                  <a:ext uri="{FF2B5EF4-FFF2-40B4-BE49-F238E27FC236}">
                    <a16:creationId xmlns:a16="http://schemas.microsoft.com/office/drawing/2014/main" id="{B1E9555F-A72D-4C07-B674-474889ACCF55}"/>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1" name="Freeform 315">
                <a:extLst>
                  <a:ext uri="{FF2B5EF4-FFF2-40B4-BE49-F238E27FC236}">
                    <a16:creationId xmlns:a16="http://schemas.microsoft.com/office/drawing/2014/main" id="{423F9AB5-3AD4-4BDC-8729-C1D5AE175732}"/>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2" name="Freeform 316">
                <a:extLst>
                  <a:ext uri="{FF2B5EF4-FFF2-40B4-BE49-F238E27FC236}">
                    <a16:creationId xmlns:a16="http://schemas.microsoft.com/office/drawing/2014/main" id="{81B75845-650B-4312-8B95-7305AA2AC8B5}"/>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3" name="Freeform 317">
                <a:extLst>
                  <a:ext uri="{FF2B5EF4-FFF2-40B4-BE49-F238E27FC236}">
                    <a16:creationId xmlns:a16="http://schemas.microsoft.com/office/drawing/2014/main" id="{AC7F34F4-4AD4-488B-A882-083DD81B21E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4" name="Freeform 318">
                <a:extLst>
                  <a:ext uri="{FF2B5EF4-FFF2-40B4-BE49-F238E27FC236}">
                    <a16:creationId xmlns:a16="http://schemas.microsoft.com/office/drawing/2014/main" id="{E8D6229A-01F7-4085-A1EA-42BE710AE795}"/>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5" name="Freeform 319">
                <a:extLst>
                  <a:ext uri="{FF2B5EF4-FFF2-40B4-BE49-F238E27FC236}">
                    <a16:creationId xmlns:a16="http://schemas.microsoft.com/office/drawing/2014/main" id="{74348673-D2FA-4554-88FE-E5B00BC33C6B}"/>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6" name="Freeform 320">
                <a:extLst>
                  <a:ext uri="{FF2B5EF4-FFF2-40B4-BE49-F238E27FC236}">
                    <a16:creationId xmlns:a16="http://schemas.microsoft.com/office/drawing/2014/main" id="{3E192DD5-6932-4C90-99EE-0078B9A7DC53}"/>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7" name="Freeform 321">
                <a:extLst>
                  <a:ext uri="{FF2B5EF4-FFF2-40B4-BE49-F238E27FC236}">
                    <a16:creationId xmlns:a16="http://schemas.microsoft.com/office/drawing/2014/main" id="{21154849-9D76-40A7-ACAD-D0B2E9EA6DA7}"/>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8" name="Freeform 322">
                <a:extLst>
                  <a:ext uri="{FF2B5EF4-FFF2-40B4-BE49-F238E27FC236}">
                    <a16:creationId xmlns:a16="http://schemas.microsoft.com/office/drawing/2014/main" id="{F8B185DD-92C7-4D1E-839D-CFF8A01C8892}"/>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9" name="Freeform 323">
                <a:extLst>
                  <a:ext uri="{FF2B5EF4-FFF2-40B4-BE49-F238E27FC236}">
                    <a16:creationId xmlns:a16="http://schemas.microsoft.com/office/drawing/2014/main" id="{B05E8681-E1A1-499A-AEFC-86E05181C47C}"/>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0" name="Freeform 324">
                <a:extLst>
                  <a:ext uri="{FF2B5EF4-FFF2-40B4-BE49-F238E27FC236}">
                    <a16:creationId xmlns:a16="http://schemas.microsoft.com/office/drawing/2014/main" id="{5D71C9D2-8747-4AF0-9A10-AB34654F509D}"/>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1" name="Freeform 325">
                <a:extLst>
                  <a:ext uri="{FF2B5EF4-FFF2-40B4-BE49-F238E27FC236}">
                    <a16:creationId xmlns:a16="http://schemas.microsoft.com/office/drawing/2014/main" id="{FCAEAFE6-523A-495F-A0CD-D8CC2BB89998}"/>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2" name="Freeform 326">
                <a:extLst>
                  <a:ext uri="{FF2B5EF4-FFF2-40B4-BE49-F238E27FC236}">
                    <a16:creationId xmlns:a16="http://schemas.microsoft.com/office/drawing/2014/main" id="{A020F2D8-5CEF-4013-ACFA-1410DE6B0B14}"/>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3" name="Freeform 327">
                <a:extLst>
                  <a:ext uri="{FF2B5EF4-FFF2-40B4-BE49-F238E27FC236}">
                    <a16:creationId xmlns:a16="http://schemas.microsoft.com/office/drawing/2014/main" id="{CA35D526-4BBA-4B06-B17F-B8F27925E6D8}"/>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4" name="Freeform 328">
                <a:extLst>
                  <a:ext uri="{FF2B5EF4-FFF2-40B4-BE49-F238E27FC236}">
                    <a16:creationId xmlns:a16="http://schemas.microsoft.com/office/drawing/2014/main" id="{FC9C6DAA-674F-46AB-8E2C-D5EF32986BDA}"/>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5" name="Freeform 329">
                <a:extLst>
                  <a:ext uri="{FF2B5EF4-FFF2-40B4-BE49-F238E27FC236}">
                    <a16:creationId xmlns:a16="http://schemas.microsoft.com/office/drawing/2014/main" id="{382B2CDB-2D80-4770-B727-6460AD67F802}"/>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6" name="Freeform 330">
                <a:extLst>
                  <a:ext uri="{FF2B5EF4-FFF2-40B4-BE49-F238E27FC236}">
                    <a16:creationId xmlns:a16="http://schemas.microsoft.com/office/drawing/2014/main" id="{6D108ABD-C28C-4392-A1A3-1043DF409646}"/>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7" name="Freeform 331">
                <a:extLst>
                  <a:ext uri="{FF2B5EF4-FFF2-40B4-BE49-F238E27FC236}">
                    <a16:creationId xmlns:a16="http://schemas.microsoft.com/office/drawing/2014/main" id="{8070A216-43EB-46F3-A46A-DBDAA209B1AD}"/>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8" name="Freeform 332">
                <a:extLst>
                  <a:ext uri="{FF2B5EF4-FFF2-40B4-BE49-F238E27FC236}">
                    <a16:creationId xmlns:a16="http://schemas.microsoft.com/office/drawing/2014/main" id="{A5EB2CA7-6774-452C-BEAA-B046E3B1BE4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9" name="Freeform 333">
                <a:extLst>
                  <a:ext uri="{FF2B5EF4-FFF2-40B4-BE49-F238E27FC236}">
                    <a16:creationId xmlns:a16="http://schemas.microsoft.com/office/drawing/2014/main" id="{393FEBE2-C04E-475C-AD7A-3B538CC9B326}"/>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0" name="Freeform 334">
                <a:extLst>
                  <a:ext uri="{FF2B5EF4-FFF2-40B4-BE49-F238E27FC236}">
                    <a16:creationId xmlns:a16="http://schemas.microsoft.com/office/drawing/2014/main" id="{CE713CDA-7642-4FC9-B63F-F446A2F147B5}"/>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1" name="Freeform 335">
                <a:extLst>
                  <a:ext uri="{FF2B5EF4-FFF2-40B4-BE49-F238E27FC236}">
                    <a16:creationId xmlns:a16="http://schemas.microsoft.com/office/drawing/2014/main" id="{6C68452F-FC81-460E-BE3D-F91338C840B8}"/>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2" name="Freeform 336">
                <a:extLst>
                  <a:ext uri="{FF2B5EF4-FFF2-40B4-BE49-F238E27FC236}">
                    <a16:creationId xmlns:a16="http://schemas.microsoft.com/office/drawing/2014/main" id="{C66033F0-5886-4639-ACA7-5369C80D6B8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3" name="Freeform 337">
                <a:extLst>
                  <a:ext uri="{FF2B5EF4-FFF2-40B4-BE49-F238E27FC236}">
                    <a16:creationId xmlns:a16="http://schemas.microsoft.com/office/drawing/2014/main" id="{48AE4FAC-1CCE-4B05-AB3A-935EEBEF4EF0}"/>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4" name="Freeform 338">
                <a:extLst>
                  <a:ext uri="{FF2B5EF4-FFF2-40B4-BE49-F238E27FC236}">
                    <a16:creationId xmlns:a16="http://schemas.microsoft.com/office/drawing/2014/main" id="{C72DCA9E-EF31-4840-856C-A2E2EFEC0402}"/>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5" name="Freeform 339">
                <a:extLst>
                  <a:ext uri="{FF2B5EF4-FFF2-40B4-BE49-F238E27FC236}">
                    <a16:creationId xmlns:a16="http://schemas.microsoft.com/office/drawing/2014/main" id="{8DD33007-6F0F-4FEB-87CE-AC0FBAEAA442}"/>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6" name="Freeform 340">
                <a:extLst>
                  <a:ext uri="{FF2B5EF4-FFF2-40B4-BE49-F238E27FC236}">
                    <a16:creationId xmlns:a16="http://schemas.microsoft.com/office/drawing/2014/main" id="{E30A62C1-02AB-478C-8FB0-FA4D7CF4C5F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7" name="Freeform 341">
                <a:extLst>
                  <a:ext uri="{FF2B5EF4-FFF2-40B4-BE49-F238E27FC236}">
                    <a16:creationId xmlns:a16="http://schemas.microsoft.com/office/drawing/2014/main" id="{6C06DEF0-A748-4982-9464-334180DBDA13}"/>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8" name="Freeform 342">
                <a:extLst>
                  <a:ext uri="{FF2B5EF4-FFF2-40B4-BE49-F238E27FC236}">
                    <a16:creationId xmlns:a16="http://schemas.microsoft.com/office/drawing/2014/main" id="{E2675AB4-B9CB-4D96-A94A-9152B3F8B05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9" name="Freeform 343">
                <a:extLst>
                  <a:ext uri="{FF2B5EF4-FFF2-40B4-BE49-F238E27FC236}">
                    <a16:creationId xmlns:a16="http://schemas.microsoft.com/office/drawing/2014/main" id="{4FEBB904-D735-431F-A545-BC1F007A27F6}"/>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0" name="Freeform 344">
                <a:extLst>
                  <a:ext uri="{FF2B5EF4-FFF2-40B4-BE49-F238E27FC236}">
                    <a16:creationId xmlns:a16="http://schemas.microsoft.com/office/drawing/2014/main" id="{00DEA654-D5C2-405D-893F-E3C969F95B34}"/>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1" name="Freeform 345">
                <a:extLst>
                  <a:ext uri="{FF2B5EF4-FFF2-40B4-BE49-F238E27FC236}">
                    <a16:creationId xmlns:a16="http://schemas.microsoft.com/office/drawing/2014/main" id="{49BDC55F-9D74-4247-8640-F97250BF0831}"/>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2" name="Freeform 346">
                <a:extLst>
                  <a:ext uri="{FF2B5EF4-FFF2-40B4-BE49-F238E27FC236}">
                    <a16:creationId xmlns:a16="http://schemas.microsoft.com/office/drawing/2014/main" id="{8A14D5BB-EB36-404C-8DED-AAFF5F479FD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3" name="Freeform 347">
                <a:extLst>
                  <a:ext uri="{FF2B5EF4-FFF2-40B4-BE49-F238E27FC236}">
                    <a16:creationId xmlns:a16="http://schemas.microsoft.com/office/drawing/2014/main" id="{BB62E661-A4A6-47BF-A5A4-46F1BB184986}"/>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4" name="Freeform 348">
                <a:extLst>
                  <a:ext uri="{FF2B5EF4-FFF2-40B4-BE49-F238E27FC236}">
                    <a16:creationId xmlns:a16="http://schemas.microsoft.com/office/drawing/2014/main" id="{BEC47668-716A-4E48-AF6A-B3868F38438C}"/>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5" name="Freeform 349">
                <a:extLst>
                  <a:ext uri="{FF2B5EF4-FFF2-40B4-BE49-F238E27FC236}">
                    <a16:creationId xmlns:a16="http://schemas.microsoft.com/office/drawing/2014/main" id="{8F4A7B87-160B-4C1E-84D0-87F3D84B4460}"/>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6" name="Freeform 350">
                <a:extLst>
                  <a:ext uri="{FF2B5EF4-FFF2-40B4-BE49-F238E27FC236}">
                    <a16:creationId xmlns:a16="http://schemas.microsoft.com/office/drawing/2014/main" id="{6F3402E5-5453-4D8E-8177-94C5A5D7CCF9}"/>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7" name="Freeform 351">
                <a:extLst>
                  <a:ext uri="{FF2B5EF4-FFF2-40B4-BE49-F238E27FC236}">
                    <a16:creationId xmlns:a16="http://schemas.microsoft.com/office/drawing/2014/main" id="{A75B7EDC-11E1-4606-B3DC-C0546246D1E9}"/>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8" name="Freeform 352">
                <a:extLst>
                  <a:ext uri="{FF2B5EF4-FFF2-40B4-BE49-F238E27FC236}">
                    <a16:creationId xmlns:a16="http://schemas.microsoft.com/office/drawing/2014/main" id="{E1C80AAC-476F-4E55-A6DB-9B9BC5EC2FEE}"/>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9" name="Freeform 353">
                <a:extLst>
                  <a:ext uri="{FF2B5EF4-FFF2-40B4-BE49-F238E27FC236}">
                    <a16:creationId xmlns:a16="http://schemas.microsoft.com/office/drawing/2014/main" id="{B0FC3F4B-634F-461D-8980-706BB46E92B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0" name="Freeform 354">
                <a:extLst>
                  <a:ext uri="{FF2B5EF4-FFF2-40B4-BE49-F238E27FC236}">
                    <a16:creationId xmlns:a16="http://schemas.microsoft.com/office/drawing/2014/main" id="{5D441543-3509-407B-9F87-C59F055F97DB}"/>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1" name="Freeform 355">
                <a:extLst>
                  <a:ext uri="{FF2B5EF4-FFF2-40B4-BE49-F238E27FC236}">
                    <a16:creationId xmlns:a16="http://schemas.microsoft.com/office/drawing/2014/main" id="{6AAE7811-59D4-4512-90A9-64A9355C3F8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2" name="Freeform 356">
                <a:extLst>
                  <a:ext uri="{FF2B5EF4-FFF2-40B4-BE49-F238E27FC236}">
                    <a16:creationId xmlns:a16="http://schemas.microsoft.com/office/drawing/2014/main" id="{946D86F2-9D52-4AA8-BA4D-C82C5EE00BA3}"/>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3" name="Freeform 357">
                <a:extLst>
                  <a:ext uri="{FF2B5EF4-FFF2-40B4-BE49-F238E27FC236}">
                    <a16:creationId xmlns:a16="http://schemas.microsoft.com/office/drawing/2014/main" id="{D9C1BA3D-C728-472D-BEF4-7DD3AC4E6A08}"/>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4" name="Freeform 358">
                <a:extLst>
                  <a:ext uri="{FF2B5EF4-FFF2-40B4-BE49-F238E27FC236}">
                    <a16:creationId xmlns:a16="http://schemas.microsoft.com/office/drawing/2014/main" id="{8B2D93E0-5649-42C4-8A9D-8646E77EF34B}"/>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5" name="Freeform 359">
                <a:extLst>
                  <a:ext uri="{FF2B5EF4-FFF2-40B4-BE49-F238E27FC236}">
                    <a16:creationId xmlns:a16="http://schemas.microsoft.com/office/drawing/2014/main" id="{2727B427-C97E-42D0-8DD6-85D126637B10}"/>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6" name="Freeform 360">
                <a:extLst>
                  <a:ext uri="{FF2B5EF4-FFF2-40B4-BE49-F238E27FC236}">
                    <a16:creationId xmlns:a16="http://schemas.microsoft.com/office/drawing/2014/main" id="{E1780E68-1867-4ABF-A905-312A0D1C7CEA}"/>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7" name="Freeform 361">
                <a:extLst>
                  <a:ext uri="{FF2B5EF4-FFF2-40B4-BE49-F238E27FC236}">
                    <a16:creationId xmlns:a16="http://schemas.microsoft.com/office/drawing/2014/main" id="{A738DEAF-B647-45E7-A96D-733803C22F7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8" name="Freeform 362">
                <a:extLst>
                  <a:ext uri="{FF2B5EF4-FFF2-40B4-BE49-F238E27FC236}">
                    <a16:creationId xmlns:a16="http://schemas.microsoft.com/office/drawing/2014/main" id="{BB032B81-846F-477B-AC42-958384A05DB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9" name="Freeform 363">
                <a:extLst>
                  <a:ext uri="{FF2B5EF4-FFF2-40B4-BE49-F238E27FC236}">
                    <a16:creationId xmlns:a16="http://schemas.microsoft.com/office/drawing/2014/main" id="{0C49621D-7489-4E4C-B66C-282977B29ED4}"/>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0" name="Freeform 364">
                <a:extLst>
                  <a:ext uri="{FF2B5EF4-FFF2-40B4-BE49-F238E27FC236}">
                    <a16:creationId xmlns:a16="http://schemas.microsoft.com/office/drawing/2014/main" id="{00E94046-7D0A-43D5-AF93-C7CA2570467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1" name="Freeform 365">
                <a:extLst>
                  <a:ext uri="{FF2B5EF4-FFF2-40B4-BE49-F238E27FC236}">
                    <a16:creationId xmlns:a16="http://schemas.microsoft.com/office/drawing/2014/main" id="{5621E8C4-94C5-47D2-B92A-158CB082E109}"/>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2" name="Freeform 366">
                <a:extLst>
                  <a:ext uri="{FF2B5EF4-FFF2-40B4-BE49-F238E27FC236}">
                    <a16:creationId xmlns:a16="http://schemas.microsoft.com/office/drawing/2014/main" id="{082C38AB-A89E-48FD-9E69-E39B19F5F455}"/>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3" name="Freeform 367">
                <a:extLst>
                  <a:ext uri="{FF2B5EF4-FFF2-40B4-BE49-F238E27FC236}">
                    <a16:creationId xmlns:a16="http://schemas.microsoft.com/office/drawing/2014/main" id="{033E0CE5-A24B-4914-8DFB-4211FA5B8DCD}"/>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4" name="Freeform 368">
                <a:extLst>
                  <a:ext uri="{FF2B5EF4-FFF2-40B4-BE49-F238E27FC236}">
                    <a16:creationId xmlns:a16="http://schemas.microsoft.com/office/drawing/2014/main" id="{87C66BD5-491A-4C2B-8EE3-05CB652710D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5" name="Freeform 369">
                <a:extLst>
                  <a:ext uri="{FF2B5EF4-FFF2-40B4-BE49-F238E27FC236}">
                    <a16:creationId xmlns:a16="http://schemas.microsoft.com/office/drawing/2014/main" id="{02F6740E-C4FE-406C-A7AC-F21352D7EA2C}"/>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6" name="Freeform 370">
                <a:extLst>
                  <a:ext uri="{FF2B5EF4-FFF2-40B4-BE49-F238E27FC236}">
                    <a16:creationId xmlns:a16="http://schemas.microsoft.com/office/drawing/2014/main" id="{3C889AAC-EED2-4F86-877C-E9EE86260F69}"/>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7" name="Freeform 371">
                <a:extLst>
                  <a:ext uri="{FF2B5EF4-FFF2-40B4-BE49-F238E27FC236}">
                    <a16:creationId xmlns:a16="http://schemas.microsoft.com/office/drawing/2014/main" id="{1A6394BE-54A1-4767-93ED-5EC4942A6E59}"/>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8" name="Freeform 372">
                <a:extLst>
                  <a:ext uri="{FF2B5EF4-FFF2-40B4-BE49-F238E27FC236}">
                    <a16:creationId xmlns:a16="http://schemas.microsoft.com/office/drawing/2014/main" id="{1103BFE1-5F92-4F8E-8AF4-721D25BF9FAC}"/>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9" name="Freeform 373">
                <a:extLst>
                  <a:ext uri="{FF2B5EF4-FFF2-40B4-BE49-F238E27FC236}">
                    <a16:creationId xmlns:a16="http://schemas.microsoft.com/office/drawing/2014/main" id="{76759820-87EA-4B13-9C4C-5AB76D7C8C95}"/>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0" name="Freeform 374">
                <a:extLst>
                  <a:ext uri="{FF2B5EF4-FFF2-40B4-BE49-F238E27FC236}">
                    <a16:creationId xmlns:a16="http://schemas.microsoft.com/office/drawing/2014/main" id="{3F4EF856-9F0F-4937-8440-E44A4710562F}"/>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1" name="Freeform 375">
                <a:extLst>
                  <a:ext uri="{FF2B5EF4-FFF2-40B4-BE49-F238E27FC236}">
                    <a16:creationId xmlns:a16="http://schemas.microsoft.com/office/drawing/2014/main" id="{6140B878-C7CA-44F1-8396-A77669290137}"/>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2" name="Freeform 376">
                <a:extLst>
                  <a:ext uri="{FF2B5EF4-FFF2-40B4-BE49-F238E27FC236}">
                    <a16:creationId xmlns:a16="http://schemas.microsoft.com/office/drawing/2014/main" id="{9AE402E4-0E75-41A9-BFBA-FDBB87D6ED1D}"/>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3" name="Freeform 377">
                <a:extLst>
                  <a:ext uri="{FF2B5EF4-FFF2-40B4-BE49-F238E27FC236}">
                    <a16:creationId xmlns:a16="http://schemas.microsoft.com/office/drawing/2014/main" id="{6E45508D-012A-4004-8E94-260150022460}"/>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4" name="Freeform 378">
                <a:extLst>
                  <a:ext uri="{FF2B5EF4-FFF2-40B4-BE49-F238E27FC236}">
                    <a16:creationId xmlns:a16="http://schemas.microsoft.com/office/drawing/2014/main" id="{8EEE75ED-27B1-4A67-A1FB-5B3239826A63}"/>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5" name="Freeform 379">
                <a:extLst>
                  <a:ext uri="{FF2B5EF4-FFF2-40B4-BE49-F238E27FC236}">
                    <a16:creationId xmlns:a16="http://schemas.microsoft.com/office/drawing/2014/main" id="{6F7BF703-9DA7-4983-B8BC-339D30F7EB2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6" name="Freeform 380">
                <a:extLst>
                  <a:ext uri="{FF2B5EF4-FFF2-40B4-BE49-F238E27FC236}">
                    <a16:creationId xmlns:a16="http://schemas.microsoft.com/office/drawing/2014/main" id="{B08629FA-2DA7-4D20-A24B-A79121044357}"/>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7" name="Freeform 381">
                <a:extLst>
                  <a:ext uri="{FF2B5EF4-FFF2-40B4-BE49-F238E27FC236}">
                    <a16:creationId xmlns:a16="http://schemas.microsoft.com/office/drawing/2014/main" id="{C2629923-24E1-434B-97FC-463E30201700}"/>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8" name="Freeform 382">
                <a:extLst>
                  <a:ext uri="{FF2B5EF4-FFF2-40B4-BE49-F238E27FC236}">
                    <a16:creationId xmlns:a16="http://schemas.microsoft.com/office/drawing/2014/main" id="{CF3F44A2-D3B9-4B4F-81BD-93BC1235F0AD}"/>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9" name="Freeform 383">
                <a:extLst>
                  <a:ext uri="{FF2B5EF4-FFF2-40B4-BE49-F238E27FC236}">
                    <a16:creationId xmlns:a16="http://schemas.microsoft.com/office/drawing/2014/main" id="{4F959889-25AC-4C22-B16A-DC2A2AD58BE4}"/>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0" name="Freeform 384">
                <a:extLst>
                  <a:ext uri="{FF2B5EF4-FFF2-40B4-BE49-F238E27FC236}">
                    <a16:creationId xmlns:a16="http://schemas.microsoft.com/office/drawing/2014/main" id="{BDAF237B-CFF5-4DC0-8460-9E600326D2FA}"/>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1" name="Freeform 385">
                <a:extLst>
                  <a:ext uri="{FF2B5EF4-FFF2-40B4-BE49-F238E27FC236}">
                    <a16:creationId xmlns:a16="http://schemas.microsoft.com/office/drawing/2014/main" id="{F7864223-AF79-47D3-9110-FE880F9180F5}"/>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2" name="Freeform 386">
                <a:extLst>
                  <a:ext uri="{FF2B5EF4-FFF2-40B4-BE49-F238E27FC236}">
                    <a16:creationId xmlns:a16="http://schemas.microsoft.com/office/drawing/2014/main" id="{18EB006E-966E-4348-9AC2-A85C851502DC}"/>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3" name="Freeform 387">
                <a:extLst>
                  <a:ext uri="{FF2B5EF4-FFF2-40B4-BE49-F238E27FC236}">
                    <a16:creationId xmlns:a16="http://schemas.microsoft.com/office/drawing/2014/main" id="{B8E1206E-A09F-4576-8566-8C144761F457}"/>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4" name="Freeform 388">
                <a:extLst>
                  <a:ext uri="{FF2B5EF4-FFF2-40B4-BE49-F238E27FC236}">
                    <a16:creationId xmlns:a16="http://schemas.microsoft.com/office/drawing/2014/main" id="{58A7AF7D-32F2-4B5B-A27D-FCFCE485F50F}"/>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5" name="Freeform 389">
                <a:extLst>
                  <a:ext uri="{FF2B5EF4-FFF2-40B4-BE49-F238E27FC236}">
                    <a16:creationId xmlns:a16="http://schemas.microsoft.com/office/drawing/2014/main" id="{36424916-8B04-4F24-A4C9-AF24EBEC0714}"/>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6" name="Freeform 390">
                <a:extLst>
                  <a:ext uri="{FF2B5EF4-FFF2-40B4-BE49-F238E27FC236}">
                    <a16:creationId xmlns:a16="http://schemas.microsoft.com/office/drawing/2014/main" id="{EA3B1538-1652-4AC3-844C-3AC6951C4DF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7" name="Freeform 391">
                <a:extLst>
                  <a:ext uri="{FF2B5EF4-FFF2-40B4-BE49-F238E27FC236}">
                    <a16:creationId xmlns:a16="http://schemas.microsoft.com/office/drawing/2014/main" id="{3527E086-7DBE-436A-935D-8F9C029D6F7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8" name="Freeform 392">
                <a:extLst>
                  <a:ext uri="{FF2B5EF4-FFF2-40B4-BE49-F238E27FC236}">
                    <a16:creationId xmlns:a16="http://schemas.microsoft.com/office/drawing/2014/main" id="{7FCBCB4F-3829-477B-A283-5EE24C80BEE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9" name="Freeform 393">
                <a:extLst>
                  <a:ext uri="{FF2B5EF4-FFF2-40B4-BE49-F238E27FC236}">
                    <a16:creationId xmlns:a16="http://schemas.microsoft.com/office/drawing/2014/main" id="{AA013DF5-344E-4B62-9CCC-255368320E3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0" name="Freeform 394">
                <a:extLst>
                  <a:ext uri="{FF2B5EF4-FFF2-40B4-BE49-F238E27FC236}">
                    <a16:creationId xmlns:a16="http://schemas.microsoft.com/office/drawing/2014/main" id="{004F6514-D176-48F0-BE6E-C0149F863533}"/>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601" name="Group 600">
                <a:extLst>
                  <a:ext uri="{FF2B5EF4-FFF2-40B4-BE49-F238E27FC236}">
                    <a16:creationId xmlns:a16="http://schemas.microsoft.com/office/drawing/2014/main" id="{DFCA3729-0BAE-454F-BB9E-8E2C9F1518FF}"/>
                  </a:ext>
                </a:extLst>
              </p:cNvPr>
              <p:cNvGrpSpPr/>
              <p:nvPr/>
            </p:nvGrpSpPr>
            <p:grpSpPr>
              <a:xfrm>
                <a:off x="2802789" y="2441246"/>
                <a:ext cx="3058957" cy="2947947"/>
                <a:chOff x="2802789" y="2441246"/>
                <a:chExt cx="3058957" cy="2947947"/>
              </a:xfrm>
            </p:grpSpPr>
            <p:grpSp>
              <p:nvGrpSpPr>
                <p:cNvPr id="605" name="Group 604">
                  <a:extLst>
                    <a:ext uri="{FF2B5EF4-FFF2-40B4-BE49-F238E27FC236}">
                      <a16:creationId xmlns:a16="http://schemas.microsoft.com/office/drawing/2014/main" id="{FF4548CB-BE5B-4706-9AC8-96B14B0E05F1}"/>
                    </a:ext>
                  </a:extLst>
                </p:cNvPr>
                <p:cNvGrpSpPr/>
                <p:nvPr/>
              </p:nvGrpSpPr>
              <p:grpSpPr>
                <a:xfrm>
                  <a:off x="2802789" y="2441246"/>
                  <a:ext cx="3058957" cy="2947947"/>
                  <a:chOff x="2802789" y="2441246"/>
                  <a:chExt cx="3058957" cy="2947947"/>
                </a:xfrm>
              </p:grpSpPr>
              <p:sp>
                <p:nvSpPr>
                  <p:cNvPr id="609" name="Freeform 403">
                    <a:extLst>
                      <a:ext uri="{FF2B5EF4-FFF2-40B4-BE49-F238E27FC236}">
                        <a16:creationId xmlns:a16="http://schemas.microsoft.com/office/drawing/2014/main" id="{A7C92577-3C5C-4C64-9C11-ABEBFB4ED97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0" name="Freeform 404">
                    <a:extLst>
                      <a:ext uri="{FF2B5EF4-FFF2-40B4-BE49-F238E27FC236}">
                        <a16:creationId xmlns:a16="http://schemas.microsoft.com/office/drawing/2014/main" id="{6F5D4127-4D04-470F-A451-6CD771340CE6}"/>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606" name="Group 605">
                  <a:extLst>
                    <a:ext uri="{FF2B5EF4-FFF2-40B4-BE49-F238E27FC236}">
                      <a16:creationId xmlns:a16="http://schemas.microsoft.com/office/drawing/2014/main" id="{685D2855-5468-4A6E-A39F-532B2B4F863C}"/>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607" name="Freeform 401">
                    <a:extLst>
                      <a:ext uri="{FF2B5EF4-FFF2-40B4-BE49-F238E27FC236}">
                        <a16:creationId xmlns:a16="http://schemas.microsoft.com/office/drawing/2014/main" id="{9760AAD2-5A25-4208-82E6-0D013041C20B}"/>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8" name="Freeform 402">
                    <a:extLst>
                      <a:ext uri="{FF2B5EF4-FFF2-40B4-BE49-F238E27FC236}">
                        <a16:creationId xmlns:a16="http://schemas.microsoft.com/office/drawing/2014/main" id="{8A74408C-316A-45A4-9B77-12A7E64369FC}"/>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602" name="Freeform 396">
                <a:extLst>
                  <a:ext uri="{FF2B5EF4-FFF2-40B4-BE49-F238E27FC236}">
                    <a16:creationId xmlns:a16="http://schemas.microsoft.com/office/drawing/2014/main" id="{2720422A-84A3-4F56-A6F6-FA263E6BA468}"/>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3" name="Freeform 397">
                <a:extLst>
                  <a:ext uri="{FF2B5EF4-FFF2-40B4-BE49-F238E27FC236}">
                    <a16:creationId xmlns:a16="http://schemas.microsoft.com/office/drawing/2014/main" id="{E82D7A16-287D-4628-9219-A587F90E3F8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4" name="Freeform 398">
                <a:extLst>
                  <a:ext uri="{FF2B5EF4-FFF2-40B4-BE49-F238E27FC236}">
                    <a16:creationId xmlns:a16="http://schemas.microsoft.com/office/drawing/2014/main" id="{C081B8D1-9E65-442B-BF0A-25AB8C8AB762}"/>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611" name="Group 610">
            <a:extLst>
              <a:ext uri="{FF2B5EF4-FFF2-40B4-BE49-F238E27FC236}">
                <a16:creationId xmlns:a16="http://schemas.microsoft.com/office/drawing/2014/main" id="{05F99F3C-EBC9-46BA-9DDA-4269A04CBB33}"/>
              </a:ext>
            </a:extLst>
          </p:cNvPr>
          <p:cNvGrpSpPr>
            <a:grpSpLocks noChangeAspect="1"/>
          </p:cNvGrpSpPr>
          <p:nvPr userDrawn="1"/>
        </p:nvGrpSpPr>
        <p:grpSpPr>
          <a:xfrm>
            <a:off x="5865378" y="5482218"/>
            <a:ext cx="914400" cy="914400"/>
            <a:chOff x="2713060" y="2270259"/>
            <a:chExt cx="3657600" cy="3657600"/>
          </a:xfrm>
        </p:grpSpPr>
        <p:sp>
          <p:nvSpPr>
            <p:cNvPr id="612" name="Rectangle 611">
              <a:extLst>
                <a:ext uri="{FF2B5EF4-FFF2-40B4-BE49-F238E27FC236}">
                  <a16:creationId xmlns:a16="http://schemas.microsoft.com/office/drawing/2014/main" id="{86CE0F30-FADC-45A9-972B-FE550DD2818E}"/>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Heart 612">
              <a:extLst>
                <a:ext uri="{FF2B5EF4-FFF2-40B4-BE49-F238E27FC236}">
                  <a16:creationId xmlns:a16="http://schemas.microsoft.com/office/drawing/2014/main" id="{F6CFDB4B-7016-42E9-9568-17283F5FCFFE}"/>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Freeform 703">
              <a:extLst>
                <a:ext uri="{FF2B5EF4-FFF2-40B4-BE49-F238E27FC236}">
                  <a16:creationId xmlns:a16="http://schemas.microsoft.com/office/drawing/2014/main" id="{2F7AB77D-D008-4B76-910B-61CA1DD1ADA6}"/>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5" name="Group 614">
              <a:extLst>
                <a:ext uri="{FF2B5EF4-FFF2-40B4-BE49-F238E27FC236}">
                  <a16:creationId xmlns:a16="http://schemas.microsoft.com/office/drawing/2014/main" id="{AB18853F-6C76-4EF3-8DFA-EA7C5FA80EF6}"/>
                </a:ext>
              </a:extLst>
            </p:cNvPr>
            <p:cNvGrpSpPr/>
            <p:nvPr/>
          </p:nvGrpSpPr>
          <p:grpSpPr>
            <a:xfrm>
              <a:off x="3455472" y="2704971"/>
              <a:ext cx="2067584" cy="2672457"/>
              <a:chOff x="3455472" y="2704971"/>
              <a:chExt cx="2067584" cy="2672457"/>
            </a:xfrm>
          </p:grpSpPr>
          <p:sp>
            <p:nvSpPr>
              <p:cNvPr id="616" name="Rectangle 19">
                <a:extLst>
                  <a:ext uri="{FF2B5EF4-FFF2-40B4-BE49-F238E27FC236}">
                    <a16:creationId xmlns:a16="http://schemas.microsoft.com/office/drawing/2014/main" id="{5A51149E-392B-4346-92D1-AFA04FE4A8D9}"/>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ectangle 117">
                <a:extLst>
                  <a:ext uri="{FF2B5EF4-FFF2-40B4-BE49-F238E27FC236}">
                    <a16:creationId xmlns:a16="http://schemas.microsoft.com/office/drawing/2014/main" id="{95F17FD6-2FA1-49E6-8BB2-1425905B1C6F}"/>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Rectangle 118">
                <a:extLst>
                  <a:ext uri="{FF2B5EF4-FFF2-40B4-BE49-F238E27FC236}">
                    <a16:creationId xmlns:a16="http://schemas.microsoft.com/office/drawing/2014/main" id="{D8E854D7-7430-4691-9A0F-0A12BBC2AD7A}"/>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119">
                <a:extLst>
                  <a:ext uri="{FF2B5EF4-FFF2-40B4-BE49-F238E27FC236}">
                    <a16:creationId xmlns:a16="http://schemas.microsoft.com/office/drawing/2014/main" id="{A8BCF2AD-10A6-451C-9931-E9CC3665EEDF}"/>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120">
                <a:extLst>
                  <a:ext uri="{FF2B5EF4-FFF2-40B4-BE49-F238E27FC236}">
                    <a16:creationId xmlns:a16="http://schemas.microsoft.com/office/drawing/2014/main" id="{6C410503-D4B1-4B12-B13D-F07F9EDF58B8}"/>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Rectangle 121">
                <a:extLst>
                  <a:ext uri="{FF2B5EF4-FFF2-40B4-BE49-F238E27FC236}">
                    <a16:creationId xmlns:a16="http://schemas.microsoft.com/office/drawing/2014/main" id="{7F27248F-B6EB-499F-9CF0-8B7DCDD493C0}"/>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Rectangle 122">
                <a:extLst>
                  <a:ext uri="{FF2B5EF4-FFF2-40B4-BE49-F238E27FC236}">
                    <a16:creationId xmlns:a16="http://schemas.microsoft.com/office/drawing/2014/main" id="{EE36DBF9-37EA-4D71-B29A-0DE31E38381F}"/>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712">
                <a:extLst>
                  <a:ext uri="{FF2B5EF4-FFF2-40B4-BE49-F238E27FC236}">
                    <a16:creationId xmlns:a16="http://schemas.microsoft.com/office/drawing/2014/main" id="{2CFE0058-234D-4C3E-AD7B-965C2298BB77}"/>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713">
                <a:extLst>
                  <a:ext uri="{FF2B5EF4-FFF2-40B4-BE49-F238E27FC236}">
                    <a16:creationId xmlns:a16="http://schemas.microsoft.com/office/drawing/2014/main" id="{B5911A41-78E7-4BFD-AEB1-8811B05FEAF1}"/>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714">
                <a:extLst>
                  <a:ext uri="{FF2B5EF4-FFF2-40B4-BE49-F238E27FC236}">
                    <a16:creationId xmlns:a16="http://schemas.microsoft.com/office/drawing/2014/main" id="{C9E66619-4064-4AC7-845C-C7E0F1925A58}"/>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6" name="Group 625">
                <a:extLst>
                  <a:ext uri="{FF2B5EF4-FFF2-40B4-BE49-F238E27FC236}">
                    <a16:creationId xmlns:a16="http://schemas.microsoft.com/office/drawing/2014/main" id="{F3B85552-B263-4616-B16B-D3B8125F1FAC}"/>
                  </a:ext>
                </a:extLst>
              </p:cNvPr>
              <p:cNvGrpSpPr/>
              <p:nvPr/>
            </p:nvGrpSpPr>
            <p:grpSpPr>
              <a:xfrm flipH="1">
                <a:off x="3455472" y="4060441"/>
                <a:ext cx="1071563" cy="1272217"/>
                <a:chOff x="4656281" y="4257611"/>
                <a:chExt cx="1071563" cy="1272217"/>
              </a:xfrm>
            </p:grpSpPr>
            <p:sp>
              <p:nvSpPr>
                <p:cNvPr id="627" name="Freeform 716">
                  <a:extLst>
                    <a:ext uri="{FF2B5EF4-FFF2-40B4-BE49-F238E27FC236}">
                      <a16:creationId xmlns:a16="http://schemas.microsoft.com/office/drawing/2014/main" id="{190F9E49-FA1D-4D60-BB22-14E1BDF6007D}"/>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717">
                  <a:extLst>
                    <a:ext uri="{FF2B5EF4-FFF2-40B4-BE49-F238E27FC236}">
                      <a16:creationId xmlns:a16="http://schemas.microsoft.com/office/drawing/2014/main" id="{399C5AF8-06E0-4FBA-B7BC-AC1823B7660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718">
                  <a:extLst>
                    <a:ext uri="{FF2B5EF4-FFF2-40B4-BE49-F238E27FC236}">
                      <a16:creationId xmlns:a16="http://schemas.microsoft.com/office/drawing/2014/main" id="{867E43A3-CCA5-4D0D-836D-0C50C3D9B932}"/>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444861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
        <p:nvSpPr>
          <p:cNvPr id="11" name="TextBox 10">
            <a:extLst>
              <a:ext uri="{FF2B5EF4-FFF2-40B4-BE49-F238E27FC236}">
                <a16:creationId xmlns:a16="http://schemas.microsoft.com/office/drawing/2014/main" id="{9927C253-631A-491F-B1E7-BF48F0F02508}"/>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12" name="TextBox 11">
            <a:extLst>
              <a:ext uri="{FF2B5EF4-FFF2-40B4-BE49-F238E27FC236}">
                <a16:creationId xmlns:a16="http://schemas.microsoft.com/office/drawing/2014/main" id="{4DCBB5E5-357D-44B0-8DA7-9D0AD31F20DA}"/>
              </a:ext>
            </a:extLst>
          </p:cNvPr>
          <p:cNvSpPr txBox="1"/>
          <p:nvPr userDrawn="1"/>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90708499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3">
            <a:extLst>
              <a:ext uri="{FF2B5EF4-FFF2-40B4-BE49-F238E27FC236}">
                <a16:creationId xmlns:a16="http://schemas.microsoft.com/office/drawing/2014/main" id="{61026994-67DF-44A8-9330-82435A3F0F5F}"/>
              </a:ext>
            </a:extLst>
          </p:cNvPr>
          <p:cNvSpPr>
            <a:spLocks noGrp="1"/>
          </p:cNvSpPr>
          <p:nvPr>
            <p:ph type="body" sz="quarter" idx="11"/>
          </p:nvPr>
        </p:nvSpPr>
        <p:spPr>
          <a:xfrm>
            <a:off x="1176338" y="1902690"/>
            <a:ext cx="6799262" cy="1016000"/>
          </a:xfrm>
        </p:spPr>
        <p:txBody>
          <a:bodyPr/>
          <a:lstStyle>
            <a:lvl1pPr>
              <a:lnSpc>
                <a:spcPct val="100000"/>
              </a:lnSpc>
              <a:defRPr sz="2800">
                <a:solidFill>
                  <a:schemeClr val="bg1"/>
                </a:solidFill>
              </a:defRPr>
            </a:lvl1pPr>
            <a:lvl2pPr>
              <a:lnSpc>
                <a:spcPct val="100000"/>
              </a:lnSpc>
              <a:defRPr/>
            </a:lvl2pPr>
          </a:lstStyle>
          <a:p>
            <a:pPr lvl="0"/>
            <a:r>
              <a:rPr lang="en-US" dirty="0"/>
              <a:t>Edit Master text styles</a:t>
            </a:r>
          </a:p>
          <a:p>
            <a:pPr lvl="1"/>
            <a:endParaRPr lang="en-US" dirty="0"/>
          </a:p>
        </p:txBody>
      </p:sp>
      <p:sp>
        <p:nvSpPr>
          <p:cNvPr id="8" name="Title 1">
            <a:extLst>
              <a:ext uri="{FF2B5EF4-FFF2-40B4-BE49-F238E27FC236}">
                <a16:creationId xmlns:a16="http://schemas.microsoft.com/office/drawing/2014/main" id="{82D6C78D-0BDB-43A2-8392-96753239BB41}"/>
              </a:ext>
            </a:extLst>
          </p:cNvPr>
          <p:cNvSpPr>
            <a:spLocks noGrp="1"/>
          </p:cNvSpPr>
          <p:nvPr>
            <p:ph type="title"/>
          </p:nvPr>
        </p:nvSpPr>
        <p:spPr>
          <a:xfrm>
            <a:off x="686581" y="556991"/>
            <a:ext cx="7772400" cy="1508760"/>
          </a:xfrm>
          <a:prstGeom prst="rect">
            <a:avLst/>
          </a:prstGeom>
        </p:spPr>
        <p:txBody>
          <a:bodyPr anchor="t"/>
          <a:lstStyle/>
          <a:p>
            <a:r>
              <a:rPr lang="en-US" dirty="0"/>
              <a:t>Click to edit Master title style</a:t>
            </a:r>
          </a:p>
        </p:txBody>
      </p:sp>
      <p:sp>
        <p:nvSpPr>
          <p:cNvPr id="9" name="Text Placeholder 3">
            <a:extLst>
              <a:ext uri="{FF2B5EF4-FFF2-40B4-BE49-F238E27FC236}">
                <a16:creationId xmlns:a16="http://schemas.microsoft.com/office/drawing/2014/main" id="{447B3F24-FE15-4345-B98B-CC39AD4DA7DD}"/>
              </a:ext>
            </a:extLst>
          </p:cNvPr>
          <p:cNvSpPr>
            <a:spLocks noGrp="1"/>
          </p:cNvSpPr>
          <p:nvPr>
            <p:ph type="body" sz="quarter" idx="12"/>
          </p:nvPr>
        </p:nvSpPr>
        <p:spPr>
          <a:xfrm>
            <a:off x="1166273" y="3713202"/>
            <a:ext cx="6799262" cy="1016000"/>
          </a:xfrm>
        </p:spPr>
        <p:txBody>
          <a:bodyPr/>
          <a:lstStyle>
            <a:lvl1pPr>
              <a:lnSpc>
                <a:spcPct val="100000"/>
              </a:lnSpc>
              <a:defRPr sz="2800">
                <a:solidFill>
                  <a:schemeClr val="bg1"/>
                </a:solidFill>
              </a:defRPr>
            </a:lvl1pPr>
            <a:lvl2pPr>
              <a:lnSpc>
                <a:spcPct val="100000"/>
              </a:lnSpc>
              <a:defRPr/>
            </a:lvl2pPr>
          </a:lstStyle>
          <a:p>
            <a:pPr lvl="0"/>
            <a:r>
              <a:rPr lang="en-US" dirty="0"/>
              <a:t>Edit Master text styles</a:t>
            </a:r>
          </a:p>
          <a:p>
            <a:pPr lvl="1"/>
            <a:endParaRPr lang="en-US" dirty="0"/>
          </a:p>
        </p:txBody>
      </p:sp>
    </p:spTree>
    <p:extLst>
      <p:ext uri="{BB962C8B-B14F-4D97-AF65-F5344CB8AC3E}">
        <p14:creationId xmlns:p14="http://schemas.microsoft.com/office/powerpoint/2010/main" val="67104026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86A5340B-EC38-4C9F-A5E5-2C01FD1A2641}"/>
              </a:ext>
            </a:extLst>
          </p:cNvPr>
          <p:cNvSpPr txBox="1"/>
          <p:nvPr userDrawn="1"/>
        </p:nvSpPr>
        <p:spPr>
          <a:xfrm>
            <a:off x="685019" y="648037"/>
            <a:ext cx="7834709" cy="707886"/>
          </a:xfrm>
          <a:prstGeom prst="rect">
            <a:avLst/>
          </a:prstGeom>
          <a:noFill/>
        </p:spPr>
        <p:txBody>
          <a:bodyPr wrap="none" rtlCol="0">
            <a:spAutoFit/>
          </a:bodyPr>
          <a:lstStyle/>
          <a:p>
            <a:r>
              <a:rPr lang="en-US" sz="4000" cap="all" baseline="0" dirty="0">
                <a:solidFill>
                  <a:schemeClr val="accent2"/>
                </a:solidFill>
                <a:latin typeface="+mj-lt"/>
              </a:rPr>
              <a:t>The 2</a:t>
            </a:r>
            <a:r>
              <a:rPr lang="en-US" sz="4000" cap="all" baseline="30000" dirty="0">
                <a:solidFill>
                  <a:schemeClr val="accent2"/>
                </a:solidFill>
                <a:latin typeface="+mj-lt"/>
              </a:rPr>
              <a:t>nd</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78A65B8D-A397-46DE-A9DB-388A800BC670}"/>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37451129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lnSpc>
                <a:spcPct val="100000"/>
              </a:lnSpc>
              <a:defRPr sz="2800"/>
            </a:lvl1pPr>
          </a:lstStyle>
          <a:p>
            <a:pPr lvl="0"/>
            <a:r>
              <a:rPr lang="en-US" dirty="0"/>
              <a:t>Edit Master text styles</a:t>
            </a:r>
          </a:p>
        </p:txBody>
      </p:sp>
      <p:sp>
        <p:nvSpPr>
          <p:cNvPr id="6" name="Text Placeholder 3">
            <a:extLst>
              <a:ext uri="{FF2B5EF4-FFF2-40B4-BE49-F238E27FC236}">
                <a16:creationId xmlns:a16="http://schemas.microsoft.com/office/drawing/2014/main" id="{226AD23C-9E4F-44A3-A1DA-D88C7C840CE8}"/>
              </a:ext>
            </a:extLst>
          </p:cNvPr>
          <p:cNvSpPr>
            <a:spLocks noGrp="1"/>
          </p:cNvSpPr>
          <p:nvPr>
            <p:ph type="body" sz="quarter" idx="11"/>
          </p:nvPr>
        </p:nvSpPr>
        <p:spPr>
          <a:xfrm>
            <a:off x="1176338" y="1902690"/>
            <a:ext cx="6799262" cy="1016000"/>
          </a:xfrm>
        </p:spPr>
        <p:txBody>
          <a:bodyPr/>
          <a:lstStyle>
            <a:lvl1pPr>
              <a:lnSpc>
                <a:spcPct val="100000"/>
              </a:lnSpc>
              <a:defRPr sz="2800">
                <a:solidFill>
                  <a:schemeClr val="bg1"/>
                </a:solidFill>
              </a:defRPr>
            </a:lvl1pPr>
          </a:lstStyle>
          <a:p>
            <a:pPr lvl="0"/>
            <a:r>
              <a:rPr lang="en-US" dirty="0"/>
              <a:t>Edit Master text styles</a:t>
            </a:r>
          </a:p>
          <a:p>
            <a:pPr lvl="1"/>
            <a:endParaRPr lang="en-US" dirty="0"/>
          </a:p>
        </p:txBody>
      </p:sp>
      <p:sp>
        <p:nvSpPr>
          <p:cNvPr id="8" name="Title 1">
            <a:extLst>
              <a:ext uri="{FF2B5EF4-FFF2-40B4-BE49-F238E27FC236}">
                <a16:creationId xmlns:a16="http://schemas.microsoft.com/office/drawing/2014/main" id="{47A931CE-CFC3-42A4-8FF1-12E68A5D0C23}"/>
              </a:ext>
            </a:extLst>
          </p:cNvPr>
          <p:cNvSpPr>
            <a:spLocks noGrp="1"/>
          </p:cNvSpPr>
          <p:nvPr>
            <p:ph type="title"/>
          </p:nvPr>
        </p:nvSpPr>
        <p:spPr>
          <a:xfrm>
            <a:off x="686580" y="556991"/>
            <a:ext cx="8027651" cy="1508760"/>
          </a:xfrm>
          <a:prstGeom prst="rect">
            <a:avLst/>
          </a:prstGeom>
        </p:spPr>
        <p:txBody>
          <a:bodyPr anchor="t"/>
          <a:lstStyle/>
          <a:p>
            <a:r>
              <a:rPr lang="en-US" dirty="0"/>
              <a:t>Click to edit Master title style</a:t>
            </a:r>
          </a:p>
        </p:txBody>
      </p:sp>
    </p:spTree>
    <p:extLst>
      <p:ext uri="{BB962C8B-B14F-4D97-AF65-F5344CB8AC3E}">
        <p14:creationId xmlns:p14="http://schemas.microsoft.com/office/powerpoint/2010/main" val="339432512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5003758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5335184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42590676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90821218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95447282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4311615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8025056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857589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92409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3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1774464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4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526278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3" name="Title 1">
            <a:extLst>
              <a:ext uri="{FF2B5EF4-FFF2-40B4-BE49-F238E27FC236}">
                <a16:creationId xmlns:a16="http://schemas.microsoft.com/office/drawing/2014/main" id="{338C505A-F48F-46AE-8E84-55E4BB1840C5}"/>
              </a:ext>
            </a:extLst>
          </p:cNvPr>
          <p:cNvSpPr txBox="1">
            <a:spLocks/>
          </p:cNvSpPr>
          <p:nvPr userDrawn="1"/>
        </p:nvSpPr>
        <p:spPr>
          <a:xfrm>
            <a:off x="624893" y="2982774"/>
            <a:ext cx="6881693" cy="906386"/>
          </a:xfrm>
          <a:prstGeom prst="rect">
            <a:avLst/>
          </a:prstGeom>
        </p:spPr>
        <p:txBody>
          <a:bodyPr vert="horz" lIns="91440" tIns="45720" rIns="91440" bIns="45720" rtlCol="0" anchor="ctr">
            <a:noAutofit/>
          </a:bodyPr>
          <a:lstStyle>
            <a:lvl1pPr algn="l" defTabSz="914400" rtl="0" eaLnBrk="1" latinLnBrk="0" hangingPunct="1">
              <a:lnSpc>
                <a:spcPct val="80000"/>
              </a:lnSpc>
              <a:spcBef>
                <a:spcPct val="0"/>
              </a:spcBef>
              <a:buNone/>
              <a:defRPr sz="4400" b="0" kern="1200" cap="all" spc="0" baseline="0">
                <a:solidFill>
                  <a:schemeClr val="bg1"/>
                </a:solidFill>
                <a:latin typeface="+mj-lt"/>
                <a:ea typeface="+mj-ea"/>
                <a:cs typeface="+mj-cs"/>
              </a:defRPr>
            </a:lvl1pPr>
          </a:lstStyle>
          <a:p>
            <a:endParaRPr lang="en-US" sz="2800" dirty="0"/>
          </a:p>
        </p:txBody>
      </p:sp>
      <p:sp>
        <p:nvSpPr>
          <p:cNvPr id="334" name="Text Placeholder 2">
            <a:extLst>
              <a:ext uri="{FF2B5EF4-FFF2-40B4-BE49-F238E27FC236}">
                <a16:creationId xmlns:a16="http://schemas.microsoft.com/office/drawing/2014/main" id="{16DEDEB7-E3B2-438C-AD07-01EC407C46BB}"/>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4181775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E8AED37-0083-43D0-A4B0-887846EA43B7}"/>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42A7BCBA-1713-45A7-ADD2-92783F3221AC}"/>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FBAD94ED-B53E-4961-A9F0-57B50AA38376}"/>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900739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019" y="284176"/>
            <a:ext cx="7772400" cy="150876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85019" y="2011680"/>
            <a:ext cx="7772400" cy="449072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06333361"/>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35" r:id="rId3"/>
    <p:sldLayoutId id="2147483750" r:id="rId4"/>
    <p:sldLayoutId id="2147483751" r:id="rId5"/>
    <p:sldLayoutId id="2147483752" r:id="rId6"/>
    <p:sldLayoutId id="2147483753" r:id="rId7"/>
    <p:sldLayoutId id="2147483757" r:id="rId8"/>
    <p:sldLayoutId id="2147483758" r:id="rId9"/>
    <p:sldLayoutId id="2147483759" r:id="rId10"/>
    <p:sldLayoutId id="2147483760" r:id="rId11"/>
    <p:sldLayoutId id="2147483761" r:id="rId12"/>
    <p:sldLayoutId id="2147483734" r:id="rId13"/>
    <p:sldLayoutId id="2147483736" r:id="rId14"/>
    <p:sldLayoutId id="2147483737" r:id="rId15"/>
    <p:sldLayoutId id="2147483738" r:id="rId16"/>
    <p:sldLayoutId id="2147483739" r:id="rId17"/>
    <p:sldLayoutId id="2147483754" r:id="rId18"/>
    <p:sldLayoutId id="2147483762" r:id="rId19"/>
    <p:sldLayoutId id="2147483756" r:id="rId20"/>
    <p:sldLayoutId id="2147483764" r:id="rId21"/>
    <p:sldLayoutId id="2147483755" r:id="rId22"/>
    <p:sldLayoutId id="2147483763" r:id="rId23"/>
    <p:sldLayoutId id="2147483733" r:id="rId24"/>
    <p:sldLayoutId id="2147483745" r:id="rId25"/>
    <p:sldLayoutId id="2147483746" r:id="rId26"/>
    <p:sldLayoutId id="2147483747" r:id="rId27"/>
    <p:sldLayoutId id="2147483748" r:id="rId28"/>
    <p:sldLayoutId id="2147483749" r:id="rId29"/>
  </p:sldLayoutIdLst>
  <p:txStyles>
    <p:titleStyle>
      <a:lvl1pPr algn="l" defTabSz="914400" rtl="0" eaLnBrk="1" latinLnBrk="0" hangingPunct="1">
        <a:lnSpc>
          <a:spcPct val="85000"/>
        </a:lnSpc>
        <a:spcBef>
          <a:spcPct val="0"/>
        </a:spcBef>
        <a:buNone/>
        <a:defRPr sz="4000" kern="1200" cap="all" baseline="0">
          <a:solidFill>
            <a:schemeClr val="tx2"/>
          </a:solidFill>
          <a:latin typeface="+mj-lt"/>
          <a:ea typeface="+mj-ea"/>
          <a:cs typeface="+mj-cs"/>
        </a:defRPr>
      </a:lvl1pPr>
    </p:titleStyle>
    <p:body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5.emf"/><Relationship Id="rId7" Type="http://schemas.openxmlformats.org/officeDocument/2006/relationships/image" Target="../media/image9.emf"/><Relationship Id="rId2" Type="http://schemas.openxmlformats.org/officeDocument/2006/relationships/notesSlide" Target="../notesSlides/notesSlide11.xml"/><Relationship Id="rId1" Type="http://schemas.openxmlformats.org/officeDocument/2006/relationships/slideLayout" Target="../slideLayouts/slideLayout23.xml"/><Relationship Id="rId6" Type="http://schemas.openxmlformats.org/officeDocument/2006/relationships/image" Target="../media/image8.emf"/><Relationship Id="rId5" Type="http://schemas.openxmlformats.org/officeDocument/2006/relationships/image" Target="../media/image7.emf"/><Relationship Id="rId4" Type="http://schemas.openxmlformats.org/officeDocument/2006/relationships/image" Target="../media/image6.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3.xml"/><Relationship Id="rId1" Type="http://schemas.openxmlformats.org/officeDocument/2006/relationships/slideLayout" Target="../slideLayouts/slideLayout2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5.emf"/><Relationship Id="rId7" Type="http://schemas.openxmlformats.org/officeDocument/2006/relationships/image" Target="../media/image9.emf"/><Relationship Id="rId2" Type="http://schemas.openxmlformats.org/officeDocument/2006/relationships/notesSlide" Target="../notesSlides/notesSlide14.xml"/><Relationship Id="rId1" Type="http://schemas.openxmlformats.org/officeDocument/2006/relationships/slideLayout" Target="../slideLayouts/slideLayout23.xml"/><Relationship Id="rId6" Type="http://schemas.openxmlformats.org/officeDocument/2006/relationships/image" Target="../media/image8.emf"/><Relationship Id="rId5" Type="http://schemas.openxmlformats.org/officeDocument/2006/relationships/image" Target="../media/image7.emf"/><Relationship Id="rId4" Type="http://schemas.openxmlformats.org/officeDocument/2006/relationships/image" Target="../media/image6.emf"/></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xml"/><Relationship Id="rId1" Type="http://schemas.openxmlformats.org/officeDocument/2006/relationships/slideLayout" Target="../slideLayouts/slideLayout2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3" Type="http://schemas.openxmlformats.org/officeDocument/2006/relationships/image" Target="../media/image5.emf"/><Relationship Id="rId7" Type="http://schemas.openxmlformats.org/officeDocument/2006/relationships/image" Target="../media/image9.emf"/><Relationship Id="rId2" Type="http://schemas.openxmlformats.org/officeDocument/2006/relationships/notesSlide" Target="../notesSlides/notesSlide2.xml"/><Relationship Id="rId1" Type="http://schemas.openxmlformats.org/officeDocument/2006/relationships/slideLayout" Target="../slideLayouts/slideLayout25.xml"/><Relationship Id="rId6" Type="http://schemas.openxmlformats.org/officeDocument/2006/relationships/image" Target="../media/image8.emf"/><Relationship Id="rId5" Type="http://schemas.openxmlformats.org/officeDocument/2006/relationships/image" Target="../media/image7.emf"/><Relationship Id="rId4" Type="http://schemas.openxmlformats.org/officeDocument/2006/relationships/image" Target="../media/image6.emf"/></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err="1"/>
              <a:t>Milost</a:t>
            </a:r>
            <a:r>
              <a:rPr lang="en-US" dirty="0"/>
              <a:t> u </a:t>
            </a:r>
            <a:r>
              <a:rPr lang="en-US" dirty="0" err="1"/>
              <a:t>Zakonu</a:t>
            </a:r>
            <a:endParaRPr lang="en-US" dirty="0"/>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hr-HR" dirty="0"/>
              <a:t>Dva Pitanja Saveza</a:t>
            </a:r>
            <a:endParaRPr lang="en-US" dirty="0"/>
          </a:p>
        </p:txBody>
      </p:sp>
    </p:spTree>
    <p:extLst>
      <p:ext uri="{BB962C8B-B14F-4D97-AF65-F5344CB8AC3E}">
        <p14:creationId xmlns:p14="http://schemas.microsoft.com/office/powerpoint/2010/main" val="2843116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pinwheel&#10;&#10;Description automatically generated">
            <a:extLst>
              <a:ext uri="{FF2B5EF4-FFF2-40B4-BE49-F238E27FC236}">
                <a16:creationId xmlns:a16="http://schemas.microsoft.com/office/drawing/2014/main" id="{2A3A4977-9F1E-468E-8BE0-7F93670FAF1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9585" y="697119"/>
            <a:ext cx="3600000" cy="3600000"/>
          </a:xfrm>
          <a:prstGeom prst="rect">
            <a:avLst/>
          </a:prstGeom>
        </p:spPr>
      </p:pic>
      <p:sp>
        <p:nvSpPr>
          <p:cNvPr id="2" name="Rectangle 1">
            <a:extLst>
              <a:ext uri="{FF2B5EF4-FFF2-40B4-BE49-F238E27FC236}">
                <a16:creationId xmlns:a16="http://schemas.microsoft.com/office/drawing/2014/main" id="{C4AADB23-1031-492B-9FF6-5EE8E58AFF47}"/>
              </a:ext>
            </a:extLst>
          </p:cNvPr>
          <p:cNvSpPr/>
          <p:nvPr/>
        </p:nvSpPr>
        <p:spPr>
          <a:xfrm>
            <a:off x="4166886" y="1862362"/>
            <a:ext cx="4977114" cy="1569660"/>
          </a:xfrm>
          <a:prstGeom prst="rect">
            <a:avLst/>
          </a:prstGeom>
        </p:spPr>
        <p:txBody>
          <a:bodyPr wrap="square">
            <a:spAutoFit/>
          </a:bodyPr>
          <a:lstStyle/>
          <a:p>
            <a:r>
              <a:rPr lang="en-US" sz="2400" dirty="0" err="1">
                <a:solidFill>
                  <a:schemeClr val="tx2"/>
                </a:solidFill>
              </a:rPr>
              <a:t>Božje</a:t>
            </a:r>
            <a:r>
              <a:rPr lang="en-US" sz="2400" dirty="0">
                <a:solidFill>
                  <a:schemeClr val="tx2"/>
                </a:solidFill>
              </a:rPr>
              <a:t> </a:t>
            </a:r>
            <a:r>
              <a:rPr lang="en-US" sz="2400" dirty="0" err="1">
                <a:solidFill>
                  <a:schemeClr val="tx2"/>
                </a:solidFill>
              </a:rPr>
              <a:t>ime</a:t>
            </a:r>
            <a:r>
              <a:rPr lang="en-US" sz="2400" dirty="0">
                <a:solidFill>
                  <a:schemeClr val="tx2"/>
                </a:solidFill>
              </a:rPr>
              <a:t> je </a:t>
            </a:r>
            <a:r>
              <a:rPr lang="en-US" sz="2400" dirty="0" err="1">
                <a:solidFill>
                  <a:schemeClr val="tx2"/>
                </a:solidFill>
              </a:rPr>
              <a:t>objavljeno</a:t>
            </a:r>
            <a:r>
              <a:rPr lang="en-US" sz="2400" dirty="0">
                <a:solidFill>
                  <a:schemeClr val="tx2"/>
                </a:solidFill>
              </a:rPr>
              <a:t> </a:t>
            </a:r>
            <a:r>
              <a:rPr lang="en-US" sz="2400" dirty="0" err="1">
                <a:solidFill>
                  <a:schemeClr val="tx2"/>
                </a:solidFill>
              </a:rPr>
              <a:t>usred</a:t>
            </a:r>
            <a:r>
              <a:rPr lang="en-US" sz="2400" dirty="0">
                <a:solidFill>
                  <a:schemeClr val="tx2"/>
                </a:solidFill>
              </a:rPr>
              <a:t> </a:t>
            </a:r>
            <a:r>
              <a:rPr lang="en-US" sz="2400" dirty="0" err="1">
                <a:solidFill>
                  <a:schemeClr val="tx2"/>
                </a:solidFill>
              </a:rPr>
              <a:t>Izarelova</a:t>
            </a:r>
            <a:r>
              <a:rPr lang="en-US" sz="2400" dirty="0">
                <a:solidFill>
                  <a:schemeClr val="tx2"/>
                </a:solidFill>
              </a:rPr>
              <a:t> </a:t>
            </a:r>
            <a:r>
              <a:rPr lang="en-US" sz="2400" dirty="0" err="1">
                <a:solidFill>
                  <a:schemeClr val="tx2"/>
                </a:solidFill>
              </a:rPr>
              <a:t>grijeha</a:t>
            </a:r>
            <a:r>
              <a:rPr lang="en-US" sz="2400" dirty="0">
                <a:solidFill>
                  <a:schemeClr val="tx2"/>
                </a:solidFill>
              </a:rPr>
              <a:t>.</a:t>
            </a:r>
          </a:p>
          <a:p>
            <a:r>
              <a:rPr lang="en-US" sz="2400" dirty="0" err="1">
                <a:solidFill>
                  <a:schemeClr val="tx2"/>
                </a:solidFill>
              </a:rPr>
              <a:t>Izlazak</a:t>
            </a:r>
            <a:r>
              <a:rPr lang="en-US" sz="2400" dirty="0">
                <a:solidFill>
                  <a:schemeClr val="tx2"/>
                </a:solidFill>
              </a:rPr>
              <a:t> 34:6-7</a:t>
            </a:r>
          </a:p>
          <a:p>
            <a:r>
              <a:rPr lang="en-US" sz="2400" dirty="0">
                <a:solidFill>
                  <a:schemeClr val="tx2"/>
                </a:solidFill>
              </a:rPr>
              <a:t>(Ivan 1:14)</a:t>
            </a:r>
          </a:p>
        </p:txBody>
      </p:sp>
    </p:spTree>
    <p:extLst>
      <p:ext uri="{BB962C8B-B14F-4D97-AF65-F5344CB8AC3E}">
        <p14:creationId xmlns:p14="http://schemas.microsoft.com/office/powerpoint/2010/main" val="2348127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C1E6178A-A502-4D55-B46B-0379B2EC46E4}"/>
              </a:ext>
            </a:extLst>
          </p:cNvPr>
          <p:cNvSpPr>
            <a:spLocks noGrp="1"/>
          </p:cNvSpPr>
          <p:nvPr>
            <p:ph type="body" sz="quarter" idx="11"/>
          </p:nvPr>
        </p:nvSpPr>
        <p:spPr>
          <a:xfrm>
            <a:off x="1176337" y="1902690"/>
            <a:ext cx="7537893" cy="1016000"/>
          </a:xfrm>
        </p:spPr>
        <p:txBody>
          <a:bodyPr>
            <a:normAutofit lnSpcReduction="10000"/>
          </a:bodyPr>
          <a:lstStyle/>
          <a:p>
            <a:pPr>
              <a:lnSpc>
                <a:spcPct val="120000"/>
              </a:lnSpc>
            </a:pPr>
            <a:r>
              <a:rPr lang="hr-HR" dirty="0"/>
              <a:t>2. pitanje: Pošto sam sada prihvaćen, kako da živim u svom odnosu s Bogom?</a:t>
            </a:r>
            <a:endParaRPr lang="en-US" dirty="0"/>
          </a:p>
        </p:txBody>
      </p:sp>
      <p:sp>
        <p:nvSpPr>
          <p:cNvPr id="8" name="Title 7">
            <a:extLst>
              <a:ext uri="{FF2B5EF4-FFF2-40B4-BE49-F238E27FC236}">
                <a16:creationId xmlns:a16="http://schemas.microsoft.com/office/drawing/2014/main" id="{92B1CF47-35B2-4A19-BF76-92E150B70A5B}"/>
              </a:ext>
            </a:extLst>
          </p:cNvPr>
          <p:cNvSpPr>
            <a:spLocks noGrp="1"/>
          </p:cNvSpPr>
          <p:nvPr>
            <p:ph type="title"/>
          </p:nvPr>
        </p:nvSpPr>
        <p:spPr/>
        <p:txBody>
          <a:bodyPr/>
          <a:lstStyle/>
          <a:p>
            <a:r>
              <a:rPr lang="hr-HR" dirty="0"/>
              <a:t>Drugo pitanje saveza</a:t>
            </a:r>
            <a:endParaRPr lang="en-US" dirty="0"/>
          </a:p>
        </p:txBody>
      </p:sp>
      <p:pic>
        <p:nvPicPr>
          <p:cNvPr id="10" name="Picture 9">
            <a:extLst>
              <a:ext uri="{FF2B5EF4-FFF2-40B4-BE49-F238E27FC236}">
                <a16:creationId xmlns:a16="http://schemas.microsoft.com/office/drawing/2014/main" id="{EB9D0D1F-F4F7-417E-939D-C33653066095}"/>
              </a:ext>
            </a:extLst>
          </p:cNvPr>
          <p:cNvPicPr>
            <a:picLocks noChangeAspect="1"/>
          </p:cNvPicPr>
          <p:nvPr/>
        </p:nvPicPr>
        <p:blipFill rotWithShape="1">
          <a:blip r:embed="rId3"/>
          <a:srcRect t="1027"/>
          <a:stretch/>
        </p:blipFill>
        <p:spPr>
          <a:xfrm>
            <a:off x="2338279" y="3280533"/>
            <a:ext cx="1767333" cy="3291100"/>
          </a:xfrm>
          <a:prstGeom prst="rect">
            <a:avLst/>
          </a:prstGeom>
        </p:spPr>
      </p:pic>
      <p:pic>
        <p:nvPicPr>
          <p:cNvPr id="11" name="Picture 10">
            <a:extLst>
              <a:ext uri="{FF2B5EF4-FFF2-40B4-BE49-F238E27FC236}">
                <a16:creationId xmlns:a16="http://schemas.microsoft.com/office/drawing/2014/main" id="{E9B26DDA-A77B-47FF-BDA2-7E80E7820AB5}"/>
              </a:ext>
            </a:extLst>
          </p:cNvPr>
          <p:cNvPicPr>
            <a:picLocks noChangeAspect="1"/>
          </p:cNvPicPr>
          <p:nvPr/>
        </p:nvPicPr>
        <p:blipFill rotWithShape="1">
          <a:blip r:embed="rId4"/>
          <a:srcRect t="651"/>
          <a:stretch/>
        </p:blipFill>
        <p:spPr>
          <a:xfrm>
            <a:off x="144721" y="3268031"/>
            <a:ext cx="2104198" cy="3303602"/>
          </a:xfrm>
          <a:prstGeom prst="rect">
            <a:avLst/>
          </a:prstGeom>
        </p:spPr>
      </p:pic>
      <p:pic>
        <p:nvPicPr>
          <p:cNvPr id="12" name="Picture 11">
            <a:extLst>
              <a:ext uri="{FF2B5EF4-FFF2-40B4-BE49-F238E27FC236}">
                <a16:creationId xmlns:a16="http://schemas.microsoft.com/office/drawing/2014/main" id="{77E49183-4C2F-485C-AC85-BF4F72FEE28B}"/>
              </a:ext>
            </a:extLst>
          </p:cNvPr>
          <p:cNvPicPr>
            <a:picLocks noChangeAspect="1"/>
          </p:cNvPicPr>
          <p:nvPr/>
        </p:nvPicPr>
        <p:blipFill rotWithShape="1">
          <a:blip r:embed="rId5"/>
          <a:srcRect t="651"/>
          <a:stretch/>
        </p:blipFill>
        <p:spPr>
          <a:xfrm>
            <a:off x="4194972" y="3285144"/>
            <a:ext cx="1323057" cy="3303602"/>
          </a:xfrm>
          <a:prstGeom prst="rect">
            <a:avLst/>
          </a:prstGeom>
        </p:spPr>
      </p:pic>
      <p:pic>
        <p:nvPicPr>
          <p:cNvPr id="13" name="Picture 12">
            <a:extLst>
              <a:ext uri="{FF2B5EF4-FFF2-40B4-BE49-F238E27FC236}">
                <a16:creationId xmlns:a16="http://schemas.microsoft.com/office/drawing/2014/main" id="{C1E4A2B9-2819-439F-B68D-88D790AF2B52}"/>
              </a:ext>
            </a:extLst>
          </p:cNvPr>
          <p:cNvPicPr>
            <a:picLocks noChangeAspect="1"/>
          </p:cNvPicPr>
          <p:nvPr/>
        </p:nvPicPr>
        <p:blipFill rotWithShape="1">
          <a:blip r:embed="rId6"/>
          <a:srcRect t="723"/>
          <a:stretch/>
        </p:blipFill>
        <p:spPr>
          <a:xfrm>
            <a:off x="5607389" y="3282702"/>
            <a:ext cx="1806388" cy="3306044"/>
          </a:xfrm>
          <a:prstGeom prst="rect">
            <a:avLst/>
          </a:prstGeom>
        </p:spPr>
      </p:pic>
      <p:pic>
        <p:nvPicPr>
          <p:cNvPr id="14" name="Picture 13">
            <a:extLst>
              <a:ext uri="{FF2B5EF4-FFF2-40B4-BE49-F238E27FC236}">
                <a16:creationId xmlns:a16="http://schemas.microsoft.com/office/drawing/2014/main" id="{320ECD67-6F45-4C84-AAA3-8E355022B5EB}"/>
              </a:ext>
            </a:extLst>
          </p:cNvPr>
          <p:cNvPicPr>
            <a:picLocks noChangeAspect="1"/>
          </p:cNvPicPr>
          <p:nvPr/>
        </p:nvPicPr>
        <p:blipFill rotWithShape="1">
          <a:blip r:embed="rId7"/>
          <a:srcRect t="651"/>
          <a:stretch/>
        </p:blipFill>
        <p:spPr>
          <a:xfrm>
            <a:off x="7503137" y="3280533"/>
            <a:ext cx="1557400" cy="3303602"/>
          </a:xfrm>
          <a:prstGeom prst="rect">
            <a:avLst/>
          </a:prstGeom>
        </p:spPr>
      </p:pic>
    </p:spTree>
    <p:extLst>
      <p:ext uri="{BB962C8B-B14F-4D97-AF65-F5344CB8AC3E}">
        <p14:creationId xmlns:p14="http://schemas.microsoft.com/office/powerpoint/2010/main" val="210088448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A7B5FE3-7728-4710-8E1E-1B54ACAF469C}"/>
              </a:ext>
            </a:extLst>
          </p:cNvPr>
          <p:cNvSpPr/>
          <p:nvPr/>
        </p:nvSpPr>
        <p:spPr>
          <a:xfrm>
            <a:off x="0" y="4542"/>
            <a:ext cx="9144000" cy="6986528"/>
          </a:xfrm>
          <a:prstGeom prst="rect">
            <a:avLst/>
          </a:prstGeom>
        </p:spPr>
        <p:txBody>
          <a:bodyPr wrap="square">
            <a:spAutoFit/>
          </a:bodyPr>
          <a:lstStyle/>
          <a:p>
            <a:pPr algn="just">
              <a:spcAft>
                <a:spcPts val="0"/>
              </a:spcAft>
            </a:pPr>
            <a:r>
              <a:rPr lang="hr-HR" sz="1400" b="1" dirty="0">
                <a:latin typeface="Times New Roman" panose="02020603050405020304" pitchFamily="18" charset="0"/>
                <a:ea typeface="Times New Roman" panose="02020603050405020304" pitchFamily="18" charset="0"/>
              </a:rPr>
              <a:t>19 </a:t>
            </a:r>
            <a:r>
              <a:rPr lang="hr-HR" sz="1400" dirty="0">
                <a:latin typeface="Times New Roman" panose="02020603050405020304" pitchFamily="18" charset="0"/>
                <a:ea typeface="Times New Roman" panose="02020603050405020304" pitchFamily="18" charset="0"/>
              </a:rPr>
              <a:t>Jahve reče Mojsiju: </a:t>
            </a:r>
            <a:r>
              <a:rPr lang="hr-HR" sz="1400" baseline="30000" dirty="0">
                <a:latin typeface="Times New Roman" panose="02020603050405020304" pitchFamily="18" charset="0"/>
                <a:ea typeface="Times New Roman" panose="02020603050405020304" pitchFamily="18" charset="0"/>
              </a:rPr>
              <a:t>2</a:t>
            </a:r>
            <a:r>
              <a:rPr lang="hr-HR" sz="1400" dirty="0">
                <a:latin typeface="Times New Roman" panose="02020603050405020304" pitchFamily="18" charset="0"/>
                <a:ea typeface="Times New Roman" panose="02020603050405020304" pitchFamily="18" charset="0"/>
              </a:rPr>
              <a:t>"Govori svoj zajednici Izraelaca i reci im: 'Sveti budite! Jer sam svet ja, Jahve, Bog vaš!</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3</a:t>
            </a:r>
            <a:r>
              <a:rPr lang="hr-HR" sz="1400" dirty="0">
                <a:latin typeface="Times New Roman" panose="02020603050405020304" pitchFamily="18" charset="0"/>
                <a:ea typeface="Times New Roman" panose="02020603050405020304" pitchFamily="18" charset="0"/>
              </a:rPr>
              <a:t>Svoje se majke i svoga oca svaki bojte!</a:t>
            </a:r>
            <a:r>
              <a:rPr lang="en-US" sz="1400" dirty="0">
                <a:latin typeface="Times New Roman" panose="02020603050405020304" pitchFamily="18" charset="0"/>
                <a:ea typeface="Times New Roman" panose="02020603050405020304" pitchFamily="18" charset="0"/>
              </a:rPr>
              <a:t> </a:t>
            </a:r>
            <a:r>
              <a:rPr lang="hr-HR" sz="1400" dirty="0">
                <a:latin typeface="Times New Roman" panose="02020603050405020304" pitchFamily="18" charset="0"/>
                <a:ea typeface="Times New Roman" panose="02020603050405020304" pitchFamily="18" charset="0"/>
              </a:rPr>
              <a:t>Subote moje držite! Ja sam Jahve, Bog vaš!</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4</a:t>
            </a:r>
            <a:r>
              <a:rPr lang="hr-HR" sz="1400" dirty="0">
                <a:latin typeface="Times New Roman" panose="02020603050405020304" pitchFamily="18" charset="0"/>
                <a:ea typeface="Times New Roman" panose="02020603050405020304" pitchFamily="18" charset="0"/>
              </a:rPr>
              <a:t>Ne obraćajte se na ništavila! Ne pravite sebi lijevanih kumira! Ja sam Jahve, Bog vaš!</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5</a:t>
            </a:r>
            <a:r>
              <a:rPr lang="hr-HR" sz="1400" dirty="0">
                <a:latin typeface="Times New Roman" panose="02020603050405020304" pitchFamily="18" charset="0"/>
                <a:ea typeface="Times New Roman" panose="02020603050405020304" pitchFamily="18" charset="0"/>
              </a:rPr>
              <a:t>Kad prinosite Jahvi žrtvu pričesnicu, prinesite je tako da budete primljeni. </a:t>
            </a:r>
            <a:r>
              <a:rPr lang="hr-HR" sz="1400" baseline="30000" dirty="0">
                <a:latin typeface="Times New Roman" panose="02020603050405020304" pitchFamily="18" charset="0"/>
                <a:ea typeface="Times New Roman" panose="02020603050405020304" pitchFamily="18" charset="0"/>
              </a:rPr>
              <a:t>6</a:t>
            </a:r>
            <a:r>
              <a:rPr lang="hr-HR" sz="1400" dirty="0">
                <a:latin typeface="Times New Roman" panose="02020603050405020304" pitchFamily="18" charset="0"/>
                <a:ea typeface="Times New Roman" panose="02020603050405020304" pitchFamily="18" charset="0"/>
              </a:rPr>
              <a:t>Neka se pojede na dan kad je prinosite ili sutradan. Što preostane za prekosutra neka se spali na vatri. </a:t>
            </a:r>
            <a:r>
              <a:rPr lang="hr-HR" sz="1400" baseline="30000" dirty="0">
                <a:latin typeface="Times New Roman" panose="02020603050405020304" pitchFamily="18" charset="0"/>
                <a:ea typeface="Times New Roman" panose="02020603050405020304" pitchFamily="18" charset="0"/>
              </a:rPr>
              <a:t>7</a:t>
            </a:r>
            <a:r>
              <a:rPr lang="hr-HR" sz="1400" dirty="0">
                <a:latin typeface="Times New Roman" panose="02020603050405020304" pitchFamily="18" charset="0"/>
                <a:ea typeface="Times New Roman" panose="02020603050405020304" pitchFamily="18" charset="0"/>
              </a:rPr>
              <a:t>Kad bi se jelo od toga jela treći dan, bilo bi odvratno i žrtva ne bi bila primljena. </a:t>
            </a:r>
            <a:r>
              <a:rPr lang="hr-HR" sz="1400" baseline="30000" dirty="0">
                <a:latin typeface="Times New Roman" panose="02020603050405020304" pitchFamily="18" charset="0"/>
                <a:ea typeface="Times New Roman" panose="02020603050405020304" pitchFamily="18" charset="0"/>
              </a:rPr>
              <a:t>8</a:t>
            </a:r>
            <a:r>
              <a:rPr lang="hr-HR" sz="1400" dirty="0">
                <a:latin typeface="Times New Roman" panose="02020603050405020304" pitchFamily="18" charset="0"/>
                <a:ea typeface="Times New Roman" panose="02020603050405020304" pitchFamily="18" charset="0"/>
              </a:rPr>
              <a:t>A onaj koji je ipak jede neka snosi posljedice svoje krivnje. Budući da je oskvrnuo ono što je Jahvi posvećeno, neka se takav odstrani iz svoga naroda.</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9</a:t>
            </a:r>
            <a:r>
              <a:rPr lang="hr-HR" sz="1400" dirty="0">
                <a:latin typeface="Times New Roman" panose="02020603050405020304" pitchFamily="18" charset="0"/>
                <a:ea typeface="Times New Roman" panose="02020603050405020304" pitchFamily="18" charset="0"/>
              </a:rPr>
              <a:t>Kad žetvu žanjete po svojoj zemlji, ne žanjite dokraja svoje njive; niti pabirčite ostatke poslije svoje žetve. </a:t>
            </a:r>
            <a:r>
              <a:rPr lang="hr-HR" sz="1400" baseline="30000" dirty="0">
                <a:latin typeface="Times New Roman" panose="02020603050405020304" pitchFamily="18" charset="0"/>
                <a:ea typeface="Times New Roman" panose="02020603050405020304" pitchFamily="18" charset="0"/>
              </a:rPr>
              <a:t>10</a:t>
            </a:r>
            <a:r>
              <a:rPr lang="hr-HR" sz="1400" dirty="0">
                <a:latin typeface="Times New Roman" panose="02020603050405020304" pitchFamily="18" charset="0"/>
                <a:ea typeface="Times New Roman" panose="02020603050405020304" pitchFamily="18" charset="0"/>
              </a:rPr>
              <a:t>Ne </a:t>
            </a:r>
            <a:r>
              <a:rPr lang="hr-HR" sz="1400" dirty="0" err="1">
                <a:latin typeface="Times New Roman" panose="02020603050405020304" pitchFamily="18" charset="0"/>
                <a:ea typeface="Times New Roman" panose="02020603050405020304" pitchFamily="18" charset="0"/>
              </a:rPr>
              <a:t>paljetkuj</a:t>
            </a:r>
            <a:r>
              <a:rPr lang="hr-HR" sz="1400" dirty="0">
                <a:latin typeface="Times New Roman" panose="02020603050405020304" pitchFamily="18" charset="0"/>
                <a:ea typeface="Times New Roman" panose="02020603050405020304" pitchFamily="18" charset="0"/>
              </a:rPr>
              <a:t> svoga vinograda; ne kupi po svom vinogradu </a:t>
            </a:r>
            <a:r>
              <a:rPr lang="hr-HR" sz="1400" dirty="0" err="1">
                <a:latin typeface="Times New Roman" panose="02020603050405020304" pitchFamily="18" charset="0"/>
                <a:ea typeface="Times New Roman" panose="02020603050405020304" pitchFamily="18" charset="0"/>
              </a:rPr>
              <a:t>palih</a:t>
            </a:r>
            <a:r>
              <a:rPr lang="hr-HR" sz="1400" dirty="0">
                <a:latin typeface="Times New Roman" panose="02020603050405020304" pitchFamily="18" charset="0"/>
                <a:ea typeface="Times New Roman" panose="02020603050405020304" pitchFamily="18" charset="0"/>
              </a:rPr>
              <a:t> boba nego ih ostavljaj sirotinji i strancu! Ja sam Jahve, Bog vaš.</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11</a:t>
            </a:r>
            <a:r>
              <a:rPr lang="hr-HR" sz="1400" dirty="0">
                <a:latin typeface="Times New Roman" panose="02020603050405020304" pitchFamily="18" charset="0"/>
                <a:ea typeface="Times New Roman" panose="02020603050405020304" pitchFamily="18" charset="0"/>
              </a:rPr>
              <a:t>Nemojte krasti; nemojte lagati i varati svoga bližnjega. </a:t>
            </a:r>
            <a:r>
              <a:rPr lang="hr-HR" sz="1400" baseline="30000" dirty="0">
                <a:latin typeface="Times New Roman" panose="02020603050405020304" pitchFamily="18" charset="0"/>
                <a:ea typeface="Times New Roman" panose="02020603050405020304" pitchFamily="18" charset="0"/>
              </a:rPr>
              <a:t>12</a:t>
            </a:r>
            <a:r>
              <a:rPr lang="hr-HR" sz="1400" dirty="0">
                <a:latin typeface="Times New Roman" panose="02020603050405020304" pitchFamily="18" charset="0"/>
                <a:ea typeface="Times New Roman" panose="02020603050405020304" pitchFamily="18" charset="0"/>
              </a:rPr>
              <a:t>Nemojte se krivo kleti mojim imenom i tako oskvrnjivati ime svoga Boga. Ja sam Jahve!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13</a:t>
            </a:r>
            <a:r>
              <a:rPr lang="hr-HR" sz="1400" dirty="0">
                <a:latin typeface="Times New Roman" panose="02020603050405020304" pitchFamily="18" charset="0"/>
                <a:ea typeface="Times New Roman" panose="02020603050405020304" pitchFamily="18" charset="0"/>
              </a:rPr>
              <a:t>Ne iskorišćuj svoga bližnjega niti ga pljačkaj! Radnikova zarada neka ne ostane pri tebi do jutra. </a:t>
            </a:r>
            <a:r>
              <a:rPr lang="hr-HR" sz="1400" baseline="30000" dirty="0">
                <a:latin typeface="Times New Roman" panose="02020603050405020304" pitchFamily="18" charset="0"/>
                <a:ea typeface="Times New Roman" panose="02020603050405020304" pitchFamily="18" charset="0"/>
              </a:rPr>
              <a:t>14</a:t>
            </a:r>
            <a:r>
              <a:rPr lang="hr-HR" sz="1400" dirty="0">
                <a:latin typeface="Times New Roman" panose="02020603050405020304" pitchFamily="18" charset="0"/>
                <a:ea typeface="Times New Roman" panose="02020603050405020304" pitchFamily="18" charset="0"/>
              </a:rPr>
              <a:t>Nemoj psovati gluhoga niti pred slijepca stavljaj zapreku. Svoga se Boga boj! Ja sam Jahve!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15</a:t>
            </a:r>
            <a:r>
              <a:rPr lang="hr-HR" sz="1400" dirty="0">
                <a:latin typeface="Times New Roman" panose="02020603050405020304" pitchFamily="18" charset="0"/>
                <a:ea typeface="Times New Roman" panose="02020603050405020304" pitchFamily="18" charset="0"/>
              </a:rPr>
              <a:t>Ne </a:t>
            </a:r>
            <a:r>
              <a:rPr lang="hr-HR" sz="1400" dirty="0" err="1">
                <a:latin typeface="Times New Roman" panose="02020603050405020304" pitchFamily="18" charset="0"/>
                <a:ea typeface="Times New Roman" panose="02020603050405020304" pitchFamily="18" charset="0"/>
              </a:rPr>
              <a:t>počinjajte</a:t>
            </a:r>
            <a:r>
              <a:rPr lang="hr-HR" sz="1400" dirty="0">
                <a:latin typeface="Times New Roman" panose="02020603050405020304" pitchFamily="18" charset="0"/>
                <a:ea typeface="Times New Roman" panose="02020603050405020304" pitchFamily="18" charset="0"/>
              </a:rPr>
              <a:t> nepravde u osudama! Ne budi pristran prema </a:t>
            </a:r>
            <a:r>
              <a:rPr lang="en-US" sz="1400" dirty="0">
                <a:latin typeface="Times New Roman" panose="02020603050405020304" pitchFamily="18" charset="0"/>
                <a:ea typeface="Times New Roman" panose="02020603050405020304" pitchFamily="18" charset="0"/>
              </a:rPr>
              <a:t> </a:t>
            </a:r>
            <a:r>
              <a:rPr lang="hr-HR" sz="1400" dirty="0">
                <a:latin typeface="Times New Roman" panose="02020603050405020304" pitchFamily="18" charset="0"/>
                <a:ea typeface="Times New Roman" panose="02020603050405020304" pitchFamily="18" charset="0"/>
              </a:rPr>
              <a:t>neznatnome, niti popuštaj pred velikima; po pravdi sudi svome bližnjemu! </a:t>
            </a:r>
            <a:r>
              <a:rPr lang="hr-HR" sz="1400" baseline="30000" dirty="0">
                <a:latin typeface="Times New Roman" panose="02020603050405020304" pitchFamily="18" charset="0"/>
                <a:ea typeface="Times New Roman" panose="02020603050405020304" pitchFamily="18" charset="0"/>
              </a:rPr>
              <a:t>16</a:t>
            </a:r>
            <a:r>
              <a:rPr lang="hr-HR" sz="1400" dirty="0">
                <a:latin typeface="Times New Roman" panose="02020603050405020304" pitchFamily="18" charset="0"/>
                <a:ea typeface="Times New Roman" panose="02020603050405020304" pitchFamily="18" charset="0"/>
              </a:rPr>
              <a:t>Ne raznosi klevete među svojim narodom; ne izvrgavaj pogibli krv svoga bližnjega. Ja sam Jahve!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17</a:t>
            </a:r>
            <a:r>
              <a:rPr lang="hr-HR" sz="1400" dirty="0">
                <a:latin typeface="Times New Roman" panose="02020603050405020304" pitchFamily="18" charset="0"/>
                <a:ea typeface="Times New Roman" panose="02020603050405020304" pitchFamily="18" charset="0"/>
              </a:rPr>
              <a:t>Ne mrzi svoga brata u svom srcu! Dužnost ti je koriti svoga sunarodnjaka. Tako nećeš pasti u grijeh zbog njega. </a:t>
            </a:r>
            <a:r>
              <a:rPr lang="hr-HR" sz="1400" baseline="30000" dirty="0">
                <a:latin typeface="Times New Roman" panose="02020603050405020304" pitchFamily="18" charset="0"/>
                <a:ea typeface="Times New Roman" panose="02020603050405020304" pitchFamily="18" charset="0"/>
              </a:rPr>
              <a:t>18</a:t>
            </a:r>
            <a:r>
              <a:rPr lang="hr-HR" sz="1400" dirty="0">
                <a:latin typeface="Times New Roman" panose="02020603050405020304" pitchFamily="18" charset="0"/>
                <a:ea typeface="Times New Roman" panose="02020603050405020304" pitchFamily="18" charset="0"/>
              </a:rPr>
              <a:t>Ne osvećuj se! Ne gaji srdžbe prema sinovima svoga naroda. Ljubi bližnjega svoga kao samoga sebe. Ja sam Jahve!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19</a:t>
            </a:r>
            <a:r>
              <a:rPr lang="hr-HR" sz="1400" dirty="0">
                <a:latin typeface="Times New Roman" panose="02020603050405020304" pitchFamily="18" charset="0"/>
                <a:ea typeface="Times New Roman" panose="02020603050405020304" pitchFamily="18" charset="0"/>
              </a:rPr>
              <a:t>Držite moje zapovijedi!</a:t>
            </a:r>
            <a:r>
              <a:rPr lang="en-US" sz="1400" dirty="0">
                <a:latin typeface="Times New Roman" panose="02020603050405020304" pitchFamily="18" charset="0"/>
                <a:ea typeface="Times New Roman" panose="02020603050405020304" pitchFamily="18" charset="0"/>
              </a:rPr>
              <a:t> </a:t>
            </a:r>
            <a:r>
              <a:rPr lang="hr-HR" sz="1400" dirty="0">
                <a:latin typeface="Times New Roman" panose="02020603050405020304" pitchFamily="18" charset="0"/>
                <a:ea typeface="Times New Roman" panose="02020603050405020304" pitchFamily="18" charset="0"/>
              </a:rPr>
              <a:t>Ne daj svome blagu da se pari s drugom vrstom. Svoga polja ne zasijavaj dvjema vrstama sjemena. Ne stavljaj na se odjeće od dvije vrste tkanine.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20</a:t>
            </a:r>
            <a:r>
              <a:rPr lang="hr-HR" sz="1400" dirty="0">
                <a:latin typeface="Times New Roman" panose="02020603050405020304" pitchFamily="18" charset="0"/>
                <a:ea typeface="Times New Roman" panose="02020603050405020304" pitchFamily="18" charset="0"/>
              </a:rPr>
              <a:t>Ako bi tko legao s ropkinjom koja je zaručena za drugoga, a ona ne bude ni otkupljena ni oslobođena, treba ga kazniti, ali ne smrću, jer ona nije slobodna. </a:t>
            </a:r>
            <a:r>
              <a:rPr lang="hr-HR" sz="1400" baseline="30000" dirty="0">
                <a:latin typeface="Times New Roman" panose="02020603050405020304" pitchFamily="18" charset="0"/>
                <a:ea typeface="Times New Roman" panose="02020603050405020304" pitchFamily="18" charset="0"/>
              </a:rPr>
              <a:t>21</a:t>
            </a:r>
            <a:r>
              <a:rPr lang="hr-HR" sz="1400" dirty="0">
                <a:latin typeface="Times New Roman" panose="02020603050405020304" pitchFamily="18" charset="0"/>
                <a:ea typeface="Times New Roman" panose="02020603050405020304" pitchFamily="18" charset="0"/>
              </a:rPr>
              <a:t>Neka on na ulazu u Šator sastanka prinese Jahvi žrtvu </a:t>
            </a:r>
            <a:r>
              <a:rPr lang="hr-HR" sz="1400" dirty="0" err="1">
                <a:latin typeface="Times New Roman" panose="02020603050405020304" pitchFamily="18" charset="0"/>
                <a:ea typeface="Times New Roman" panose="02020603050405020304" pitchFamily="18" charset="0"/>
              </a:rPr>
              <a:t>naknadnicu</a:t>
            </a:r>
            <a:r>
              <a:rPr lang="hr-HR" sz="1400" dirty="0">
                <a:latin typeface="Times New Roman" panose="02020603050405020304" pitchFamily="18" charset="0"/>
                <a:ea typeface="Times New Roman" panose="02020603050405020304" pitchFamily="18" charset="0"/>
              </a:rPr>
              <a:t>, to jest jednoga ovna kao žrtvu </a:t>
            </a:r>
            <a:r>
              <a:rPr lang="hr-HR" sz="1400" dirty="0" err="1">
                <a:latin typeface="Times New Roman" panose="02020603050405020304" pitchFamily="18" charset="0"/>
                <a:ea typeface="Times New Roman" panose="02020603050405020304" pitchFamily="18" charset="0"/>
              </a:rPr>
              <a:t>naknadnicu</a:t>
            </a:r>
            <a:r>
              <a:rPr lang="hr-HR"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22</a:t>
            </a:r>
            <a:r>
              <a:rPr lang="hr-HR" sz="1400" dirty="0">
                <a:latin typeface="Times New Roman" panose="02020603050405020304" pitchFamily="18" charset="0"/>
                <a:ea typeface="Times New Roman" panose="02020603050405020304" pitchFamily="18" charset="0"/>
              </a:rPr>
              <a:t>Neka svećenik tim ovnom žrtve </a:t>
            </a:r>
            <a:r>
              <a:rPr lang="hr-HR" sz="1400" dirty="0" err="1">
                <a:latin typeface="Times New Roman" panose="02020603050405020304" pitchFamily="18" charset="0"/>
                <a:ea typeface="Times New Roman" panose="02020603050405020304" pitchFamily="18" charset="0"/>
              </a:rPr>
              <a:t>naknadnice</a:t>
            </a:r>
            <a:r>
              <a:rPr lang="hr-HR" sz="1400" dirty="0">
                <a:latin typeface="Times New Roman" panose="02020603050405020304" pitchFamily="18" charset="0"/>
                <a:ea typeface="Times New Roman" panose="02020603050405020304" pitchFamily="18" charset="0"/>
              </a:rPr>
              <a:t> izvrši nad tim čovjekom obred pomirenja pred Jahvom za počinjeni grijeh. I grijeh koji je počinio bit će mu oprošten.</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23</a:t>
            </a:r>
            <a:r>
              <a:rPr lang="hr-HR" sz="1400" dirty="0">
                <a:latin typeface="Times New Roman" panose="02020603050405020304" pitchFamily="18" charset="0"/>
                <a:ea typeface="Times New Roman" panose="02020603050405020304" pitchFamily="18" charset="0"/>
              </a:rPr>
              <a:t>Kad uđete u zemlju i zasadite bilo kakvu voćku, smatrajte njezine plodove za neobrezane. Tri godine neka vam budu neobrezani: neka se ne jedu. </a:t>
            </a:r>
            <a:r>
              <a:rPr lang="hr-HR" sz="1400" baseline="30000" dirty="0">
                <a:latin typeface="Times New Roman" panose="02020603050405020304" pitchFamily="18" charset="0"/>
                <a:ea typeface="Times New Roman" panose="02020603050405020304" pitchFamily="18" charset="0"/>
              </a:rPr>
              <a:t>24</a:t>
            </a:r>
            <a:r>
              <a:rPr lang="hr-HR" sz="1400" dirty="0">
                <a:latin typeface="Times New Roman" panose="02020603050405020304" pitchFamily="18" charset="0"/>
                <a:ea typeface="Times New Roman" panose="02020603050405020304" pitchFamily="18" charset="0"/>
              </a:rPr>
              <a:t>Četvrte godine neka se svi njezini plodovi posvete na svetkovinu zahvale Jahvi. </a:t>
            </a:r>
            <a:r>
              <a:rPr lang="hr-HR" sz="1400" baseline="30000" dirty="0">
                <a:latin typeface="Times New Roman" panose="02020603050405020304" pitchFamily="18" charset="0"/>
                <a:ea typeface="Times New Roman" panose="02020603050405020304" pitchFamily="18" charset="0"/>
              </a:rPr>
              <a:t>25</a:t>
            </a:r>
            <a:r>
              <a:rPr lang="hr-HR" sz="1400" dirty="0">
                <a:latin typeface="Times New Roman" panose="02020603050405020304" pitchFamily="18" charset="0"/>
                <a:ea typeface="Times New Roman" panose="02020603050405020304" pitchFamily="18" charset="0"/>
              </a:rPr>
              <a:t>Istom pete godine jedite njezin plod i ubirite sebi njezin urod. Ja sam Jahve, Bog vaš!</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26</a:t>
            </a:r>
            <a:r>
              <a:rPr lang="hr-HR" sz="1400" dirty="0">
                <a:latin typeface="Times New Roman" panose="02020603050405020304" pitchFamily="18" charset="0"/>
                <a:ea typeface="Times New Roman" panose="02020603050405020304" pitchFamily="18" charset="0"/>
              </a:rPr>
              <a:t>Ništa s krvlju nemojte jesti! Ne gatajte! Ne čarajte!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27</a:t>
            </a:r>
            <a:r>
              <a:rPr lang="hr-HR" sz="1400" dirty="0">
                <a:latin typeface="Times New Roman" panose="02020603050405020304" pitchFamily="18" charset="0"/>
                <a:ea typeface="Times New Roman" panose="02020603050405020304" pitchFamily="18" charset="0"/>
              </a:rPr>
              <a:t>Ne zaokružujte kose na svojim sljepoočnicama; ne šišajte okrajka svoje brade. </a:t>
            </a:r>
            <a:r>
              <a:rPr lang="hr-HR" sz="1400" baseline="30000" dirty="0">
                <a:latin typeface="Times New Roman" panose="02020603050405020304" pitchFamily="18" charset="0"/>
                <a:ea typeface="Times New Roman" panose="02020603050405020304" pitchFamily="18" charset="0"/>
              </a:rPr>
              <a:t>28</a:t>
            </a:r>
            <a:r>
              <a:rPr lang="hr-HR" sz="1400" dirty="0">
                <a:latin typeface="Times New Roman" panose="02020603050405020304" pitchFamily="18" charset="0"/>
                <a:ea typeface="Times New Roman" panose="02020603050405020304" pitchFamily="18" charset="0"/>
              </a:rPr>
              <a:t>Ne urezujte zareza na svome tijelu za pokojnika; niti na sebi usijecajte kakvih biljega. Ja sam Jahve!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29</a:t>
            </a:r>
            <a:r>
              <a:rPr lang="hr-HR" sz="1400" dirty="0">
                <a:latin typeface="Times New Roman" panose="02020603050405020304" pitchFamily="18" charset="0"/>
                <a:ea typeface="Times New Roman" panose="02020603050405020304" pitchFamily="18" charset="0"/>
              </a:rPr>
              <a:t>Ne obeščašćuj svoje kćeri dajući je za javnu bludnicu. Tako se zemlja neće podati bludnosti niti će se napuniti pokvarenošću.</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30</a:t>
            </a:r>
            <a:r>
              <a:rPr lang="hr-HR" sz="1400" dirty="0">
                <a:latin typeface="Times New Roman" panose="02020603050405020304" pitchFamily="18" charset="0"/>
                <a:ea typeface="Times New Roman" panose="02020603050405020304" pitchFamily="18" charset="0"/>
              </a:rPr>
              <a:t>Držite moje subote; štujte moje Svetište. Ja sam Jahve!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31</a:t>
            </a:r>
            <a:r>
              <a:rPr lang="hr-HR" sz="1400" dirty="0">
                <a:latin typeface="Times New Roman" panose="02020603050405020304" pitchFamily="18" charset="0"/>
                <a:ea typeface="Times New Roman" panose="02020603050405020304" pitchFamily="18" charset="0"/>
              </a:rPr>
              <a:t>Ne obraćajte se na </a:t>
            </a:r>
            <a:r>
              <a:rPr lang="hr-HR" sz="1400" dirty="0" err="1">
                <a:latin typeface="Times New Roman" panose="02020603050405020304" pitchFamily="18" charset="0"/>
                <a:ea typeface="Times New Roman" panose="02020603050405020304" pitchFamily="18" charset="0"/>
              </a:rPr>
              <a:t>zazivače</a:t>
            </a:r>
            <a:r>
              <a:rPr lang="hr-HR" sz="1400" dirty="0">
                <a:latin typeface="Times New Roman" panose="02020603050405020304" pitchFamily="18" charset="0"/>
                <a:ea typeface="Times New Roman" panose="02020603050405020304" pitchFamily="18" charset="0"/>
              </a:rPr>
              <a:t> duhova i vračare; ne pitajte ih za savjet. Oni bi vas opoganili. Ja sam Jahve, Bog vaš!</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32</a:t>
            </a:r>
            <a:r>
              <a:rPr lang="hr-HR" sz="1400" dirty="0">
                <a:latin typeface="Times New Roman" panose="02020603050405020304" pitchFamily="18" charset="0"/>
                <a:ea typeface="Times New Roman" panose="02020603050405020304" pitchFamily="18" charset="0"/>
              </a:rPr>
              <a:t>Ustani pred sijedom glavom; poštuj lice starca; boj se svoga Boga. Ja sam Jahve!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33</a:t>
            </a:r>
            <a:r>
              <a:rPr lang="hr-HR" sz="1400" dirty="0">
                <a:latin typeface="Times New Roman" panose="02020603050405020304" pitchFamily="18" charset="0"/>
                <a:ea typeface="Times New Roman" panose="02020603050405020304" pitchFamily="18" charset="0"/>
              </a:rPr>
              <a:t>Ako se stranac nastani u vašoj zemlji, nemojte ga ugnjetavati. </a:t>
            </a:r>
            <a:r>
              <a:rPr lang="hr-HR" sz="1400" baseline="30000" dirty="0">
                <a:latin typeface="Times New Roman" panose="02020603050405020304" pitchFamily="18" charset="0"/>
                <a:ea typeface="Times New Roman" panose="02020603050405020304" pitchFamily="18" charset="0"/>
              </a:rPr>
              <a:t>34</a:t>
            </a:r>
            <a:r>
              <a:rPr lang="hr-HR" sz="1400" dirty="0">
                <a:latin typeface="Times New Roman" panose="02020603050405020304" pitchFamily="18" charset="0"/>
                <a:ea typeface="Times New Roman" panose="02020603050405020304" pitchFamily="18" charset="0"/>
              </a:rPr>
              <a:t>Stranac koji s vama boravi neka vam bude kao sunarodnjak; ljubi ga kao sebe samoga. Ta i vi ste bili stranci u egipatskoj zemlji. Ja sam Jahve, Bog vaš.</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35</a:t>
            </a:r>
            <a:r>
              <a:rPr lang="hr-HR" sz="1400" dirty="0">
                <a:latin typeface="Times New Roman" panose="02020603050405020304" pitchFamily="18" charset="0"/>
                <a:ea typeface="Times New Roman" panose="02020603050405020304" pitchFamily="18" charset="0"/>
              </a:rPr>
              <a:t>Ne </a:t>
            </a:r>
            <a:r>
              <a:rPr lang="hr-HR" sz="1400" dirty="0" err="1">
                <a:latin typeface="Times New Roman" panose="02020603050405020304" pitchFamily="18" charset="0"/>
                <a:ea typeface="Times New Roman" panose="02020603050405020304" pitchFamily="18" charset="0"/>
              </a:rPr>
              <a:t>počinjajte</a:t>
            </a:r>
            <a:r>
              <a:rPr lang="hr-HR" sz="1400" dirty="0">
                <a:latin typeface="Times New Roman" panose="02020603050405020304" pitchFamily="18" charset="0"/>
                <a:ea typeface="Times New Roman" panose="02020603050405020304" pitchFamily="18" charset="0"/>
              </a:rPr>
              <a:t> nepravde u osudama, u mjerama za duljinu, težinu i obujam. </a:t>
            </a:r>
            <a:r>
              <a:rPr lang="hr-HR" sz="1400" baseline="30000" dirty="0">
                <a:latin typeface="Times New Roman" panose="02020603050405020304" pitchFamily="18" charset="0"/>
                <a:ea typeface="Times New Roman" panose="02020603050405020304" pitchFamily="18" charset="0"/>
              </a:rPr>
              <a:t>36</a:t>
            </a:r>
            <a:r>
              <a:rPr lang="hr-HR" sz="1400" dirty="0">
                <a:latin typeface="Times New Roman" panose="02020603050405020304" pitchFamily="18" charset="0"/>
                <a:ea typeface="Times New Roman" panose="02020603050405020304" pitchFamily="18" charset="0"/>
              </a:rPr>
              <a:t>Neka su vam mjerila točna; utezi jednaki; </a:t>
            </a:r>
            <a:r>
              <a:rPr lang="hr-HR" sz="1400" dirty="0" err="1">
                <a:latin typeface="Times New Roman" panose="02020603050405020304" pitchFamily="18" charset="0"/>
                <a:ea typeface="Times New Roman" panose="02020603050405020304" pitchFamily="18" charset="0"/>
              </a:rPr>
              <a:t>efa</a:t>
            </a:r>
            <a:r>
              <a:rPr lang="hr-HR" sz="1400" dirty="0">
                <a:latin typeface="Times New Roman" panose="02020603050405020304" pitchFamily="18" charset="0"/>
                <a:ea typeface="Times New Roman" panose="02020603050405020304" pitchFamily="18" charset="0"/>
              </a:rPr>
              <a:t> prava; prav </a:t>
            </a:r>
            <a:r>
              <a:rPr lang="hr-HR" sz="1400" dirty="0" err="1">
                <a:latin typeface="Times New Roman" panose="02020603050405020304" pitchFamily="18" charset="0"/>
                <a:ea typeface="Times New Roman" panose="02020603050405020304" pitchFamily="18" charset="0"/>
              </a:rPr>
              <a:t>hin</a:t>
            </a:r>
            <a:r>
              <a:rPr lang="hr-HR" sz="1400" dirty="0">
                <a:latin typeface="Times New Roman" panose="02020603050405020304" pitchFamily="18" charset="0"/>
                <a:ea typeface="Times New Roman" panose="02020603050405020304" pitchFamily="18" charset="0"/>
              </a:rPr>
              <a:t>. Ja sam Jahve, Bog vaš, koji sam vas izveo iz zemlje egipatske.</a:t>
            </a:r>
            <a:r>
              <a:rPr lang="en-US" sz="1400" dirty="0">
                <a:latin typeface="Times New Roman" panose="02020603050405020304" pitchFamily="18" charset="0"/>
                <a:ea typeface="Times New Roman" panose="02020603050405020304" pitchFamily="18" charset="0"/>
              </a:rPr>
              <a:t> </a:t>
            </a:r>
            <a:r>
              <a:rPr lang="hr-HR" sz="1400" baseline="30000" dirty="0">
                <a:latin typeface="Times New Roman" panose="02020603050405020304" pitchFamily="18" charset="0"/>
                <a:ea typeface="Times New Roman" panose="02020603050405020304" pitchFamily="18" charset="0"/>
              </a:rPr>
              <a:t>37</a:t>
            </a:r>
            <a:r>
              <a:rPr lang="hr-HR" sz="1400" dirty="0">
                <a:latin typeface="Times New Roman" panose="02020603050405020304" pitchFamily="18" charset="0"/>
                <a:ea typeface="Times New Roman" panose="02020603050405020304" pitchFamily="18" charset="0"/>
              </a:rPr>
              <a:t>Držite sve moje zakone i sve moje naredbe; vršite ih. Ja sam Jahve!'"</a:t>
            </a:r>
            <a:endParaRPr lang="en-US" sz="1400"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021754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A7B5FE3-7728-4710-8E1E-1B54ACAF469C}"/>
              </a:ext>
            </a:extLst>
          </p:cNvPr>
          <p:cNvSpPr/>
          <p:nvPr/>
        </p:nvSpPr>
        <p:spPr>
          <a:xfrm>
            <a:off x="0" y="4542"/>
            <a:ext cx="9144000" cy="6986528"/>
          </a:xfrm>
          <a:prstGeom prst="rect">
            <a:avLst/>
          </a:prstGeom>
        </p:spPr>
        <p:txBody>
          <a:bodyPr wrap="square">
            <a:spAutoFit/>
          </a:bodyPr>
          <a:lstStyle/>
          <a:p>
            <a:pPr algn="just">
              <a:spcAft>
                <a:spcPts val="0"/>
              </a:spcAft>
            </a:pPr>
            <a:r>
              <a:rPr lang="hr-HR" sz="1400" b="1" dirty="0">
                <a:solidFill>
                  <a:schemeClr val="tx1">
                    <a:lumMod val="50000"/>
                    <a:lumOff val="50000"/>
                  </a:schemeClr>
                </a:solidFill>
                <a:latin typeface="Times New Roman" panose="02020603050405020304" pitchFamily="18" charset="0"/>
                <a:ea typeface="Times New Roman" panose="02020603050405020304" pitchFamily="18" charset="0"/>
              </a:rPr>
              <a:t>19 </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Jahve reče Mojsiju: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"Govori svoj zajednici Izraelaca i reci im: 'Sveti budite! </a:t>
            </a:r>
            <a:r>
              <a:rPr lang="hr-HR" sz="1400" b="1" dirty="0">
                <a:solidFill>
                  <a:schemeClr val="accent2"/>
                </a:solidFill>
                <a:latin typeface="Times New Roman" panose="02020603050405020304" pitchFamily="18" charset="0"/>
                <a:ea typeface="Times New Roman" panose="02020603050405020304" pitchFamily="18" charset="0"/>
              </a:rPr>
              <a:t>Jer sam svet ja, Jahve, Bog vaš!</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3</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Svoje se majke i svoga oca svaki bojte!</a:t>
            </a:r>
            <a:r>
              <a:rPr lang="en-US"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Subote moje držite! </a:t>
            </a:r>
            <a:r>
              <a:rPr lang="hr-HR" sz="1400" b="1" dirty="0">
                <a:solidFill>
                  <a:schemeClr val="accent2"/>
                </a:solidFill>
                <a:latin typeface="Times New Roman" panose="02020603050405020304" pitchFamily="18" charset="0"/>
                <a:ea typeface="Times New Roman" panose="02020603050405020304" pitchFamily="18" charset="0"/>
              </a:rPr>
              <a:t>Ja sam Jahve, Bog vaš!</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4</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obraćajte se na ništavila! Ne pravite sebi lijevanih kumira! </a:t>
            </a:r>
            <a:r>
              <a:rPr lang="hr-HR" sz="1400" b="1" dirty="0">
                <a:solidFill>
                  <a:schemeClr val="accent2"/>
                </a:solidFill>
                <a:latin typeface="Times New Roman" panose="02020603050405020304" pitchFamily="18" charset="0"/>
                <a:ea typeface="Times New Roman" panose="02020603050405020304" pitchFamily="18" charset="0"/>
              </a:rPr>
              <a:t>Ja sam Jahve, Bog vaš!</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5</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Kad prinosite Jahvi žrtvu pričesnicu, prinesite je tako da budete primljeni.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6</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Neka se pojede na dan kad je prinosite ili sutradan. Što preostane za prekosutra neka se spali na vatri.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7</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Kad bi se jelo od toga jela treći dan, bilo bi odvratno i žrtva ne bi bila primljena.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8</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A onaj koji je ipak jede neka snosi posljedice svoje krivnje. Budući da je oskvrnuo ono što je Jahvi posvećeno, neka se takav odstrani iz svoga naroda.</a:t>
            </a:r>
            <a:r>
              <a:rPr lang="en-US"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9</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Kad žetvu žanjete po svojoj zemlji, ne žanjite dokraja svoje njive; niti pabirčite ostatke poslije svoje žetve.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10</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paljetkuj</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svoga vinograda; ne kupi po svom vinogradu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palih</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boba nego ih ostavljaj sirotinji i strancu! </a:t>
            </a:r>
            <a:r>
              <a:rPr lang="hr-HR" sz="1400" b="1" dirty="0">
                <a:solidFill>
                  <a:schemeClr val="accent2"/>
                </a:solidFill>
                <a:latin typeface="Times New Roman" panose="02020603050405020304" pitchFamily="18" charset="0"/>
                <a:ea typeface="Times New Roman" panose="02020603050405020304" pitchFamily="18" charset="0"/>
              </a:rPr>
              <a:t>Ja sam Jahve, Bog vaš.</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11</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Nemojte krasti; nemojte lagati i varati svoga bližnjega.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12</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Nemojte se krivo kleti mojim imenom i tako oskvrnjivati ime svoga Boga. </a:t>
            </a:r>
            <a:r>
              <a:rPr lang="hr-HR" sz="1400" b="1" dirty="0">
                <a:solidFill>
                  <a:schemeClr val="accent2"/>
                </a:solidFill>
                <a:latin typeface="Times New Roman" panose="02020603050405020304" pitchFamily="18" charset="0"/>
                <a:ea typeface="Times New Roman" panose="02020603050405020304" pitchFamily="18" charset="0"/>
              </a:rPr>
              <a:t>Ja sam Jahve!</a:t>
            </a:r>
            <a:r>
              <a:rPr lang="en-US"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13</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iskorišćuj svoga bližnjega niti ga pljačkaj! Radnikova zarada neka ne ostane pri tebi do jutra.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14</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Nemoj psovati gluhoga niti pred slijepca stavljaj zapreku. Svoga se Boga boj! </a:t>
            </a:r>
            <a:r>
              <a:rPr lang="hr-HR" sz="1400" b="1" dirty="0">
                <a:solidFill>
                  <a:schemeClr val="accent2"/>
                </a:solidFill>
                <a:latin typeface="Times New Roman" panose="02020603050405020304" pitchFamily="18" charset="0"/>
                <a:ea typeface="Times New Roman" panose="02020603050405020304" pitchFamily="18" charset="0"/>
              </a:rPr>
              <a:t>Ja sam Jahve!</a:t>
            </a:r>
            <a:r>
              <a:rPr lang="en-US"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15</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počinjajte</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nepravde u osudama! Ne budi pristran prema neznatnome, niti popuštaj pred velikima; po pravdi sudi svome bližnjemu!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16</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raznosi klevete među svojim narodom; ne izvrgavaj pogibli krv svoga bližnjega. </a:t>
            </a:r>
            <a:r>
              <a:rPr lang="hr-HR" sz="1400" b="1" dirty="0">
                <a:solidFill>
                  <a:schemeClr val="accent2"/>
                </a:solidFill>
                <a:latin typeface="Times New Roman" panose="02020603050405020304" pitchFamily="18" charset="0"/>
                <a:ea typeface="Times New Roman" panose="02020603050405020304" pitchFamily="18" charset="0"/>
              </a:rPr>
              <a:t>Ja sam Jahve!</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17</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mrzi svoga brata u svom srcu! Dužnost ti je koriti svoga sunarodnjaka. Tako nećeš pasti u grijeh zbog njega.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18</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osvećuj se! Ne gaji srdžbe prema sinovima svoga naroda. Ljubi bližnjega svoga kao samoga sebe. </a:t>
            </a:r>
            <a:r>
              <a:rPr lang="hr-HR" sz="1400" b="1" dirty="0">
                <a:solidFill>
                  <a:schemeClr val="accent2"/>
                </a:solidFill>
                <a:latin typeface="Times New Roman" panose="02020603050405020304" pitchFamily="18" charset="0"/>
                <a:ea typeface="Times New Roman" panose="02020603050405020304" pitchFamily="18" charset="0"/>
              </a:rPr>
              <a:t>Ja sam Jahve!</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19</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Držite moje zapovijedi!</a:t>
            </a:r>
            <a:r>
              <a:rPr lang="en-US"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daj svome blagu da se pari s drugom vrstom. Svoga polja ne zasijavaj dvjema vrstama sjemena. Ne stavljaj na se odjeće od dvije vrste tkanine.</a:t>
            </a:r>
            <a:r>
              <a:rPr lang="en-US"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20</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Ako bi tko legao s ropkinjom koja je zaručena za drugoga, a ona ne bude ni otkupljena ni oslobođena, treba ga kazniti, ali ne smrću, jer ona nije slobodna.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21</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Neka on na ulazu u Šator sastanka prinese Jahvi žrtvu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naknadnicu</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to jest jednoga ovna kao žrtvu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naknadnicu</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22</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Neka svećenik tim ovnom žrtve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naknadnice</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izvrši nad tim čovjekom obred pomirenja pred Jahvom za počinjeni grijeh. I grijeh koji je počinio bit će mu oprošten.</a:t>
            </a:r>
            <a:r>
              <a:rPr lang="en-US"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23</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Kad uđete u zemlju i zasadite bilo kakvu voćku, smatrajte njezine plodove za neobrezane. Tri godine neka vam budu neobrezani: neka se ne jedu.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24</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Četvrte godine neka se svi njezini plodovi posvete na svetkovinu zahvale Jahvi.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25</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Istom pete godine jedite njezin plod i ubirite sebi njezin urod. </a:t>
            </a:r>
            <a:r>
              <a:rPr lang="hr-HR" sz="1400" b="1" dirty="0">
                <a:solidFill>
                  <a:schemeClr val="accent2"/>
                </a:solidFill>
                <a:latin typeface="Times New Roman" panose="02020603050405020304" pitchFamily="18" charset="0"/>
                <a:ea typeface="Times New Roman" panose="02020603050405020304" pitchFamily="18" charset="0"/>
              </a:rPr>
              <a:t>Ja sam Jahve, Bog vaš!</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26</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Ništa s krvlju nemojte jesti! Ne gatajte! Ne čarajte!</a:t>
            </a:r>
            <a:r>
              <a:rPr lang="en-US"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27</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zaokružujte kose na svojim sljepoočnicama; ne šišajte okrajka svoje brade.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28</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urezujte zareza na svome tijelu za pokojnika; niti na sebi usijecajte kakvih biljega. </a:t>
            </a:r>
            <a:r>
              <a:rPr lang="hr-HR" sz="1400" b="1" dirty="0">
                <a:solidFill>
                  <a:schemeClr val="accent2"/>
                </a:solidFill>
                <a:latin typeface="Times New Roman" panose="02020603050405020304" pitchFamily="18" charset="0"/>
                <a:ea typeface="Times New Roman" panose="02020603050405020304" pitchFamily="18" charset="0"/>
              </a:rPr>
              <a:t>Ja sam Jahve!</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29</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obeščašćuj svoje kćeri dajući je za javnu bludnicu. Tako se zemlja neće podati bludnosti niti će se napuniti pokvarenošću.</a:t>
            </a:r>
            <a:r>
              <a:rPr lang="en-US"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30</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Držite moje subote; štujte moje Svetište. </a:t>
            </a:r>
            <a:r>
              <a:rPr lang="hr-HR" sz="1400" b="1" dirty="0">
                <a:solidFill>
                  <a:schemeClr val="accent2"/>
                </a:solidFill>
                <a:latin typeface="Times New Roman" panose="02020603050405020304" pitchFamily="18" charset="0"/>
                <a:ea typeface="Times New Roman" panose="02020603050405020304" pitchFamily="18" charset="0"/>
              </a:rPr>
              <a:t>Ja sam Jahve!</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31</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obraćajte se na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zazivače</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duhova i vračare; ne pitajte ih za savjet. Oni bi vas opoganili. </a:t>
            </a:r>
            <a:r>
              <a:rPr lang="hr-HR" sz="1400" b="1" dirty="0">
                <a:solidFill>
                  <a:schemeClr val="accent2"/>
                </a:solidFill>
                <a:latin typeface="Times New Roman" panose="02020603050405020304" pitchFamily="18" charset="0"/>
                <a:ea typeface="Times New Roman" panose="02020603050405020304" pitchFamily="18" charset="0"/>
              </a:rPr>
              <a:t>Ja sam Jahve, Bog vaš!</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32</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Ustani pred sijedom glavom; poštuj lice starca; boj se svoga Boga. </a:t>
            </a:r>
            <a:r>
              <a:rPr lang="hr-HR" sz="1400" b="1" dirty="0">
                <a:solidFill>
                  <a:schemeClr val="accent2"/>
                </a:solidFill>
                <a:latin typeface="Times New Roman" panose="02020603050405020304" pitchFamily="18" charset="0"/>
                <a:ea typeface="Times New Roman" panose="02020603050405020304" pitchFamily="18" charset="0"/>
              </a:rPr>
              <a:t>Ja sam Jahve!</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33</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Ako se stranac nastani u vašoj zemlji, nemojte ga ugnjetavati.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34</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Stranac koji s vama boravi neka vam bude kao sunarodnjak; ljubi ga kao sebe samoga. Ta i vi ste bili stranci u egipatskoj zemlji. </a:t>
            </a:r>
            <a:r>
              <a:rPr lang="hr-HR" sz="1400" b="1" dirty="0">
                <a:solidFill>
                  <a:schemeClr val="accent2"/>
                </a:solidFill>
                <a:latin typeface="Times New Roman" panose="02020603050405020304" pitchFamily="18" charset="0"/>
                <a:ea typeface="Times New Roman" panose="02020603050405020304" pitchFamily="18" charset="0"/>
              </a:rPr>
              <a:t>Ja sam Jahve, Bog vaš.</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35</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počinjajte</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nepravde u osudama, u mjerama za duljinu, težinu i obujam.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36</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Neka su vam mjerila točna; utezi jednaki;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efa</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prava; prav </a:t>
            </a:r>
            <a:r>
              <a:rPr lang="hr-HR" sz="1400" dirty="0" err="1">
                <a:solidFill>
                  <a:schemeClr val="tx1">
                    <a:lumMod val="50000"/>
                    <a:lumOff val="50000"/>
                  </a:schemeClr>
                </a:solidFill>
                <a:latin typeface="Times New Roman" panose="02020603050405020304" pitchFamily="18" charset="0"/>
                <a:ea typeface="Times New Roman" panose="02020603050405020304" pitchFamily="18" charset="0"/>
              </a:rPr>
              <a:t>hin</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 </a:t>
            </a:r>
            <a:r>
              <a:rPr lang="hr-HR" sz="1400" b="1" dirty="0">
                <a:solidFill>
                  <a:schemeClr val="accent2"/>
                </a:solidFill>
                <a:latin typeface="Times New Roman" panose="02020603050405020304" pitchFamily="18" charset="0"/>
                <a:ea typeface="Times New Roman" panose="02020603050405020304" pitchFamily="18" charset="0"/>
              </a:rPr>
              <a:t>Ja sam Jahve, Bog vaš, koji sam vas izveo iz zemlje egipatske.</a:t>
            </a:r>
            <a:r>
              <a:rPr lang="en-US" sz="1400" b="1" dirty="0">
                <a:solidFill>
                  <a:schemeClr val="accent2"/>
                </a:solidFill>
                <a:latin typeface="Times New Roman" panose="02020603050405020304" pitchFamily="18" charset="0"/>
                <a:ea typeface="Times New Roman" panose="02020603050405020304" pitchFamily="18" charset="0"/>
              </a:rPr>
              <a:t> </a:t>
            </a:r>
            <a:r>
              <a:rPr lang="hr-HR" sz="1400" baseline="30000" dirty="0">
                <a:solidFill>
                  <a:schemeClr val="tx1">
                    <a:lumMod val="50000"/>
                    <a:lumOff val="50000"/>
                  </a:schemeClr>
                </a:solidFill>
                <a:latin typeface="Times New Roman" panose="02020603050405020304" pitchFamily="18" charset="0"/>
                <a:ea typeface="Times New Roman" panose="02020603050405020304" pitchFamily="18" charset="0"/>
              </a:rPr>
              <a:t>37</a:t>
            </a:r>
            <a:r>
              <a:rPr lang="hr-HR" sz="1400" dirty="0">
                <a:solidFill>
                  <a:schemeClr val="tx1">
                    <a:lumMod val="50000"/>
                    <a:lumOff val="50000"/>
                  </a:schemeClr>
                </a:solidFill>
                <a:latin typeface="Times New Roman" panose="02020603050405020304" pitchFamily="18" charset="0"/>
                <a:ea typeface="Times New Roman" panose="02020603050405020304" pitchFamily="18" charset="0"/>
              </a:rPr>
              <a:t>Držite sve moje zakone i sve moje naredbe; vršite ih. </a:t>
            </a:r>
            <a:r>
              <a:rPr lang="hr-HR" sz="1400" b="1" dirty="0">
                <a:solidFill>
                  <a:schemeClr val="accent2"/>
                </a:solidFill>
                <a:latin typeface="Times New Roman" panose="02020603050405020304" pitchFamily="18" charset="0"/>
                <a:ea typeface="Times New Roman" panose="02020603050405020304" pitchFamily="18" charset="0"/>
              </a:rPr>
              <a:t>Ja sam Jahve!'"</a:t>
            </a:r>
            <a:endParaRPr lang="en-US" sz="1400" b="1" dirty="0">
              <a:solidFill>
                <a:schemeClr val="accent2"/>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650862363"/>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C1E6178A-A502-4D55-B46B-0379B2EC46E4}"/>
              </a:ext>
            </a:extLst>
          </p:cNvPr>
          <p:cNvSpPr>
            <a:spLocks noGrp="1"/>
          </p:cNvSpPr>
          <p:nvPr>
            <p:ph type="body" sz="quarter" idx="11"/>
          </p:nvPr>
        </p:nvSpPr>
        <p:spPr>
          <a:xfrm>
            <a:off x="1176337" y="1902690"/>
            <a:ext cx="7537893" cy="1016000"/>
          </a:xfrm>
        </p:spPr>
        <p:txBody>
          <a:bodyPr>
            <a:normAutofit lnSpcReduction="10000"/>
          </a:bodyPr>
          <a:lstStyle/>
          <a:p>
            <a:pPr>
              <a:lnSpc>
                <a:spcPct val="120000"/>
              </a:lnSpc>
            </a:pPr>
            <a:r>
              <a:rPr lang="hr-HR" dirty="0"/>
              <a:t>2. pitanje: Pošto sam sada prihvaćen, kako da živim u svom odnosu s Bogom?</a:t>
            </a:r>
            <a:endParaRPr lang="en-US" dirty="0"/>
          </a:p>
        </p:txBody>
      </p:sp>
      <p:sp>
        <p:nvSpPr>
          <p:cNvPr id="8" name="Title 7">
            <a:extLst>
              <a:ext uri="{FF2B5EF4-FFF2-40B4-BE49-F238E27FC236}">
                <a16:creationId xmlns:a16="http://schemas.microsoft.com/office/drawing/2014/main" id="{92B1CF47-35B2-4A19-BF76-92E150B70A5B}"/>
              </a:ext>
            </a:extLst>
          </p:cNvPr>
          <p:cNvSpPr>
            <a:spLocks noGrp="1"/>
          </p:cNvSpPr>
          <p:nvPr>
            <p:ph type="title"/>
          </p:nvPr>
        </p:nvSpPr>
        <p:spPr/>
        <p:txBody>
          <a:bodyPr/>
          <a:lstStyle/>
          <a:p>
            <a:r>
              <a:rPr lang="hr-HR" dirty="0"/>
              <a:t>Drugo pitanje saveza</a:t>
            </a:r>
            <a:endParaRPr lang="en-US" dirty="0"/>
          </a:p>
        </p:txBody>
      </p:sp>
      <p:graphicFrame>
        <p:nvGraphicFramePr>
          <p:cNvPr id="7" name="Content Placeholder 1">
            <a:extLst>
              <a:ext uri="{FF2B5EF4-FFF2-40B4-BE49-F238E27FC236}">
                <a16:creationId xmlns:a16="http://schemas.microsoft.com/office/drawing/2014/main" id="{FA01A710-6938-4F34-B4C4-A4002C631C89}"/>
              </a:ext>
            </a:extLst>
          </p:cNvPr>
          <p:cNvGraphicFramePr>
            <a:graphicFrameLocks/>
          </p:cNvGraphicFramePr>
          <p:nvPr/>
        </p:nvGraphicFramePr>
        <p:xfrm>
          <a:off x="1656444" y="3074718"/>
          <a:ext cx="5831112" cy="36160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5522049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C1E6178A-A502-4D55-B46B-0379B2EC46E4}"/>
              </a:ext>
            </a:extLst>
          </p:cNvPr>
          <p:cNvSpPr>
            <a:spLocks noGrp="1"/>
          </p:cNvSpPr>
          <p:nvPr>
            <p:ph type="body" sz="quarter" idx="11"/>
          </p:nvPr>
        </p:nvSpPr>
        <p:spPr>
          <a:xfrm>
            <a:off x="1176337" y="1902690"/>
            <a:ext cx="7537893" cy="1016000"/>
          </a:xfrm>
        </p:spPr>
        <p:txBody>
          <a:bodyPr>
            <a:normAutofit lnSpcReduction="10000"/>
          </a:bodyPr>
          <a:lstStyle/>
          <a:p>
            <a:pPr>
              <a:lnSpc>
                <a:spcPct val="120000"/>
              </a:lnSpc>
            </a:pPr>
            <a:r>
              <a:rPr lang="hr-HR" dirty="0"/>
              <a:t>2. pitanje: Pošto sam sada prihvaćen, kako da živim u svom odnosu s Bogom?</a:t>
            </a:r>
            <a:endParaRPr lang="en-US" dirty="0"/>
          </a:p>
        </p:txBody>
      </p:sp>
      <p:sp>
        <p:nvSpPr>
          <p:cNvPr id="8" name="Title 7">
            <a:extLst>
              <a:ext uri="{FF2B5EF4-FFF2-40B4-BE49-F238E27FC236}">
                <a16:creationId xmlns:a16="http://schemas.microsoft.com/office/drawing/2014/main" id="{92B1CF47-35B2-4A19-BF76-92E150B70A5B}"/>
              </a:ext>
            </a:extLst>
          </p:cNvPr>
          <p:cNvSpPr>
            <a:spLocks noGrp="1"/>
          </p:cNvSpPr>
          <p:nvPr>
            <p:ph type="title"/>
          </p:nvPr>
        </p:nvSpPr>
        <p:spPr/>
        <p:txBody>
          <a:bodyPr/>
          <a:lstStyle/>
          <a:p>
            <a:r>
              <a:rPr lang="hr-HR" dirty="0"/>
              <a:t>Drugo pitanje saveza</a:t>
            </a:r>
            <a:endParaRPr lang="en-US" dirty="0"/>
          </a:p>
        </p:txBody>
      </p:sp>
      <p:pic>
        <p:nvPicPr>
          <p:cNvPr id="10" name="Picture 9">
            <a:extLst>
              <a:ext uri="{FF2B5EF4-FFF2-40B4-BE49-F238E27FC236}">
                <a16:creationId xmlns:a16="http://schemas.microsoft.com/office/drawing/2014/main" id="{EB9D0D1F-F4F7-417E-939D-C33653066095}"/>
              </a:ext>
            </a:extLst>
          </p:cNvPr>
          <p:cNvPicPr>
            <a:picLocks noChangeAspect="1"/>
          </p:cNvPicPr>
          <p:nvPr/>
        </p:nvPicPr>
        <p:blipFill rotWithShape="1">
          <a:blip r:embed="rId3"/>
          <a:srcRect t="1027"/>
          <a:stretch/>
        </p:blipFill>
        <p:spPr>
          <a:xfrm>
            <a:off x="2338279" y="3280533"/>
            <a:ext cx="1767333" cy="3291100"/>
          </a:xfrm>
          <a:prstGeom prst="rect">
            <a:avLst/>
          </a:prstGeom>
        </p:spPr>
      </p:pic>
      <p:pic>
        <p:nvPicPr>
          <p:cNvPr id="11" name="Picture 10">
            <a:extLst>
              <a:ext uri="{FF2B5EF4-FFF2-40B4-BE49-F238E27FC236}">
                <a16:creationId xmlns:a16="http://schemas.microsoft.com/office/drawing/2014/main" id="{E9B26DDA-A77B-47FF-BDA2-7E80E7820AB5}"/>
              </a:ext>
            </a:extLst>
          </p:cNvPr>
          <p:cNvPicPr>
            <a:picLocks noChangeAspect="1"/>
          </p:cNvPicPr>
          <p:nvPr/>
        </p:nvPicPr>
        <p:blipFill rotWithShape="1">
          <a:blip r:embed="rId4"/>
          <a:srcRect t="651"/>
          <a:stretch/>
        </p:blipFill>
        <p:spPr>
          <a:xfrm>
            <a:off x="144721" y="3268031"/>
            <a:ext cx="2104198" cy="3303602"/>
          </a:xfrm>
          <a:prstGeom prst="rect">
            <a:avLst/>
          </a:prstGeom>
        </p:spPr>
      </p:pic>
      <p:pic>
        <p:nvPicPr>
          <p:cNvPr id="12" name="Picture 11">
            <a:extLst>
              <a:ext uri="{FF2B5EF4-FFF2-40B4-BE49-F238E27FC236}">
                <a16:creationId xmlns:a16="http://schemas.microsoft.com/office/drawing/2014/main" id="{77E49183-4C2F-485C-AC85-BF4F72FEE28B}"/>
              </a:ext>
            </a:extLst>
          </p:cNvPr>
          <p:cNvPicPr>
            <a:picLocks noChangeAspect="1"/>
          </p:cNvPicPr>
          <p:nvPr/>
        </p:nvPicPr>
        <p:blipFill rotWithShape="1">
          <a:blip r:embed="rId5"/>
          <a:srcRect t="651"/>
          <a:stretch/>
        </p:blipFill>
        <p:spPr>
          <a:xfrm>
            <a:off x="4194972" y="3285144"/>
            <a:ext cx="1323057" cy="3303602"/>
          </a:xfrm>
          <a:prstGeom prst="rect">
            <a:avLst/>
          </a:prstGeom>
        </p:spPr>
      </p:pic>
      <p:pic>
        <p:nvPicPr>
          <p:cNvPr id="13" name="Picture 12">
            <a:extLst>
              <a:ext uri="{FF2B5EF4-FFF2-40B4-BE49-F238E27FC236}">
                <a16:creationId xmlns:a16="http://schemas.microsoft.com/office/drawing/2014/main" id="{C1E4A2B9-2819-439F-B68D-88D790AF2B52}"/>
              </a:ext>
            </a:extLst>
          </p:cNvPr>
          <p:cNvPicPr>
            <a:picLocks noChangeAspect="1"/>
          </p:cNvPicPr>
          <p:nvPr/>
        </p:nvPicPr>
        <p:blipFill rotWithShape="1">
          <a:blip r:embed="rId6"/>
          <a:srcRect t="723"/>
          <a:stretch/>
        </p:blipFill>
        <p:spPr>
          <a:xfrm>
            <a:off x="5607389" y="3282702"/>
            <a:ext cx="1806388" cy="3306044"/>
          </a:xfrm>
          <a:prstGeom prst="rect">
            <a:avLst/>
          </a:prstGeom>
        </p:spPr>
      </p:pic>
      <p:pic>
        <p:nvPicPr>
          <p:cNvPr id="14" name="Picture 13">
            <a:extLst>
              <a:ext uri="{FF2B5EF4-FFF2-40B4-BE49-F238E27FC236}">
                <a16:creationId xmlns:a16="http://schemas.microsoft.com/office/drawing/2014/main" id="{320ECD67-6F45-4C84-AAA3-8E355022B5EB}"/>
              </a:ext>
            </a:extLst>
          </p:cNvPr>
          <p:cNvPicPr>
            <a:picLocks noChangeAspect="1"/>
          </p:cNvPicPr>
          <p:nvPr/>
        </p:nvPicPr>
        <p:blipFill rotWithShape="1">
          <a:blip r:embed="rId7"/>
          <a:srcRect t="651"/>
          <a:stretch/>
        </p:blipFill>
        <p:spPr>
          <a:xfrm>
            <a:off x="7503137" y="3280533"/>
            <a:ext cx="1557400" cy="3303602"/>
          </a:xfrm>
          <a:prstGeom prst="rect">
            <a:avLst/>
          </a:prstGeom>
        </p:spPr>
      </p:pic>
    </p:spTree>
    <p:extLst>
      <p:ext uri="{BB962C8B-B14F-4D97-AF65-F5344CB8AC3E}">
        <p14:creationId xmlns:p14="http://schemas.microsoft.com/office/powerpoint/2010/main" val="221266876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close up of an animal&#10;&#10;Description automatically generated">
            <a:extLst>
              <a:ext uri="{FF2B5EF4-FFF2-40B4-BE49-F238E27FC236}">
                <a16:creationId xmlns:a16="http://schemas.microsoft.com/office/drawing/2014/main" id="{19A2211E-16D9-4106-A9B5-366668B1216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9585" y="697119"/>
            <a:ext cx="3600000" cy="3600000"/>
          </a:xfrm>
          <a:prstGeom prst="rect">
            <a:avLst/>
          </a:prstGeom>
        </p:spPr>
      </p:pic>
      <p:sp>
        <p:nvSpPr>
          <p:cNvPr id="2" name="Rectangle 1">
            <a:extLst>
              <a:ext uri="{FF2B5EF4-FFF2-40B4-BE49-F238E27FC236}">
                <a16:creationId xmlns:a16="http://schemas.microsoft.com/office/drawing/2014/main" id="{C4AADB23-1031-492B-9FF6-5EE8E58AFF47}"/>
              </a:ext>
            </a:extLst>
          </p:cNvPr>
          <p:cNvSpPr/>
          <p:nvPr/>
        </p:nvSpPr>
        <p:spPr>
          <a:xfrm>
            <a:off x="4166886" y="1862362"/>
            <a:ext cx="4977114" cy="1200329"/>
          </a:xfrm>
          <a:prstGeom prst="rect">
            <a:avLst/>
          </a:prstGeom>
        </p:spPr>
        <p:txBody>
          <a:bodyPr wrap="square">
            <a:spAutoFit/>
          </a:bodyPr>
          <a:lstStyle/>
          <a:p>
            <a:r>
              <a:rPr lang="en-US" sz="2400" dirty="0">
                <a:solidFill>
                  <a:schemeClr val="tx2"/>
                </a:solidFill>
              </a:rPr>
              <a:t>Dan </a:t>
            </a:r>
            <a:r>
              <a:rPr lang="en-US" sz="2400" dirty="0" err="1">
                <a:solidFill>
                  <a:schemeClr val="tx2"/>
                </a:solidFill>
              </a:rPr>
              <a:t>pomirenja</a:t>
            </a:r>
            <a:endParaRPr lang="en-US" sz="2400" dirty="0">
              <a:solidFill>
                <a:schemeClr val="tx2"/>
              </a:solidFill>
            </a:endParaRPr>
          </a:p>
          <a:p>
            <a:r>
              <a:rPr lang="en-US" sz="2400" dirty="0" err="1">
                <a:solidFill>
                  <a:schemeClr val="tx2"/>
                </a:solidFill>
              </a:rPr>
              <a:t>Levitski</a:t>
            </a:r>
            <a:r>
              <a:rPr lang="en-US" sz="2400" dirty="0">
                <a:solidFill>
                  <a:schemeClr val="tx2"/>
                </a:solidFill>
              </a:rPr>
              <a:t> </a:t>
            </a:r>
            <a:r>
              <a:rPr lang="en-US" sz="2400" dirty="0" err="1">
                <a:solidFill>
                  <a:schemeClr val="tx2"/>
                </a:solidFill>
              </a:rPr>
              <a:t>zakonik</a:t>
            </a:r>
            <a:r>
              <a:rPr lang="en-US" sz="2400" dirty="0">
                <a:solidFill>
                  <a:schemeClr val="tx2"/>
                </a:solidFill>
              </a:rPr>
              <a:t> 16:20-22</a:t>
            </a:r>
          </a:p>
          <a:p>
            <a:r>
              <a:rPr lang="en-US" sz="2400" dirty="0">
                <a:solidFill>
                  <a:schemeClr val="tx2"/>
                </a:solidFill>
              </a:rPr>
              <a:t>(</a:t>
            </a:r>
            <a:r>
              <a:rPr lang="en-US" sz="2400" dirty="0" err="1">
                <a:solidFill>
                  <a:schemeClr val="tx2"/>
                </a:solidFill>
              </a:rPr>
              <a:t>Rimljanima</a:t>
            </a:r>
            <a:r>
              <a:rPr lang="en-US" sz="2400" dirty="0">
                <a:solidFill>
                  <a:schemeClr val="tx2"/>
                </a:solidFill>
              </a:rPr>
              <a:t> 3:23-25)</a:t>
            </a:r>
          </a:p>
        </p:txBody>
      </p:sp>
    </p:spTree>
    <p:extLst>
      <p:ext uri="{BB962C8B-B14F-4D97-AF65-F5344CB8AC3E}">
        <p14:creationId xmlns:p14="http://schemas.microsoft.com/office/powerpoint/2010/main" val="278754389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88EF5E1-BEA8-4812-97B6-77C0E5943F55}"/>
              </a:ext>
            </a:extLst>
          </p:cNvPr>
          <p:cNvSpPr>
            <a:spLocks noGrp="1"/>
          </p:cNvSpPr>
          <p:nvPr>
            <p:ph type="ctrTitle"/>
          </p:nvPr>
        </p:nvSpPr>
        <p:spPr>
          <a:xfrm>
            <a:off x="391887" y="991538"/>
            <a:ext cx="6153546" cy="5825134"/>
          </a:xfrm>
        </p:spPr>
        <p:txBody>
          <a:bodyPr>
            <a:noAutofit/>
          </a:bodyPr>
          <a:lstStyle/>
          <a:p>
            <a:r>
              <a:rPr lang="hr-HR" sz="2400" cap="none" baseline="30000" dirty="0">
                <a:latin typeface="Times New Roman" panose="02020603050405020304" pitchFamily="18" charset="0"/>
                <a:cs typeface="Times New Roman" panose="02020603050405020304" pitchFamily="18" charset="0"/>
              </a:rPr>
              <a:t>19</a:t>
            </a:r>
            <a:r>
              <a:rPr lang="hr-HR" sz="2400" cap="none" dirty="0">
                <a:latin typeface="Times New Roman" panose="02020603050405020304" pitchFamily="18" charset="0"/>
                <a:cs typeface="Times New Roman" panose="02020603050405020304" pitchFamily="18" charset="0"/>
              </a:rPr>
              <a:t>A znamo: što god Zakon veli, govori onima pod Zakonom, da svaka usta umuknu i sav svijet bude krivac pred Bogom. </a:t>
            </a:r>
            <a:r>
              <a:rPr lang="hr-HR" sz="2400" cap="none" baseline="30000" dirty="0">
                <a:latin typeface="Times New Roman" panose="02020603050405020304" pitchFamily="18" charset="0"/>
                <a:cs typeface="Times New Roman" panose="02020603050405020304" pitchFamily="18" charset="0"/>
              </a:rPr>
              <a:t>20</a:t>
            </a:r>
            <a:r>
              <a:rPr lang="hr-HR" sz="2400" cap="none" dirty="0">
                <a:latin typeface="Times New Roman" panose="02020603050405020304" pitchFamily="18" charset="0"/>
                <a:cs typeface="Times New Roman" panose="02020603050405020304" pitchFamily="18" charset="0"/>
              </a:rPr>
              <a:t>Zato se po djelima Zakona »nitko neće opravdati pred njim. Uistinu, po Zakonu - samo spoznaja grijeha! </a:t>
            </a:r>
            <a:r>
              <a:rPr lang="hr-HR" sz="2400" cap="none" baseline="30000" dirty="0">
                <a:latin typeface="Times New Roman" panose="02020603050405020304" pitchFamily="18" charset="0"/>
                <a:cs typeface="Times New Roman" panose="02020603050405020304" pitchFamily="18" charset="0"/>
              </a:rPr>
              <a:t>21</a:t>
            </a:r>
            <a:r>
              <a:rPr lang="hr-HR" sz="2400" cap="none" dirty="0">
                <a:latin typeface="Times New Roman" panose="02020603050405020304" pitchFamily="18" charset="0"/>
                <a:cs typeface="Times New Roman" panose="02020603050405020304" pitchFamily="18" charset="0"/>
              </a:rPr>
              <a:t>Sada se pak izvan Zakona očitovala pravednost Božja, posvjedočena Zakonom i Prorocima, </a:t>
            </a:r>
            <a:r>
              <a:rPr lang="hr-HR" sz="2400" cap="none" baseline="30000" dirty="0">
                <a:latin typeface="Times New Roman" panose="02020603050405020304" pitchFamily="18" charset="0"/>
                <a:cs typeface="Times New Roman" panose="02020603050405020304" pitchFamily="18" charset="0"/>
              </a:rPr>
              <a:t>22</a:t>
            </a:r>
            <a:r>
              <a:rPr lang="hr-HR" sz="2400" cap="none" dirty="0">
                <a:latin typeface="Times New Roman" panose="02020603050405020304" pitchFamily="18" charset="0"/>
                <a:cs typeface="Times New Roman" panose="02020603050405020304" pitchFamily="18" charset="0"/>
              </a:rPr>
              <a:t>pravednost Božja po vjeri Isusa Krista, prema svima koji vjeruju. Ne, nema razlike! </a:t>
            </a:r>
            <a:br>
              <a:rPr lang="hr-HR"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23</a:t>
            </a:r>
            <a:r>
              <a:rPr lang="hr-HR" sz="2400" cap="none" dirty="0">
                <a:latin typeface="Times New Roman" panose="02020603050405020304" pitchFamily="18" charset="0"/>
                <a:cs typeface="Times New Roman" panose="02020603050405020304" pitchFamily="18" charset="0"/>
              </a:rPr>
              <a:t>Svi su zaista sagriješili i potrebna im je slava Božja; </a:t>
            </a:r>
            <a:r>
              <a:rPr lang="hr-HR" sz="2400" cap="none" baseline="30000" dirty="0">
                <a:latin typeface="Times New Roman" panose="02020603050405020304" pitchFamily="18" charset="0"/>
                <a:cs typeface="Times New Roman" panose="02020603050405020304" pitchFamily="18" charset="0"/>
              </a:rPr>
              <a:t>24</a:t>
            </a:r>
            <a:r>
              <a:rPr lang="hr-HR" sz="2400" cap="none" dirty="0">
                <a:latin typeface="Times New Roman" panose="02020603050405020304" pitchFamily="18" charset="0"/>
                <a:cs typeface="Times New Roman" panose="02020603050405020304" pitchFamily="18" charset="0"/>
              </a:rPr>
              <a:t>opravdani su besplatno, njegovom milošću po otkupljenju u Kristu Isusu. </a:t>
            </a:r>
            <a:r>
              <a:rPr lang="hr-HR" sz="2400" cap="none" baseline="30000" dirty="0">
                <a:latin typeface="Times New Roman" panose="02020603050405020304" pitchFamily="18" charset="0"/>
                <a:cs typeface="Times New Roman" panose="02020603050405020304" pitchFamily="18" charset="0"/>
              </a:rPr>
              <a:t>25</a:t>
            </a:r>
            <a:r>
              <a:rPr lang="hr-HR" sz="2400" cap="none" dirty="0">
                <a:latin typeface="Times New Roman" panose="02020603050405020304" pitchFamily="18" charset="0"/>
                <a:cs typeface="Times New Roman" panose="02020603050405020304" pitchFamily="18" charset="0"/>
              </a:rPr>
              <a:t>Njega je Bog izložio da krvlju svojom bude </a:t>
            </a:r>
            <a:r>
              <a:rPr lang="hr-HR" sz="2400" cap="none" dirty="0" err="1">
                <a:latin typeface="Times New Roman" panose="02020603050405020304" pitchFamily="18" charset="0"/>
                <a:cs typeface="Times New Roman" panose="02020603050405020304" pitchFamily="18" charset="0"/>
              </a:rPr>
              <a:t>Pomirilište</a:t>
            </a:r>
            <a:r>
              <a:rPr lang="hr-HR" sz="2400" cap="none" dirty="0">
                <a:latin typeface="Times New Roman" panose="02020603050405020304" pitchFamily="18" charset="0"/>
                <a:cs typeface="Times New Roman" panose="02020603050405020304" pitchFamily="18" charset="0"/>
              </a:rPr>
              <a:t> po vjeri. </a:t>
            </a:r>
            <a:br>
              <a:rPr lang="hr-HR"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26</a:t>
            </a:r>
            <a:r>
              <a:rPr lang="hr-HR" sz="2400" cap="none" dirty="0">
                <a:latin typeface="Times New Roman" panose="02020603050405020304" pitchFamily="18" charset="0"/>
                <a:cs typeface="Times New Roman" panose="02020603050405020304" pitchFamily="18" charset="0"/>
              </a:rPr>
              <a:t>htio je očitovati svoju pravednost u sadašnje vrijeme - da bude pravedan i da opravdava onoga koji je od vjere Isusove. </a:t>
            </a:r>
            <a:r>
              <a:rPr lang="hr-HR" sz="2400" cap="none" baseline="30000" dirty="0">
                <a:latin typeface="Times New Roman" panose="02020603050405020304" pitchFamily="18" charset="0"/>
                <a:cs typeface="Times New Roman" panose="02020603050405020304" pitchFamily="18" charset="0"/>
              </a:rPr>
              <a:t>27</a:t>
            </a:r>
            <a:r>
              <a:rPr lang="hr-HR" sz="2400" cap="none" dirty="0">
                <a:latin typeface="Times New Roman" panose="02020603050405020304" pitchFamily="18" charset="0"/>
                <a:cs typeface="Times New Roman" panose="02020603050405020304" pitchFamily="18" charset="0"/>
              </a:rPr>
              <a:t>Gdje je dakle hvastanje? Isključeno je. Po kojem zakonu? Po zakonu djela? Ne, nego po zakonu vjere. </a:t>
            </a:r>
            <a:r>
              <a:rPr lang="hr-HR" sz="2400" cap="none" baseline="30000" dirty="0">
                <a:latin typeface="Times New Roman" panose="02020603050405020304" pitchFamily="18" charset="0"/>
                <a:cs typeface="Times New Roman" panose="02020603050405020304" pitchFamily="18" charset="0"/>
              </a:rPr>
              <a:t>28</a:t>
            </a:r>
            <a:r>
              <a:rPr lang="hr-HR" sz="2400" cap="none" dirty="0">
                <a:latin typeface="Times New Roman" panose="02020603050405020304" pitchFamily="18" charset="0"/>
                <a:cs typeface="Times New Roman" panose="02020603050405020304" pitchFamily="18" charset="0"/>
              </a:rPr>
              <a:t>Smatramo zaista da se čovjek opravdava vjerom bez djela Zakona. </a:t>
            </a:r>
            <a:r>
              <a:rPr lang="hr-HR" sz="2400" cap="none" baseline="30000" dirty="0">
                <a:latin typeface="Times New Roman" panose="02020603050405020304" pitchFamily="18" charset="0"/>
                <a:cs typeface="Times New Roman" panose="02020603050405020304" pitchFamily="18" charset="0"/>
              </a:rPr>
              <a:t>29</a:t>
            </a:r>
            <a:r>
              <a:rPr lang="hr-HR" sz="2400" cap="none" dirty="0">
                <a:latin typeface="Times New Roman" panose="02020603050405020304" pitchFamily="18" charset="0"/>
                <a:cs typeface="Times New Roman" panose="02020603050405020304" pitchFamily="18" charset="0"/>
              </a:rPr>
              <a:t>Ili je Bog samo Bog Židova? Nije li i pogana? Da, i pogana. </a:t>
            </a:r>
            <a:r>
              <a:rPr lang="hr-HR" sz="2400" cap="none" baseline="30000" dirty="0">
                <a:latin typeface="Times New Roman" panose="02020603050405020304" pitchFamily="18" charset="0"/>
                <a:cs typeface="Times New Roman" panose="02020603050405020304" pitchFamily="18" charset="0"/>
              </a:rPr>
              <a:t>30</a:t>
            </a:r>
            <a:r>
              <a:rPr lang="hr-HR" sz="2400" cap="none" dirty="0">
                <a:latin typeface="Times New Roman" panose="02020603050405020304" pitchFamily="18" charset="0"/>
                <a:cs typeface="Times New Roman" panose="02020603050405020304" pitchFamily="18" charset="0"/>
              </a:rPr>
              <a:t>Jer jedan je Bog: on će opravdati obrezane zbog vjere i neobrezane po vjeri. </a:t>
            </a:r>
            <a:r>
              <a:rPr lang="hr-HR" sz="2400" cap="none" baseline="30000" dirty="0">
                <a:latin typeface="Times New Roman" panose="02020603050405020304" pitchFamily="18" charset="0"/>
                <a:cs typeface="Times New Roman" panose="02020603050405020304" pitchFamily="18" charset="0"/>
              </a:rPr>
              <a:t>31</a:t>
            </a:r>
            <a:r>
              <a:rPr lang="hr-HR" sz="2400" cap="none" dirty="0">
                <a:latin typeface="Times New Roman" panose="02020603050405020304" pitchFamily="18" charset="0"/>
                <a:cs typeface="Times New Roman" panose="02020603050405020304" pitchFamily="18" charset="0"/>
              </a:rPr>
              <a:t>Obeskrepljujemo li dakle Zakon po vjeri? Nipošto! Naprotiv, Zakon utvrđujemo.</a:t>
            </a:r>
            <a:br>
              <a:rPr lang="en-US" sz="2400" cap="none" dirty="0">
                <a:latin typeface="Times New Roman" panose="02020603050405020304" pitchFamily="18" charset="0"/>
                <a:cs typeface="Times New Roman" panose="02020603050405020304" pitchFamily="18" charset="0"/>
              </a:rPr>
            </a:br>
            <a:endParaRPr lang="en-US" sz="2400" cap="none" dirty="0">
              <a:latin typeface="Times New Roman" panose="02020603050405020304" pitchFamily="18" charset="0"/>
              <a:cs typeface="Times New Roman" panose="02020603050405020304" pitchFamily="18" charset="0"/>
            </a:endParaRPr>
          </a:p>
        </p:txBody>
      </p:sp>
      <p:sp>
        <p:nvSpPr>
          <p:cNvPr id="7" name="Rectangle 6">
            <a:extLst>
              <a:ext uri="{FF2B5EF4-FFF2-40B4-BE49-F238E27FC236}">
                <a16:creationId xmlns:a16="http://schemas.microsoft.com/office/drawing/2014/main" id="{14E196D5-1CAE-42C3-9797-E0346941F134}"/>
              </a:ext>
            </a:extLst>
          </p:cNvPr>
          <p:cNvSpPr/>
          <p:nvPr/>
        </p:nvSpPr>
        <p:spPr>
          <a:xfrm>
            <a:off x="-2344" y="4060371"/>
            <a:ext cx="9144000" cy="2797630"/>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66A44E70-8CBC-47DD-AD97-DD626434B0F1}"/>
              </a:ext>
            </a:extLst>
          </p:cNvPr>
          <p:cNvSpPr/>
          <p:nvPr/>
        </p:nvSpPr>
        <p:spPr>
          <a:xfrm>
            <a:off x="0" y="0"/>
            <a:ext cx="9144000" cy="2569029"/>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8C30E76C-0F49-462D-A813-280162EA8BDC}"/>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545433" y="2080025"/>
            <a:ext cx="2520000" cy="2520000"/>
          </a:xfrm>
          <a:prstGeom prst="rect">
            <a:avLst/>
          </a:prstGeom>
        </p:spPr>
      </p:pic>
      <p:sp>
        <p:nvSpPr>
          <p:cNvPr id="8" name="TextBox 7">
            <a:extLst>
              <a:ext uri="{FF2B5EF4-FFF2-40B4-BE49-F238E27FC236}">
                <a16:creationId xmlns:a16="http://schemas.microsoft.com/office/drawing/2014/main" id="{323DD144-6FCA-4F2C-8EDE-35718546E66D}"/>
              </a:ext>
            </a:extLst>
          </p:cNvPr>
          <p:cNvSpPr txBox="1"/>
          <p:nvPr/>
        </p:nvSpPr>
        <p:spPr>
          <a:xfrm>
            <a:off x="6506263" y="4649054"/>
            <a:ext cx="2598340" cy="461665"/>
          </a:xfrm>
          <a:prstGeom prst="rect">
            <a:avLst/>
          </a:prstGeom>
          <a:noFill/>
        </p:spPr>
        <p:txBody>
          <a:bodyPr wrap="none" rtlCol="0">
            <a:spAutoFit/>
          </a:bodyPr>
          <a:lstStyle/>
          <a:p>
            <a:r>
              <a:rPr lang="en-US" sz="2400" dirty="0" err="1">
                <a:solidFill>
                  <a:schemeClr val="bg1"/>
                </a:solidFill>
              </a:rPr>
              <a:t>Rimljanima</a:t>
            </a:r>
            <a:r>
              <a:rPr lang="en-US" sz="2400" dirty="0">
                <a:solidFill>
                  <a:schemeClr val="bg1"/>
                </a:solidFill>
              </a:rPr>
              <a:t> 3:23-25</a:t>
            </a:r>
          </a:p>
        </p:txBody>
      </p:sp>
    </p:spTree>
    <p:extLst>
      <p:ext uri="{BB962C8B-B14F-4D97-AF65-F5344CB8AC3E}">
        <p14:creationId xmlns:p14="http://schemas.microsoft.com/office/powerpoint/2010/main" val="294229646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6285A-9F2C-4531-B6F6-A9EAEF83A14C}"/>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hr-HR" sz="2800" dirty="0">
                <a:solidFill>
                  <a:schemeClr val="bg1"/>
                </a:solidFill>
              </a:rPr>
              <a:t>. pitanje</a:t>
            </a:r>
            <a:r>
              <a:rPr lang="en-US" sz="2800" dirty="0">
                <a:solidFill>
                  <a:schemeClr val="bg1"/>
                </a:solidFill>
              </a:rPr>
              <a:t>: </a:t>
            </a:r>
            <a:r>
              <a:rPr lang="hr-HR" sz="2800" dirty="0">
                <a:solidFill>
                  <a:schemeClr val="bg1"/>
                </a:solidFill>
              </a:rPr>
              <a:t>Što me čini Bogu prihvatljivim </a:t>
            </a:r>
            <a:br>
              <a:rPr lang="hr-HR" sz="2800" dirty="0">
                <a:solidFill>
                  <a:schemeClr val="bg1"/>
                </a:solidFill>
              </a:rPr>
            </a:br>
            <a:r>
              <a:rPr lang="hr-HR" sz="2800" dirty="0">
                <a:solidFill>
                  <a:schemeClr val="bg1"/>
                </a:solidFill>
              </a:rPr>
              <a:t>da mogu imati odnos s Njim?</a:t>
            </a:r>
            <a:endParaRPr lang="en-US" sz="2800" dirty="0">
              <a:solidFill>
                <a:schemeClr val="bg1"/>
              </a:solidFill>
            </a:endParaRPr>
          </a:p>
        </p:txBody>
      </p:sp>
      <p:sp>
        <p:nvSpPr>
          <p:cNvPr id="3" name="Rectangle 2"/>
          <p:cNvSpPr/>
          <p:nvPr/>
        </p:nvSpPr>
        <p:spPr>
          <a:xfrm>
            <a:off x="1168400" y="3143513"/>
            <a:ext cx="7078134" cy="1600438"/>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Milost</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Božji dar</a:t>
            </a:r>
            <a:r>
              <a:rPr lang="en-US" sz="2800" dirty="0">
                <a:latin typeface="Times New Roman" panose="02020603050405020304" pitchFamily="18" charset="0"/>
                <a:cs typeface="Times New Roman" panose="02020603050405020304" pitchFamily="18" charset="0"/>
              </a:rPr>
              <a:t>)		% </a:t>
            </a:r>
            <a:r>
              <a:rPr lang="hr-HR" sz="2800" dirty="0">
                <a:latin typeface="Times New Roman" panose="02020603050405020304" pitchFamily="18" charset="0"/>
                <a:cs typeface="Times New Roman" panose="02020603050405020304" pitchFamily="18" charset="0"/>
              </a:rPr>
              <a:t>Zakon</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moj trud</a:t>
            </a:r>
            <a:r>
              <a:rPr lang="en-US" sz="2800" dirty="0">
                <a:latin typeface="Times New Roman" panose="02020603050405020304" pitchFamily="18" charset="0"/>
                <a:cs typeface="Times New Roman" panose="02020603050405020304" pitchFamily="18" charset="0"/>
              </a:rPr>
              <a:t>)</a:t>
            </a:r>
          </a:p>
          <a:p>
            <a:pPr>
              <a:spcBef>
                <a:spcPts val="1200"/>
              </a:spcBef>
              <a:tabLst>
                <a:tab pos="712788" algn="l"/>
                <a:tab pos="4754563" algn="l"/>
              </a:tabLst>
            </a:pPr>
            <a:r>
              <a:rPr lang="en-US" sz="6000" dirty="0">
                <a:latin typeface="Freestyle Script" panose="030804020302050B0404" pitchFamily="66" charset="0"/>
              </a:rPr>
              <a:t>	</a:t>
            </a:r>
            <a:endParaRPr lang="en-US" sz="6000" b="1" i="1" dirty="0">
              <a:solidFill>
                <a:schemeClr val="accent1"/>
              </a:solidFill>
              <a:latin typeface="Times New Roman" panose="02020603050405020304" pitchFamily="18" charset="0"/>
              <a:cs typeface="Times New Roman" panose="02020603050405020304" pitchFamily="18" charset="0"/>
            </a:endParaRPr>
          </a:p>
        </p:txBody>
      </p:sp>
      <p:sp>
        <p:nvSpPr>
          <p:cNvPr id="9" name="Title 5">
            <a:extLst>
              <a:ext uri="{FF2B5EF4-FFF2-40B4-BE49-F238E27FC236}">
                <a16:creationId xmlns:a16="http://schemas.microsoft.com/office/drawing/2014/main" id="{AD2A633C-81CA-452E-BB39-E2441ED4F9B5}"/>
              </a:ext>
            </a:extLst>
          </p:cNvPr>
          <p:cNvSpPr>
            <a:spLocks noGrp="1"/>
          </p:cNvSpPr>
          <p:nvPr>
            <p:ph type="title"/>
          </p:nvPr>
        </p:nvSpPr>
        <p:spPr>
          <a:xfrm>
            <a:off x="685800" y="284163"/>
            <a:ext cx="7772400" cy="1508125"/>
          </a:xfrm>
        </p:spPr>
        <p:txBody>
          <a:bodyPr/>
          <a:lstStyle/>
          <a:p>
            <a:r>
              <a:rPr lang="hr-HR" dirty="0"/>
              <a:t>prvo pitanje saveza</a:t>
            </a:r>
            <a:endParaRPr lang="en-US" dirty="0"/>
          </a:p>
        </p:txBody>
      </p:sp>
      <p:sp>
        <p:nvSpPr>
          <p:cNvPr id="2" name="TextBox 1">
            <a:extLst>
              <a:ext uri="{FF2B5EF4-FFF2-40B4-BE49-F238E27FC236}">
                <a16:creationId xmlns:a16="http://schemas.microsoft.com/office/drawing/2014/main" id="{94B63E37-0664-4850-B1C0-03600AC9558F}"/>
              </a:ext>
            </a:extLst>
          </p:cNvPr>
          <p:cNvSpPr txBox="1"/>
          <p:nvPr/>
        </p:nvSpPr>
        <p:spPr>
          <a:xfrm>
            <a:off x="345362" y="4559461"/>
            <a:ext cx="8798638" cy="1938992"/>
          </a:xfrm>
          <a:prstGeom prst="rect">
            <a:avLst/>
          </a:prstGeom>
          <a:noFill/>
        </p:spPr>
        <p:txBody>
          <a:bodyPr wrap="square" rtlCol="0">
            <a:spAutoFit/>
          </a:bodyPr>
          <a:lstStyle/>
          <a:p>
            <a:pPr marL="457200" indent="-457200">
              <a:buAutoNum type="arabicPeriod"/>
            </a:pPr>
            <a:r>
              <a:rPr lang="hr-HR" sz="2400" dirty="0"/>
              <a:t>Tvoja krivica je plaćena u cijelosti</a:t>
            </a:r>
            <a:r>
              <a:rPr lang="en-US" sz="2400" dirty="0"/>
              <a:t> (</a:t>
            </a:r>
            <a:r>
              <a:rPr lang="hr-HR" sz="2400" dirty="0"/>
              <a:t>Rim</a:t>
            </a:r>
            <a:r>
              <a:rPr lang="en-US" sz="2400" dirty="0"/>
              <a:t> 8:1).</a:t>
            </a:r>
          </a:p>
          <a:p>
            <a:r>
              <a:rPr lang="en-US" sz="2400" dirty="0"/>
              <a:t>	</a:t>
            </a:r>
          </a:p>
          <a:p>
            <a:pPr marL="457200" indent="-457200">
              <a:buAutoNum type="arabicPeriod" startAt="2"/>
            </a:pPr>
            <a:r>
              <a:rPr lang="hr-HR" sz="2400" dirty="0"/>
              <a:t>Ti si siguran u svom odnosu s Bogom</a:t>
            </a:r>
            <a:r>
              <a:rPr lang="en-US" sz="2400" dirty="0"/>
              <a:t> (</a:t>
            </a:r>
            <a:r>
              <a:rPr lang="hr-HR" sz="2400" dirty="0"/>
              <a:t>Rim</a:t>
            </a:r>
            <a:r>
              <a:rPr lang="en-US" sz="2400" dirty="0"/>
              <a:t> 8:39).</a:t>
            </a:r>
          </a:p>
          <a:p>
            <a:endParaRPr lang="en-US" sz="2400" dirty="0"/>
          </a:p>
          <a:p>
            <a:r>
              <a:rPr lang="en-US" sz="2400" dirty="0"/>
              <a:t>3.	</a:t>
            </a:r>
            <a:r>
              <a:rPr lang="en-US" sz="2400" dirty="0" err="1"/>
              <a:t>Nikakve</a:t>
            </a:r>
            <a:r>
              <a:rPr lang="en-US" sz="2400" dirty="0"/>
              <a:t> </a:t>
            </a:r>
            <a:r>
              <a:rPr lang="en-US" sz="2400" dirty="0" err="1"/>
              <a:t>podloge</a:t>
            </a:r>
            <a:r>
              <a:rPr lang="en-US" sz="2400" dirty="0"/>
              <a:t> </a:t>
            </a:r>
            <a:r>
              <a:rPr lang="hr-HR" sz="2400" dirty="0"/>
              <a:t>za hvalisanje</a:t>
            </a:r>
            <a:r>
              <a:rPr lang="en-US" sz="2400" dirty="0"/>
              <a:t> (Rim 3:27).</a:t>
            </a:r>
          </a:p>
        </p:txBody>
      </p:sp>
      <p:cxnSp>
        <p:nvCxnSpPr>
          <p:cNvPr id="10" name="Straight Connector 9">
            <a:extLst>
              <a:ext uri="{FF2B5EF4-FFF2-40B4-BE49-F238E27FC236}">
                <a16:creationId xmlns:a16="http://schemas.microsoft.com/office/drawing/2014/main" id="{1AD6F37E-2D31-47DC-9AED-D834F23B6507}"/>
              </a:ext>
            </a:extLst>
          </p:cNvPr>
          <p:cNvCxnSpPr/>
          <p:nvPr/>
        </p:nvCxnSpPr>
        <p:spPr>
          <a:xfrm>
            <a:off x="244549" y="4486940"/>
            <a:ext cx="8676167" cy="0"/>
          </a:xfrm>
          <a:prstGeom prst="line">
            <a:avLst/>
          </a:prstGeom>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28737119-EE96-4FDE-ACA7-079D012F18B5}"/>
              </a:ext>
            </a:extLst>
          </p:cNvPr>
          <p:cNvSpPr txBox="1"/>
          <p:nvPr/>
        </p:nvSpPr>
        <p:spPr>
          <a:xfrm>
            <a:off x="1364514" y="3514126"/>
            <a:ext cx="6173969" cy="1015663"/>
          </a:xfrm>
          <a:prstGeom prst="rect">
            <a:avLst/>
          </a:prstGeom>
          <a:noFill/>
        </p:spPr>
        <p:txBody>
          <a:bodyPr wrap="square" rtlCol="0">
            <a:spAutoFit/>
          </a:bodyPr>
          <a:lstStyle/>
          <a:p>
            <a:pPr lvl="1"/>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0%</a:t>
            </a:r>
            <a:endParaRPr lang="en-US" sz="6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9005826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830647"/>
            <a:ext cx="7021364" cy="963613"/>
          </a:xfrm>
        </p:spPr>
        <p:txBody>
          <a:bodyPr>
            <a:noAutofit/>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sp>
        <p:nvSpPr>
          <p:cNvPr id="27" name="Freeform: Shape 26">
            <a:extLst>
              <a:ext uri="{FF2B5EF4-FFF2-40B4-BE49-F238E27FC236}">
                <a16:creationId xmlns:a16="http://schemas.microsoft.com/office/drawing/2014/main" id="{662FD661-F459-4C62-9F67-23C9C5D806C7}"/>
              </a:ext>
            </a:extLst>
          </p:cNvPr>
          <p:cNvSpPr/>
          <p:nvPr/>
        </p:nvSpPr>
        <p:spPr>
          <a:xfrm flipH="1">
            <a:off x="435769" y="3120058"/>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EAF322E1-0E63-4DF0-AAB7-38F1F6BF757F}"/>
              </a:ext>
            </a:extLst>
          </p:cNvPr>
          <p:cNvSpPr/>
          <p:nvPr/>
        </p:nvSpPr>
        <p:spPr>
          <a:xfrm>
            <a:off x="5319620" y="3120058"/>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4372545"/>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p:cxnSp>
        <p:nvCxnSpPr>
          <p:cNvPr id="33" name="Straight Connector 32">
            <a:extLst>
              <a:ext uri="{FF2B5EF4-FFF2-40B4-BE49-F238E27FC236}">
                <a16:creationId xmlns:a16="http://schemas.microsoft.com/office/drawing/2014/main" id="{E32940DD-8A7D-4197-A008-77A182126FCF}"/>
              </a:ext>
            </a:extLst>
          </p:cNvPr>
          <p:cNvCxnSpPr>
            <a:cxnSpLocks/>
          </p:cNvCxnSpPr>
          <p:nvPr/>
        </p:nvCxnSpPr>
        <p:spPr>
          <a:xfrm flipV="1">
            <a:off x="4539344" y="2928257"/>
            <a:ext cx="0" cy="1547600"/>
          </a:xfrm>
          <a:prstGeom prst="line">
            <a:avLst/>
          </a:prstGeom>
          <a:ln w="203200">
            <a:tailEnd type="triangle"/>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5530163"/>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5530163"/>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p:sp>
        <p:nvSpPr>
          <p:cNvPr id="39" name="Text Placeholder 3">
            <a:extLst>
              <a:ext uri="{FF2B5EF4-FFF2-40B4-BE49-F238E27FC236}">
                <a16:creationId xmlns:a16="http://schemas.microsoft.com/office/drawing/2014/main" id="{1CF087DF-1F59-43D5-91BA-20977B5FD6CB}"/>
              </a:ext>
            </a:extLst>
          </p:cNvPr>
          <p:cNvSpPr txBox="1">
            <a:spLocks/>
          </p:cNvSpPr>
          <p:nvPr/>
        </p:nvSpPr>
        <p:spPr>
          <a:xfrm>
            <a:off x="-7938" y="4483548"/>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milosti</a:t>
            </a:r>
            <a:endParaRPr lang="en-US" dirty="0"/>
          </a:p>
        </p:txBody>
      </p:sp>
    </p:spTree>
    <p:extLst>
      <p:ext uri="{BB962C8B-B14F-4D97-AF65-F5344CB8AC3E}">
        <p14:creationId xmlns:p14="http://schemas.microsoft.com/office/powerpoint/2010/main" val="22837189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027"/>
          <a:stretch/>
        </p:blipFill>
        <p:spPr>
          <a:xfrm>
            <a:off x="2305622" y="526448"/>
            <a:ext cx="1767333" cy="3291100"/>
          </a:xfrm>
          <a:prstGeom prst="rect">
            <a:avLst/>
          </a:prstGeom>
        </p:spPr>
      </p:pic>
      <p:pic>
        <p:nvPicPr>
          <p:cNvPr id="5" name="Picture 4"/>
          <p:cNvPicPr>
            <a:picLocks noChangeAspect="1"/>
          </p:cNvPicPr>
          <p:nvPr/>
        </p:nvPicPr>
        <p:blipFill rotWithShape="1">
          <a:blip r:embed="rId4"/>
          <a:srcRect t="651"/>
          <a:stretch/>
        </p:blipFill>
        <p:spPr>
          <a:xfrm>
            <a:off x="112064" y="513946"/>
            <a:ext cx="2104198" cy="3303602"/>
          </a:xfrm>
          <a:prstGeom prst="rect">
            <a:avLst/>
          </a:prstGeom>
        </p:spPr>
      </p:pic>
      <p:pic>
        <p:nvPicPr>
          <p:cNvPr id="6" name="Picture 5"/>
          <p:cNvPicPr>
            <a:picLocks noChangeAspect="1"/>
          </p:cNvPicPr>
          <p:nvPr/>
        </p:nvPicPr>
        <p:blipFill rotWithShape="1">
          <a:blip r:embed="rId5"/>
          <a:srcRect t="651"/>
          <a:stretch/>
        </p:blipFill>
        <p:spPr>
          <a:xfrm>
            <a:off x="4162315" y="531059"/>
            <a:ext cx="1323057" cy="3303602"/>
          </a:xfrm>
          <a:prstGeom prst="rect">
            <a:avLst/>
          </a:prstGeom>
        </p:spPr>
      </p:pic>
      <p:pic>
        <p:nvPicPr>
          <p:cNvPr id="7" name="Picture 6"/>
          <p:cNvPicPr>
            <a:picLocks noChangeAspect="1"/>
          </p:cNvPicPr>
          <p:nvPr/>
        </p:nvPicPr>
        <p:blipFill rotWithShape="1">
          <a:blip r:embed="rId6"/>
          <a:srcRect t="723"/>
          <a:stretch/>
        </p:blipFill>
        <p:spPr>
          <a:xfrm>
            <a:off x="5574732" y="528617"/>
            <a:ext cx="1806388" cy="3306044"/>
          </a:xfrm>
          <a:prstGeom prst="rect">
            <a:avLst/>
          </a:prstGeom>
        </p:spPr>
      </p:pic>
      <p:pic>
        <p:nvPicPr>
          <p:cNvPr id="8" name="Picture 7"/>
          <p:cNvPicPr>
            <a:picLocks noChangeAspect="1"/>
          </p:cNvPicPr>
          <p:nvPr/>
        </p:nvPicPr>
        <p:blipFill rotWithShape="1">
          <a:blip r:embed="rId7"/>
          <a:srcRect t="651"/>
          <a:stretch/>
        </p:blipFill>
        <p:spPr>
          <a:xfrm>
            <a:off x="7470480" y="526448"/>
            <a:ext cx="1557400" cy="3303602"/>
          </a:xfrm>
          <a:prstGeom prst="rect">
            <a:avLst/>
          </a:prstGeom>
        </p:spPr>
      </p:pic>
      <p:sp>
        <p:nvSpPr>
          <p:cNvPr id="3" name="TextBox 2"/>
          <p:cNvSpPr txBox="1"/>
          <p:nvPr/>
        </p:nvSpPr>
        <p:spPr>
          <a:xfrm>
            <a:off x="112064" y="3946886"/>
            <a:ext cx="2104198" cy="523220"/>
          </a:xfrm>
          <a:prstGeom prst="rect">
            <a:avLst/>
          </a:prstGeom>
          <a:noFill/>
        </p:spPr>
        <p:txBody>
          <a:bodyPr wrap="square" rtlCol="0">
            <a:spAutoFit/>
          </a:bodyPr>
          <a:lstStyle/>
          <a:p>
            <a:pPr algn="ctr"/>
            <a:r>
              <a:rPr lang="en-US" sz="2800" b="1" dirty="0" err="1">
                <a:solidFill>
                  <a:srgbClr val="7030A0"/>
                </a:solidFill>
                <a:latin typeface="+mj-lt"/>
              </a:rPr>
              <a:t>Postanak</a:t>
            </a:r>
            <a:endParaRPr lang="en-US" sz="2800" b="1" dirty="0">
              <a:solidFill>
                <a:srgbClr val="7030A0"/>
              </a:solidFill>
              <a:latin typeface="+mj-lt"/>
            </a:endParaRPr>
          </a:p>
        </p:txBody>
      </p:sp>
      <p:sp>
        <p:nvSpPr>
          <p:cNvPr id="18" name="TextBox 17">
            <a:extLst>
              <a:ext uri="{FF2B5EF4-FFF2-40B4-BE49-F238E27FC236}">
                <a16:creationId xmlns:a16="http://schemas.microsoft.com/office/drawing/2014/main" id="{E0F9DED7-C2DF-4248-8B06-2CB17F26C57C}"/>
              </a:ext>
            </a:extLst>
          </p:cNvPr>
          <p:cNvSpPr txBox="1"/>
          <p:nvPr/>
        </p:nvSpPr>
        <p:spPr>
          <a:xfrm>
            <a:off x="2137189" y="3946886"/>
            <a:ext cx="2104198" cy="523220"/>
          </a:xfrm>
          <a:prstGeom prst="rect">
            <a:avLst/>
          </a:prstGeom>
          <a:noFill/>
        </p:spPr>
        <p:txBody>
          <a:bodyPr wrap="square" rtlCol="0">
            <a:spAutoFit/>
          </a:bodyPr>
          <a:lstStyle/>
          <a:p>
            <a:pPr algn="ctr"/>
            <a:r>
              <a:rPr lang="en-US" sz="2800" b="1" dirty="0" err="1">
                <a:solidFill>
                  <a:srgbClr val="7030A0"/>
                </a:solidFill>
                <a:latin typeface="+mj-lt"/>
              </a:rPr>
              <a:t>Izlasak</a:t>
            </a:r>
            <a:endParaRPr lang="en-US" sz="2800" b="1" dirty="0">
              <a:solidFill>
                <a:srgbClr val="7030A0"/>
              </a:solidFill>
              <a:latin typeface="+mj-lt"/>
            </a:endParaRPr>
          </a:p>
        </p:txBody>
      </p:sp>
      <p:sp>
        <p:nvSpPr>
          <p:cNvPr id="19" name="TextBox 18">
            <a:extLst>
              <a:ext uri="{FF2B5EF4-FFF2-40B4-BE49-F238E27FC236}">
                <a16:creationId xmlns:a16="http://schemas.microsoft.com/office/drawing/2014/main" id="{DDB5F07C-ECAE-4D1E-AC27-9D05E11E6B4E}"/>
              </a:ext>
            </a:extLst>
          </p:cNvPr>
          <p:cNvSpPr txBox="1"/>
          <p:nvPr/>
        </p:nvSpPr>
        <p:spPr>
          <a:xfrm>
            <a:off x="3746773" y="3959493"/>
            <a:ext cx="2104198" cy="954107"/>
          </a:xfrm>
          <a:prstGeom prst="rect">
            <a:avLst/>
          </a:prstGeom>
          <a:noFill/>
        </p:spPr>
        <p:txBody>
          <a:bodyPr wrap="square" rtlCol="0">
            <a:spAutoFit/>
          </a:bodyPr>
          <a:lstStyle/>
          <a:p>
            <a:pPr algn="ctr"/>
            <a:r>
              <a:rPr lang="en-US" sz="2800" b="1" dirty="0" err="1">
                <a:solidFill>
                  <a:srgbClr val="7030A0"/>
                </a:solidFill>
                <a:latin typeface="+mj-lt"/>
              </a:rPr>
              <a:t>Levitski</a:t>
            </a:r>
            <a:endParaRPr lang="en-US" sz="2800" b="1" dirty="0">
              <a:solidFill>
                <a:srgbClr val="7030A0"/>
              </a:solidFill>
              <a:latin typeface="+mj-lt"/>
            </a:endParaRPr>
          </a:p>
          <a:p>
            <a:pPr algn="ctr"/>
            <a:r>
              <a:rPr lang="en-US" sz="2800" b="1" dirty="0" err="1">
                <a:solidFill>
                  <a:srgbClr val="7030A0"/>
                </a:solidFill>
                <a:latin typeface="+mj-lt"/>
              </a:rPr>
              <a:t>zakonik</a:t>
            </a:r>
            <a:endParaRPr lang="en-US" sz="2800" b="1" dirty="0">
              <a:solidFill>
                <a:srgbClr val="7030A0"/>
              </a:solidFill>
              <a:latin typeface="+mj-lt"/>
            </a:endParaRPr>
          </a:p>
        </p:txBody>
      </p:sp>
      <p:sp>
        <p:nvSpPr>
          <p:cNvPr id="20" name="TextBox 19">
            <a:extLst>
              <a:ext uri="{FF2B5EF4-FFF2-40B4-BE49-F238E27FC236}">
                <a16:creationId xmlns:a16="http://schemas.microsoft.com/office/drawing/2014/main" id="{7ED83C14-53DD-4A66-833E-CB311C6C1F3D}"/>
              </a:ext>
            </a:extLst>
          </p:cNvPr>
          <p:cNvSpPr txBox="1"/>
          <p:nvPr/>
        </p:nvSpPr>
        <p:spPr>
          <a:xfrm>
            <a:off x="5366282" y="3946886"/>
            <a:ext cx="2104198" cy="523220"/>
          </a:xfrm>
          <a:prstGeom prst="rect">
            <a:avLst/>
          </a:prstGeom>
          <a:noFill/>
        </p:spPr>
        <p:txBody>
          <a:bodyPr wrap="square" rtlCol="0">
            <a:spAutoFit/>
          </a:bodyPr>
          <a:lstStyle/>
          <a:p>
            <a:pPr algn="ctr"/>
            <a:r>
              <a:rPr lang="en-US" sz="2800" b="1" dirty="0" err="1">
                <a:solidFill>
                  <a:srgbClr val="7030A0"/>
                </a:solidFill>
                <a:latin typeface="+mj-lt"/>
              </a:rPr>
              <a:t>Brojevi</a:t>
            </a:r>
            <a:endParaRPr lang="en-US" sz="2800" b="1" dirty="0">
              <a:solidFill>
                <a:srgbClr val="7030A0"/>
              </a:solidFill>
              <a:latin typeface="+mj-lt"/>
            </a:endParaRPr>
          </a:p>
        </p:txBody>
      </p:sp>
      <p:sp>
        <p:nvSpPr>
          <p:cNvPr id="21" name="TextBox 20">
            <a:extLst>
              <a:ext uri="{FF2B5EF4-FFF2-40B4-BE49-F238E27FC236}">
                <a16:creationId xmlns:a16="http://schemas.microsoft.com/office/drawing/2014/main" id="{AEB49B40-F24E-49AA-9B3C-0D61D54243E8}"/>
              </a:ext>
            </a:extLst>
          </p:cNvPr>
          <p:cNvSpPr txBox="1"/>
          <p:nvPr/>
        </p:nvSpPr>
        <p:spPr>
          <a:xfrm>
            <a:off x="7197081" y="3959493"/>
            <a:ext cx="2104198" cy="954107"/>
          </a:xfrm>
          <a:prstGeom prst="rect">
            <a:avLst/>
          </a:prstGeom>
          <a:noFill/>
        </p:spPr>
        <p:txBody>
          <a:bodyPr wrap="square" rtlCol="0">
            <a:spAutoFit/>
          </a:bodyPr>
          <a:lstStyle/>
          <a:p>
            <a:pPr algn="ctr"/>
            <a:r>
              <a:rPr lang="en-US" sz="2800" b="1" dirty="0" err="1">
                <a:solidFill>
                  <a:srgbClr val="7030A0"/>
                </a:solidFill>
                <a:latin typeface="+mj-lt"/>
              </a:rPr>
              <a:t>Ponovljeni</a:t>
            </a:r>
            <a:endParaRPr lang="en-US" sz="2800" b="1" dirty="0">
              <a:solidFill>
                <a:srgbClr val="7030A0"/>
              </a:solidFill>
              <a:latin typeface="+mj-lt"/>
            </a:endParaRPr>
          </a:p>
          <a:p>
            <a:pPr algn="ctr"/>
            <a:r>
              <a:rPr lang="en-US" sz="2800" b="1" dirty="0" err="1">
                <a:solidFill>
                  <a:srgbClr val="7030A0"/>
                </a:solidFill>
                <a:latin typeface="+mj-lt"/>
              </a:rPr>
              <a:t>zakon</a:t>
            </a:r>
            <a:endParaRPr lang="en-US" sz="2800" b="1" dirty="0">
              <a:solidFill>
                <a:srgbClr val="7030A0"/>
              </a:solidFill>
              <a:latin typeface="+mj-lt"/>
            </a:endParaRPr>
          </a:p>
        </p:txBody>
      </p:sp>
    </p:spTree>
    <p:extLst>
      <p:ext uri="{BB962C8B-B14F-4D97-AF65-F5344CB8AC3E}">
        <p14:creationId xmlns:p14="http://schemas.microsoft.com/office/powerpoint/2010/main" val="359527459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1572F42-8B74-4416-8FEF-C2635C317679}"/>
              </a:ext>
            </a:extLst>
          </p:cNvPr>
          <p:cNvSpPr>
            <a:spLocks noGrp="1"/>
          </p:cNvSpPr>
          <p:nvPr>
            <p:ph type="body" sz="quarter" idx="10"/>
          </p:nvPr>
        </p:nvSpPr>
        <p:spPr>
          <a:xfrm>
            <a:off x="0" y="3047761"/>
            <a:ext cx="9144000" cy="514647"/>
          </a:xfrm>
        </p:spPr>
        <p:txBody>
          <a:bodyPr>
            <a:normAutofit lnSpcReduction="10000"/>
          </a:bodyPr>
          <a:lstStyle/>
          <a:p>
            <a:pPr algn="ctr"/>
            <a:r>
              <a:rPr lang="hr-HR" dirty="0"/>
              <a:t>Moć milosti</a:t>
            </a:r>
            <a:endParaRPr lang="en-US" dirty="0"/>
          </a:p>
        </p:txBody>
      </p:sp>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830647"/>
            <a:ext cx="7021364" cy="963613"/>
          </a:xfrm>
        </p:spPr>
        <p:txBody>
          <a:bodyPr>
            <a:noAutofit/>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sp>
        <p:nvSpPr>
          <p:cNvPr id="5" name="Text Placeholder 3">
            <a:extLst>
              <a:ext uri="{FF2B5EF4-FFF2-40B4-BE49-F238E27FC236}">
                <a16:creationId xmlns:a16="http://schemas.microsoft.com/office/drawing/2014/main" id="{DCA95A12-248C-4CA6-A579-7A8515E1AC03}"/>
              </a:ext>
            </a:extLst>
          </p:cNvPr>
          <p:cNvSpPr txBox="1">
            <a:spLocks/>
          </p:cNvSpPr>
          <p:nvPr/>
        </p:nvSpPr>
        <p:spPr>
          <a:xfrm>
            <a:off x="-7938" y="3509336"/>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Prizor milosti</a:t>
            </a:r>
            <a:endParaRPr lang="en-US" dirty="0"/>
          </a:p>
        </p:txBody>
      </p:sp>
      <p:sp>
        <p:nvSpPr>
          <p:cNvPr id="6" name="Text Placeholder 3">
            <a:extLst>
              <a:ext uri="{FF2B5EF4-FFF2-40B4-BE49-F238E27FC236}">
                <a16:creationId xmlns:a16="http://schemas.microsoft.com/office/drawing/2014/main" id="{861C4650-6662-45CE-9129-E9812A7A74C6}"/>
              </a:ext>
            </a:extLst>
          </p:cNvPr>
          <p:cNvSpPr txBox="1">
            <a:spLocks/>
          </p:cNvSpPr>
          <p:nvPr/>
        </p:nvSpPr>
        <p:spPr>
          <a:xfrm>
            <a:off x="0" y="3949818"/>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Sigurnost milosti</a:t>
            </a:r>
            <a:endParaRPr lang="en-US" dirty="0"/>
          </a:p>
        </p:txBody>
      </p:sp>
      <p:sp>
        <p:nvSpPr>
          <p:cNvPr id="7" name="Text Placeholder 3">
            <a:extLst>
              <a:ext uri="{FF2B5EF4-FFF2-40B4-BE49-F238E27FC236}">
                <a16:creationId xmlns:a16="http://schemas.microsoft.com/office/drawing/2014/main" id="{2381D08A-D91E-4784-9F60-002425324DA4}"/>
              </a:ext>
            </a:extLst>
          </p:cNvPr>
          <p:cNvSpPr txBox="1">
            <a:spLocks/>
          </p:cNvSpPr>
          <p:nvPr/>
        </p:nvSpPr>
        <p:spPr>
          <a:xfrm>
            <a:off x="-7938" y="4394635"/>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Srce milosti</a:t>
            </a:r>
            <a:endParaRPr lang="en-US" dirty="0"/>
          </a:p>
        </p:txBody>
      </p:sp>
      <p:sp>
        <p:nvSpPr>
          <p:cNvPr id="27" name="Freeform: Shape 26">
            <a:extLst>
              <a:ext uri="{FF2B5EF4-FFF2-40B4-BE49-F238E27FC236}">
                <a16:creationId xmlns:a16="http://schemas.microsoft.com/office/drawing/2014/main" id="{662FD661-F459-4C62-9F67-23C9C5D806C7}"/>
              </a:ext>
            </a:extLst>
          </p:cNvPr>
          <p:cNvSpPr/>
          <p:nvPr/>
        </p:nvSpPr>
        <p:spPr>
          <a:xfrm flipH="1">
            <a:off x="435769" y="3120058"/>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EAF322E1-0E63-4DF0-AAB7-38F1F6BF757F}"/>
              </a:ext>
            </a:extLst>
          </p:cNvPr>
          <p:cNvSpPr/>
          <p:nvPr/>
        </p:nvSpPr>
        <p:spPr>
          <a:xfrm>
            <a:off x="5319620" y="3120058"/>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4372545"/>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5530163"/>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5530163"/>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p:spTree>
    <p:extLst>
      <p:ext uri="{BB962C8B-B14F-4D97-AF65-F5344CB8AC3E}">
        <p14:creationId xmlns:p14="http://schemas.microsoft.com/office/powerpoint/2010/main" val="4011062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830647"/>
            <a:ext cx="7021364" cy="963613"/>
          </a:xfrm>
        </p:spPr>
        <p:txBody>
          <a:bodyPr>
            <a:noAutofit/>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pic>
        <p:nvPicPr>
          <p:cNvPr id="15" name="Picture 2">
            <a:extLst>
              <a:ext uri="{FF2B5EF4-FFF2-40B4-BE49-F238E27FC236}">
                <a16:creationId xmlns:a16="http://schemas.microsoft.com/office/drawing/2014/main" id="{5CC42128-8819-4341-A09A-B94A75B2D865}"/>
              </a:ext>
            </a:extLst>
          </p:cNvPr>
          <p:cNvPicPr>
            <a:picLocks noChangeAspect="1" noChangeArrowheads="1"/>
          </p:cNvPicPr>
          <p:nvPr/>
        </p:nvPicPr>
        <p:blipFill rotWithShape="1">
          <a:blip r:embed="rId3" cstate="print"/>
          <a:srcRect l="9034" t="15864" r="1587" b="9347"/>
          <a:stretch/>
        </p:blipFill>
        <p:spPr bwMode="auto">
          <a:xfrm>
            <a:off x="3015342" y="3243943"/>
            <a:ext cx="2656115" cy="3233057"/>
          </a:xfrm>
          <a:prstGeom prst="rect">
            <a:avLst/>
          </a:prstGeom>
          <a:noFill/>
          <a:ln w="9525">
            <a:noFill/>
            <a:miter lim="800000"/>
            <a:headEnd/>
            <a:tailEnd/>
          </a:ln>
          <a:effectLst/>
        </p:spPr>
      </p:pic>
    </p:spTree>
    <p:extLst>
      <p:ext uri="{BB962C8B-B14F-4D97-AF65-F5344CB8AC3E}">
        <p14:creationId xmlns:p14="http://schemas.microsoft.com/office/powerpoint/2010/main" val="385220824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662FD661-F459-4C62-9F67-23C9C5D806C7}"/>
              </a:ext>
            </a:extLst>
          </p:cNvPr>
          <p:cNvSpPr/>
          <p:nvPr/>
        </p:nvSpPr>
        <p:spPr>
          <a:xfrm flipH="1">
            <a:off x="435769" y="986459"/>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EAF322E1-0E63-4DF0-AAB7-38F1F6BF757F}"/>
              </a:ext>
            </a:extLst>
          </p:cNvPr>
          <p:cNvSpPr/>
          <p:nvPr/>
        </p:nvSpPr>
        <p:spPr>
          <a:xfrm>
            <a:off x="5319620" y="986459"/>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2238946"/>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p:cxnSp>
        <p:nvCxnSpPr>
          <p:cNvPr id="33" name="Straight Connector 32">
            <a:extLst>
              <a:ext uri="{FF2B5EF4-FFF2-40B4-BE49-F238E27FC236}">
                <a16:creationId xmlns:a16="http://schemas.microsoft.com/office/drawing/2014/main" id="{E32940DD-8A7D-4197-A008-77A182126FCF}"/>
              </a:ext>
            </a:extLst>
          </p:cNvPr>
          <p:cNvCxnSpPr>
            <a:cxnSpLocks/>
          </p:cNvCxnSpPr>
          <p:nvPr/>
        </p:nvCxnSpPr>
        <p:spPr>
          <a:xfrm flipV="1">
            <a:off x="4539344" y="794658"/>
            <a:ext cx="0" cy="1547600"/>
          </a:xfrm>
          <a:prstGeom prst="line">
            <a:avLst/>
          </a:prstGeom>
          <a:ln w="203200">
            <a:tailEnd type="triangle"/>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3396564"/>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3396564"/>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p:sp>
        <p:nvSpPr>
          <p:cNvPr id="39" name="Text Placeholder 3">
            <a:extLst>
              <a:ext uri="{FF2B5EF4-FFF2-40B4-BE49-F238E27FC236}">
                <a16:creationId xmlns:a16="http://schemas.microsoft.com/office/drawing/2014/main" id="{1CF087DF-1F59-43D5-91BA-20977B5FD6CB}"/>
              </a:ext>
            </a:extLst>
          </p:cNvPr>
          <p:cNvSpPr txBox="1">
            <a:spLocks/>
          </p:cNvSpPr>
          <p:nvPr/>
        </p:nvSpPr>
        <p:spPr>
          <a:xfrm>
            <a:off x="-7938" y="2349949"/>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milosti</a:t>
            </a:r>
            <a:endParaRPr lang="en-US" dirty="0"/>
          </a:p>
        </p:txBody>
      </p:sp>
    </p:spTree>
    <p:extLst>
      <p:ext uri="{BB962C8B-B14F-4D97-AF65-F5344CB8AC3E}">
        <p14:creationId xmlns:p14="http://schemas.microsoft.com/office/powerpoint/2010/main" val="787057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35" grpId="0"/>
      <p:bldP spid="36" grpId="0"/>
      <p:bldP spid="3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6285A-9F2C-4531-B6F6-A9EAEF83A14C}"/>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hr-HR" sz="2800" dirty="0">
                <a:solidFill>
                  <a:schemeClr val="bg1"/>
                </a:solidFill>
              </a:rPr>
              <a:t>. pitanje</a:t>
            </a:r>
            <a:r>
              <a:rPr lang="en-US" sz="2800" dirty="0">
                <a:solidFill>
                  <a:schemeClr val="bg1"/>
                </a:solidFill>
              </a:rPr>
              <a:t>: </a:t>
            </a:r>
            <a:r>
              <a:rPr lang="hr-HR" sz="2800" dirty="0">
                <a:solidFill>
                  <a:schemeClr val="bg1"/>
                </a:solidFill>
              </a:rPr>
              <a:t>Što me čini Bogu prihvatljivim </a:t>
            </a:r>
            <a:br>
              <a:rPr lang="hr-HR" sz="2800" dirty="0">
                <a:solidFill>
                  <a:schemeClr val="bg1"/>
                </a:solidFill>
              </a:rPr>
            </a:br>
            <a:r>
              <a:rPr lang="hr-HR" sz="2800" dirty="0">
                <a:solidFill>
                  <a:schemeClr val="bg1"/>
                </a:solidFill>
              </a:rPr>
              <a:t>da mogu imati odnos s Njim?</a:t>
            </a:r>
            <a:endParaRPr lang="en-US" sz="2800" dirty="0">
              <a:solidFill>
                <a:schemeClr val="bg1"/>
              </a:solidFill>
            </a:endParaRPr>
          </a:p>
        </p:txBody>
      </p:sp>
      <p:sp>
        <p:nvSpPr>
          <p:cNvPr id="3" name="Rectangle 2"/>
          <p:cNvSpPr/>
          <p:nvPr/>
        </p:nvSpPr>
        <p:spPr>
          <a:xfrm>
            <a:off x="1168400" y="3143513"/>
            <a:ext cx="7078134" cy="523220"/>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Milost</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Božji dar</a:t>
            </a:r>
            <a:r>
              <a:rPr lang="en-US" sz="2800" dirty="0">
                <a:latin typeface="Times New Roman" panose="02020603050405020304" pitchFamily="18" charset="0"/>
                <a:cs typeface="Times New Roman" panose="02020603050405020304" pitchFamily="18" charset="0"/>
              </a:rPr>
              <a:t>)		% </a:t>
            </a:r>
            <a:r>
              <a:rPr lang="hr-HR" sz="2800" dirty="0">
                <a:latin typeface="Times New Roman" panose="02020603050405020304" pitchFamily="18" charset="0"/>
                <a:cs typeface="Times New Roman" panose="02020603050405020304" pitchFamily="18" charset="0"/>
              </a:rPr>
              <a:t>Zakon</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moj trud</a:t>
            </a:r>
            <a:r>
              <a:rPr lang="en-US" sz="2800" dirty="0">
                <a:latin typeface="Times New Roman" panose="02020603050405020304" pitchFamily="18" charset="0"/>
                <a:cs typeface="Times New Roman" panose="02020603050405020304" pitchFamily="18" charset="0"/>
              </a:rPr>
              <a:t>)</a:t>
            </a:r>
          </a:p>
        </p:txBody>
      </p:sp>
      <p:sp>
        <p:nvSpPr>
          <p:cNvPr id="9" name="Title 5">
            <a:extLst>
              <a:ext uri="{FF2B5EF4-FFF2-40B4-BE49-F238E27FC236}">
                <a16:creationId xmlns:a16="http://schemas.microsoft.com/office/drawing/2014/main" id="{AD2A633C-81CA-452E-BB39-E2441ED4F9B5}"/>
              </a:ext>
            </a:extLst>
          </p:cNvPr>
          <p:cNvSpPr>
            <a:spLocks noGrp="1"/>
          </p:cNvSpPr>
          <p:nvPr>
            <p:ph type="title"/>
          </p:nvPr>
        </p:nvSpPr>
        <p:spPr>
          <a:xfrm>
            <a:off x="685800" y="284163"/>
            <a:ext cx="7772400" cy="1508125"/>
          </a:xfrm>
        </p:spPr>
        <p:txBody>
          <a:bodyPr/>
          <a:lstStyle/>
          <a:p>
            <a:r>
              <a:rPr lang="hr-HR" dirty="0"/>
              <a:t>prvo pitanje saveza</a:t>
            </a:r>
            <a:endParaRPr lang="en-US" dirty="0"/>
          </a:p>
        </p:txBody>
      </p:sp>
      <p:sp>
        <p:nvSpPr>
          <p:cNvPr id="6" name="TextBox 5">
            <a:extLst>
              <a:ext uri="{FF2B5EF4-FFF2-40B4-BE49-F238E27FC236}">
                <a16:creationId xmlns:a16="http://schemas.microsoft.com/office/drawing/2014/main" id="{F1AC7D55-17B2-4DB8-B1D7-1A52B7B6F56D}"/>
              </a:ext>
            </a:extLst>
          </p:cNvPr>
          <p:cNvSpPr txBox="1"/>
          <p:nvPr/>
        </p:nvSpPr>
        <p:spPr>
          <a:xfrm>
            <a:off x="1364514" y="3514126"/>
            <a:ext cx="6173969" cy="1015663"/>
          </a:xfrm>
          <a:prstGeom prst="rect">
            <a:avLst/>
          </a:prstGeom>
          <a:noFill/>
        </p:spPr>
        <p:txBody>
          <a:bodyPr wrap="square" rtlCol="0">
            <a:spAutoFit/>
          </a:bodyPr>
          <a:lstStyle/>
          <a:p>
            <a:pPr lvl="1"/>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0%</a:t>
            </a:r>
            <a:endParaRPr lang="en-US" sz="6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592208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1572F42-8B74-4416-8FEF-C2635C317679}"/>
              </a:ext>
            </a:extLst>
          </p:cNvPr>
          <p:cNvSpPr>
            <a:spLocks noGrp="1"/>
          </p:cNvSpPr>
          <p:nvPr>
            <p:ph type="body" sz="quarter" idx="10"/>
          </p:nvPr>
        </p:nvSpPr>
        <p:spPr/>
        <p:txBody>
          <a:bodyPr/>
          <a:lstStyle/>
          <a:p>
            <a:r>
              <a:rPr lang="en-US" dirty="0"/>
              <a:t>% </a:t>
            </a:r>
            <a:r>
              <a:rPr lang="hr-HR" dirty="0"/>
              <a:t>Milost</a:t>
            </a:r>
            <a:r>
              <a:rPr lang="en-US" dirty="0"/>
              <a:t> (</a:t>
            </a:r>
            <a:r>
              <a:rPr lang="hr-HR" dirty="0"/>
              <a:t>Božji dar</a:t>
            </a:r>
            <a:r>
              <a:rPr lang="en-US" dirty="0"/>
              <a:t>)	% </a:t>
            </a:r>
            <a:r>
              <a:rPr lang="hr-HR" dirty="0"/>
              <a:t>Zakon</a:t>
            </a:r>
            <a:r>
              <a:rPr lang="en-US" dirty="0"/>
              <a:t> (</a:t>
            </a:r>
            <a:r>
              <a:rPr lang="hr-HR" dirty="0"/>
              <a:t>moj trud</a:t>
            </a:r>
            <a:r>
              <a:rPr lang="en-US" dirty="0"/>
              <a:t>)</a:t>
            </a:r>
          </a:p>
        </p:txBody>
      </p:sp>
      <p:sp>
        <p:nvSpPr>
          <p:cNvPr id="9" name="Text Placeholder 8">
            <a:extLst>
              <a:ext uri="{FF2B5EF4-FFF2-40B4-BE49-F238E27FC236}">
                <a16:creationId xmlns:a16="http://schemas.microsoft.com/office/drawing/2014/main" id="{C1E6178A-A502-4D55-B46B-0379B2EC46E4}"/>
              </a:ext>
            </a:extLst>
          </p:cNvPr>
          <p:cNvSpPr>
            <a:spLocks noGrp="1"/>
          </p:cNvSpPr>
          <p:nvPr>
            <p:ph type="body" sz="quarter" idx="11"/>
          </p:nvPr>
        </p:nvSpPr>
        <p:spPr>
          <a:xfrm>
            <a:off x="1176337" y="1902690"/>
            <a:ext cx="7537893" cy="1016000"/>
          </a:xfrm>
        </p:spPr>
        <p:txBody>
          <a:bodyPr>
            <a:normAutofit lnSpcReduction="10000"/>
          </a:bodyPr>
          <a:lstStyle/>
          <a:p>
            <a:pPr>
              <a:lnSpc>
                <a:spcPct val="120000"/>
              </a:lnSpc>
            </a:pPr>
            <a:r>
              <a:rPr lang="hr-HR" dirty="0"/>
              <a:t>2. pitanje: Pošto sam sada prihvaćen, kako da živim u svom odnosu s Bogom?</a:t>
            </a:r>
            <a:endParaRPr lang="en-US" dirty="0"/>
          </a:p>
        </p:txBody>
      </p:sp>
      <p:sp>
        <p:nvSpPr>
          <p:cNvPr id="8" name="Title 7">
            <a:extLst>
              <a:ext uri="{FF2B5EF4-FFF2-40B4-BE49-F238E27FC236}">
                <a16:creationId xmlns:a16="http://schemas.microsoft.com/office/drawing/2014/main" id="{92B1CF47-35B2-4A19-BF76-92E150B70A5B}"/>
              </a:ext>
            </a:extLst>
          </p:cNvPr>
          <p:cNvSpPr>
            <a:spLocks noGrp="1"/>
          </p:cNvSpPr>
          <p:nvPr>
            <p:ph type="title"/>
          </p:nvPr>
        </p:nvSpPr>
        <p:spPr/>
        <p:txBody>
          <a:bodyPr/>
          <a:lstStyle/>
          <a:p>
            <a:r>
              <a:rPr lang="hr-HR" dirty="0"/>
              <a:t>Drugo pitanje saveza</a:t>
            </a:r>
            <a:endParaRPr lang="en-US" dirty="0"/>
          </a:p>
        </p:txBody>
      </p:sp>
    </p:spTree>
    <p:extLst>
      <p:ext uri="{BB962C8B-B14F-4D97-AF65-F5344CB8AC3E}">
        <p14:creationId xmlns:p14="http://schemas.microsoft.com/office/powerpoint/2010/main" val="42234040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1572F42-8B74-4416-8FEF-C2635C317679}"/>
              </a:ext>
            </a:extLst>
          </p:cNvPr>
          <p:cNvSpPr>
            <a:spLocks noGrp="1"/>
          </p:cNvSpPr>
          <p:nvPr>
            <p:ph type="body" sz="quarter" idx="10"/>
          </p:nvPr>
        </p:nvSpPr>
        <p:spPr/>
        <p:txBody>
          <a:bodyPr/>
          <a:lstStyle/>
          <a:p>
            <a:r>
              <a:rPr lang="en-US" dirty="0"/>
              <a:t>% </a:t>
            </a:r>
            <a:r>
              <a:rPr lang="hr-HR" dirty="0"/>
              <a:t>Milost</a:t>
            </a:r>
            <a:r>
              <a:rPr lang="en-US" dirty="0"/>
              <a:t> (</a:t>
            </a:r>
            <a:r>
              <a:rPr lang="hr-HR" dirty="0"/>
              <a:t>Božji dar</a:t>
            </a:r>
            <a:r>
              <a:rPr lang="en-US" dirty="0"/>
              <a:t>)	% </a:t>
            </a:r>
            <a:r>
              <a:rPr lang="hr-HR" dirty="0"/>
              <a:t>Zakon</a:t>
            </a:r>
            <a:r>
              <a:rPr lang="en-US" dirty="0"/>
              <a:t> (</a:t>
            </a:r>
            <a:r>
              <a:rPr lang="hr-HR" dirty="0"/>
              <a:t>moj trud</a:t>
            </a:r>
            <a:r>
              <a:rPr lang="en-US" dirty="0"/>
              <a:t>)</a:t>
            </a:r>
          </a:p>
        </p:txBody>
      </p:sp>
      <p:sp>
        <p:nvSpPr>
          <p:cNvPr id="9" name="Text Placeholder 8">
            <a:extLst>
              <a:ext uri="{FF2B5EF4-FFF2-40B4-BE49-F238E27FC236}">
                <a16:creationId xmlns:a16="http://schemas.microsoft.com/office/drawing/2014/main" id="{C1E6178A-A502-4D55-B46B-0379B2EC46E4}"/>
              </a:ext>
            </a:extLst>
          </p:cNvPr>
          <p:cNvSpPr>
            <a:spLocks noGrp="1"/>
          </p:cNvSpPr>
          <p:nvPr>
            <p:ph type="body" sz="quarter" idx="11"/>
          </p:nvPr>
        </p:nvSpPr>
        <p:spPr>
          <a:xfrm>
            <a:off x="1176337" y="1902690"/>
            <a:ext cx="7537893" cy="1016000"/>
          </a:xfrm>
        </p:spPr>
        <p:txBody>
          <a:bodyPr>
            <a:normAutofit lnSpcReduction="10000"/>
          </a:bodyPr>
          <a:lstStyle/>
          <a:p>
            <a:pPr>
              <a:lnSpc>
                <a:spcPct val="120000"/>
              </a:lnSpc>
            </a:pPr>
            <a:r>
              <a:rPr lang="hr-HR" dirty="0"/>
              <a:t>2. pitanje: Pošto sam sada prihvaćen, kako da živim u svom odnosu s Bogom?</a:t>
            </a:r>
            <a:endParaRPr lang="en-US" dirty="0"/>
          </a:p>
        </p:txBody>
      </p:sp>
      <p:sp>
        <p:nvSpPr>
          <p:cNvPr id="8" name="Title 7">
            <a:extLst>
              <a:ext uri="{FF2B5EF4-FFF2-40B4-BE49-F238E27FC236}">
                <a16:creationId xmlns:a16="http://schemas.microsoft.com/office/drawing/2014/main" id="{92B1CF47-35B2-4A19-BF76-92E150B70A5B}"/>
              </a:ext>
            </a:extLst>
          </p:cNvPr>
          <p:cNvSpPr>
            <a:spLocks noGrp="1"/>
          </p:cNvSpPr>
          <p:nvPr>
            <p:ph type="title"/>
          </p:nvPr>
        </p:nvSpPr>
        <p:spPr/>
        <p:txBody>
          <a:bodyPr/>
          <a:lstStyle/>
          <a:p>
            <a:r>
              <a:rPr lang="hr-HR" dirty="0"/>
              <a:t>Drugo pitanje saveza</a:t>
            </a:r>
            <a:endParaRPr lang="en-US" dirty="0"/>
          </a:p>
        </p:txBody>
      </p:sp>
      <p:sp>
        <p:nvSpPr>
          <p:cNvPr id="5" name="TextBox 4">
            <a:extLst>
              <a:ext uri="{FF2B5EF4-FFF2-40B4-BE49-F238E27FC236}">
                <a16:creationId xmlns:a16="http://schemas.microsoft.com/office/drawing/2014/main" id="{A055276A-B8C2-4457-96E6-550BEFF887DD}"/>
              </a:ext>
            </a:extLst>
          </p:cNvPr>
          <p:cNvSpPr txBox="1"/>
          <p:nvPr/>
        </p:nvSpPr>
        <p:spPr>
          <a:xfrm>
            <a:off x="1364514" y="3514126"/>
            <a:ext cx="6173969" cy="1015663"/>
          </a:xfrm>
          <a:prstGeom prst="rect">
            <a:avLst/>
          </a:prstGeom>
          <a:noFill/>
        </p:spPr>
        <p:txBody>
          <a:bodyPr wrap="square" rtlCol="0">
            <a:spAutoFit/>
          </a:bodyPr>
          <a:lstStyle/>
          <a:p>
            <a:pPr lvl="1"/>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100%</a:t>
            </a:r>
            <a:endParaRPr lang="en-US" sz="6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550624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6285A-9F2C-4531-B6F6-A9EAEF83A14C}"/>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hr-HR" sz="2800" dirty="0">
                <a:solidFill>
                  <a:schemeClr val="bg1"/>
                </a:solidFill>
              </a:rPr>
              <a:t>. pitanje</a:t>
            </a:r>
            <a:r>
              <a:rPr lang="en-US" sz="2800" dirty="0">
                <a:solidFill>
                  <a:schemeClr val="bg1"/>
                </a:solidFill>
              </a:rPr>
              <a:t>: </a:t>
            </a:r>
            <a:r>
              <a:rPr lang="hr-HR" sz="2800" dirty="0">
                <a:solidFill>
                  <a:schemeClr val="bg1"/>
                </a:solidFill>
              </a:rPr>
              <a:t>Što me čini Bogu prihvatljivim </a:t>
            </a:r>
            <a:br>
              <a:rPr lang="hr-HR" sz="2800" dirty="0">
                <a:solidFill>
                  <a:schemeClr val="bg1"/>
                </a:solidFill>
              </a:rPr>
            </a:br>
            <a:r>
              <a:rPr lang="hr-HR" sz="2800" dirty="0">
                <a:solidFill>
                  <a:schemeClr val="bg1"/>
                </a:solidFill>
              </a:rPr>
              <a:t>da mogu imati odnos s Njim?</a:t>
            </a:r>
            <a:endParaRPr lang="en-US" sz="2800" dirty="0">
              <a:solidFill>
                <a:schemeClr val="bg1"/>
              </a:solidFill>
            </a:endParaRPr>
          </a:p>
        </p:txBody>
      </p:sp>
      <p:sp>
        <p:nvSpPr>
          <p:cNvPr id="3" name="Rectangle 2"/>
          <p:cNvSpPr/>
          <p:nvPr/>
        </p:nvSpPr>
        <p:spPr>
          <a:xfrm>
            <a:off x="1168400" y="3143513"/>
            <a:ext cx="7078134" cy="523220"/>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Milost</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Božji dar</a:t>
            </a:r>
            <a:r>
              <a:rPr lang="en-US" sz="2800" dirty="0">
                <a:latin typeface="Times New Roman" panose="02020603050405020304" pitchFamily="18" charset="0"/>
                <a:cs typeface="Times New Roman" panose="02020603050405020304" pitchFamily="18" charset="0"/>
              </a:rPr>
              <a:t>)		% </a:t>
            </a:r>
            <a:r>
              <a:rPr lang="hr-HR" sz="2800" dirty="0">
                <a:latin typeface="Times New Roman" panose="02020603050405020304" pitchFamily="18" charset="0"/>
                <a:cs typeface="Times New Roman" panose="02020603050405020304" pitchFamily="18" charset="0"/>
              </a:rPr>
              <a:t>Zakon</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moj trud</a:t>
            </a:r>
            <a:r>
              <a:rPr lang="en-US" sz="2800" dirty="0">
                <a:latin typeface="Times New Roman" panose="02020603050405020304" pitchFamily="18" charset="0"/>
                <a:cs typeface="Times New Roman" panose="02020603050405020304" pitchFamily="18" charset="0"/>
              </a:rPr>
              <a:t>)</a:t>
            </a:r>
          </a:p>
        </p:txBody>
      </p:sp>
      <p:sp>
        <p:nvSpPr>
          <p:cNvPr id="9" name="Title 5">
            <a:extLst>
              <a:ext uri="{FF2B5EF4-FFF2-40B4-BE49-F238E27FC236}">
                <a16:creationId xmlns:a16="http://schemas.microsoft.com/office/drawing/2014/main" id="{AD2A633C-81CA-452E-BB39-E2441ED4F9B5}"/>
              </a:ext>
            </a:extLst>
          </p:cNvPr>
          <p:cNvSpPr>
            <a:spLocks noGrp="1"/>
          </p:cNvSpPr>
          <p:nvPr>
            <p:ph type="title"/>
          </p:nvPr>
        </p:nvSpPr>
        <p:spPr>
          <a:xfrm>
            <a:off x="685800" y="284163"/>
            <a:ext cx="7772400" cy="1508125"/>
          </a:xfrm>
        </p:spPr>
        <p:txBody>
          <a:bodyPr/>
          <a:lstStyle/>
          <a:p>
            <a:r>
              <a:rPr lang="hr-HR" dirty="0"/>
              <a:t>prvo pitanje saveza</a:t>
            </a:r>
            <a:endParaRPr lang="en-US" dirty="0"/>
          </a:p>
        </p:txBody>
      </p:sp>
      <p:sp>
        <p:nvSpPr>
          <p:cNvPr id="6" name="TextBox 5">
            <a:extLst>
              <a:ext uri="{FF2B5EF4-FFF2-40B4-BE49-F238E27FC236}">
                <a16:creationId xmlns:a16="http://schemas.microsoft.com/office/drawing/2014/main" id="{F1AC7D55-17B2-4DB8-B1D7-1A52B7B6F56D}"/>
              </a:ext>
            </a:extLst>
          </p:cNvPr>
          <p:cNvSpPr txBox="1"/>
          <p:nvPr/>
        </p:nvSpPr>
        <p:spPr>
          <a:xfrm>
            <a:off x="1364514" y="3514126"/>
            <a:ext cx="6173969" cy="1015663"/>
          </a:xfrm>
          <a:prstGeom prst="rect">
            <a:avLst/>
          </a:prstGeom>
          <a:noFill/>
        </p:spPr>
        <p:txBody>
          <a:bodyPr wrap="square" rtlCol="0">
            <a:spAutoFit/>
          </a:bodyPr>
          <a:lstStyle/>
          <a:p>
            <a:pPr lvl="1"/>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0%</a:t>
            </a:r>
            <a:endParaRPr lang="en-US" sz="6000" dirty="0">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id="{F424D9AB-9ED0-47B5-A7B9-85CE434FBC8F}"/>
              </a:ext>
            </a:extLst>
          </p:cNvPr>
          <p:cNvSpPr txBox="1"/>
          <p:nvPr/>
        </p:nvSpPr>
        <p:spPr>
          <a:xfrm>
            <a:off x="359228" y="4607820"/>
            <a:ext cx="8425543" cy="1938992"/>
          </a:xfrm>
          <a:prstGeom prst="rect">
            <a:avLst/>
          </a:prstGeom>
          <a:noFill/>
        </p:spPr>
        <p:txBody>
          <a:bodyPr wrap="square" rtlCol="0">
            <a:spAutoFit/>
          </a:bodyPr>
          <a:lstStyle/>
          <a:p>
            <a:pPr algn="just"/>
            <a:r>
              <a:rPr lang="en-US" sz="2400" dirty="0" err="1"/>
              <a:t>Jer</a:t>
            </a:r>
            <a:r>
              <a:rPr lang="en-US" sz="2400" dirty="0"/>
              <a:t> </a:t>
            </a:r>
            <a:r>
              <a:rPr lang="en-US" sz="2400" dirty="0" err="1"/>
              <a:t>ako</a:t>
            </a:r>
            <a:r>
              <a:rPr lang="en-US" sz="2400" dirty="0"/>
              <a:t> </a:t>
            </a:r>
            <a:r>
              <a:rPr lang="en-US" sz="2400" dirty="0" err="1"/>
              <a:t>su</a:t>
            </a:r>
            <a:r>
              <a:rPr lang="en-US" sz="2400" dirty="0"/>
              <a:t> </a:t>
            </a:r>
            <a:r>
              <a:rPr lang="en-US" sz="2400" dirty="0" err="1"/>
              <a:t>baštinici</a:t>
            </a:r>
            <a:r>
              <a:rPr lang="en-US" sz="2400" dirty="0"/>
              <a:t> </a:t>
            </a:r>
            <a:r>
              <a:rPr lang="en-US" sz="2400" dirty="0" err="1"/>
              <a:t>oni</a:t>
            </a:r>
            <a:r>
              <a:rPr lang="en-US" sz="2400" dirty="0"/>
              <a:t> </a:t>
            </a:r>
            <a:r>
              <a:rPr lang="en-US" sz="2400" dirty="0" err="1"/>
              <a:t>iz</a:t>
            </a:r>
            <a:r>
              <a:rPr lang="en-US" sz="2400" dirty="0"/>
              <a:t> </a:t>
            </a:r>
            <a:r>
              <a:rPr lang="en-US" sz="2400" dirty="0" err="1"/>
              <a:t>Zakona</a:t>
            </a:r>
            <a:r>
              <a:rPr lang="en-US" sz="2400" dirty="0"/>
              <a:t>, </a:t>
            </a:r>
            <a:r>
              <a:rPr lang="en-US" sz="2400" dirty="0" err="1"/>
              <a:t>prazna</a:t>
            </a:r>
            <a:r>
              <a:rPr lang="en-US" sz="2400" dirty="0"/>
              <a:t> je </a:t>
            </a:r>
            <a:r>
              <a:rPr lang="en-US" sz="2400" dirty="0" err="1"/>
              <a:t>vjera</a:t>
            </a:r>
            <a:r>
              <a:rPr lang="en-US" sz="2400" dirty="0"/>
              <a:t>, </a:t>
            </a:r>
            <a:r>
              <a:rPr lang="en-US" sz="2400" dirty="0" err="1"/>
              <a:t>jalovo</a:t>
            </a:r>
            <a:r>
              <a:rPr lang="en-US" sz="2400" dirty="0"/>
              <a:t> </a:t>
            </a:r>
            <a:r>
              <a:rPr lang="en-US" sz="2400" dirty="0" err="1"/>
              <a:t>obećanje</a:t>
            </a:r>
            <a:r>
              <a:rPr lang="en-US" sz="2400" dirty="0"/>
              <a:t>. Ta </a:t>
            </a:r>
            <a:r>
              <a:rPr lang="en-US" sz="2400" dirty="0" err="1"/>
              <a:t>Zakon</a:t>
            </a:r>
            <a:r>
              <a:rPr lang="en-US" sz="2400" dirty="0"/>
              <a:t> </a:t>
            </a:r>
            <a:r>
              <a:rPr lang="en-US" sz="2400" dirty="0" err="1"/>
              <a:t>rađa</a:t>
            </a:r>
            <a:r>
              <a:rPr lang="en-US" sz="2400" dirty="0"/>
              <a:t> </a:t>
            </a:r>
            <a:r>
              <a:rPr lang="en-US" sz="2400" dirty="0" err="1"/>
              <a:t>gnjev</a:t>
            </a:r>
            <a:r>
              <a:rPr lang="en-US" sz="2400" dirty="0"/>
              <a:t>; </a:t>
            </a:r>
            <a:r>
              <a:rPr lang="en-US" sz="2400" dirty="0" err="1"/>
              <a:t>gdje</a:t>
            </a:r>
            <a:r>
              <a:rPr lang="en-US" sz="2400" dirty="0"/>
              <a:t> </a:t>
            </a:r>
            <a:r>
              <a:rPr lang="en-US" sz="2400" dirty="0" err="1"/>
              <a:t>pak</a:t>
            </a:r>
            <a:r>
              <a:rPr lang="en-US" sz="2400" dirty="0"/>
              <a:t> </a:t>
            </a:r>
            <a:r>
              <a:rPr lang="en-US" sz="2400" dirty="0" err="1"/>
              <a:t>nema</a:t>
            </a:r>
            <a:r>
              <a:rPr lang="en-US" sz="2400" dirty="0"/>
              <a:t> </a:t>
            </a:r>
            <a:r>
              <a:rPr lang="en-US" sz="2400" dirty="0" err="1"/>
              <a:t>Zakona</a:t>
            </a:r>
            <a:r>
              <a:rPr lang="en-US" sz="2400" dirty="0"/>
              <a:t>, </a:t>
            </a:r>
            <a:r>
              <a:rPr lang="en-US" sz="2400" dirty="0" err="1"/>
              <a:t>nema</a:t>
            </a:r>
            <a:r>
              <a:rPr lang="en-US" sz="2400" dirty="0"/>
              <a:t> </a:t>
            </a:r>
            <a:r>
              <a:rPr lang="en-US" sz="2400" dirty="0" err="1"/>
              <a:t>ni</a:t>
            </a:r>
            <a:r>
              <a:rPr lang="en-US" sz="2400" dirty="0"/>
              <a:t> </a:t>
            </a:r>
            <a:r>
              <a:rPr lang="en-US" sz="2400" dirty="0" err="1"/>
              <a:t>prekršaja</a:t>
            </a:r>
            <a:r>
              <a:rPr lang="en-US" sz="2400" dirty="0"/>
              <a:t>. </a:t>
            </a:r>
            <a:r>
              <a:rPr lang="en-US" sz="2400" dirty="0" err="1"/>
              <a:t>Zato</a:t>
            </a:r>
            <a:r>
              <a:rPr lang="en-US" sz="2400" dirty="0"/>
              <a:t> - </a:t>
            </a:r>
            <a:r>
              <a:rPr lang="en-US" sz="2400" dirty="0" err="1"/>
              <a:t>zbog</a:t>
            </a:r>
            <a:r>
              <a:rPr lang="en-US" sz="2400" dirty="0"/>
              <a:t> </a:t>
            </a:r>
            <a:r>
              <a:rPr lang="en-US" sz="2400" dirty="0" err="1"/>
              <a:t>vjere</a:t>
            </a:r>
            <a:r>
              <a:rPr lang="en-US" sz="2400" dirty="0"/>
              <a:t> da </a:t>
            </a:r>
            <a:r>
              <a:rPr lang="en-US" sz="2400" dirty="0" err="1"/>
              <a:t>bude</a:t>
            </a:r>
            <a:r>
              <a:rPr lang="en-US" sz="2400" dirty="0"/>
              <a:t> po </a:t>
            </a:r>
            <a:r>
              <a:rPr lang="en-US" sz="2400" dirty="0" err="1"/>
              <a:t>milosti</a:t>
            </a:r>
            <a:r>
              <a:rPr lang="en-US" sz="2400" dirty="0"/>
              <a:t> to </a:t>
            </a:r>
            <a:r>
              <a:rPr lang="en-US" sz="2400" dirty="0" err="1"/>
              <a:t>obećanje</a:t>
            </a:r>
            <a:r>
              <a:rPr lang="en-US" sz="2400" dirty="0"/>
              <a:t> </a:t>
            </a:r>
            <a:r>
              <a:rPr lang="en-US" sz="2400" dirty="0" err="1"/>
              <a:t>zajamčeno</a:t>
            </a:r>
            <a:r>
              <a:rPr lang="en-US" sz="2400" dirty="0"/>
              <a:t> </a:t>
            </a:r>
            <a:r>
              <a:rPr lang="en-US" sz="2400" dirty="0" err="1"/>
              <a:t>svemu</a:t>
            </a:r>
            <a:r>
              <a:rPr lang="en-US" sz="2400" dirty="0"/>
              <a:t> </a:t>
            </a:r>
            <a:r>
              <a:rPr lang="en-US" sz="2400" dirty="0" err="1"/>
              <a:t>potomstvu</a:t>
            </a:r>
            <a:r>
              <a:rPr lang="en-US" sz="2400" dirty="0"/>
              <a:t>, ne </a:t>
            </a:r>
            <a:r>
              <a:rPr lang="en-US" sz="2400" dirty="0" err="1"/>
              <a:t>potomstvu</a:t>
            </a:r>
            <a:r>
              <a:rPr lang="en-US" sz="2400" dirty="0"/>
              <a:t> </a:t>
            </a:r>
            <a:r>
              <a:rPr lang="en-US" sz="2400" dirty="0" err="1"/>
              <a:t>samo</a:t>
            </a:r>
            <a:r>
              <a:rPr lang="en-US" sz="2400" dirty="0"/>
              <a:t> po </a:t>
            </a:r>
            <a:r>
              <a:rPr lang="en-US" sz="2400" dirty="0" err="1"/>
              <a:t>Zakonu</a:t>
            </a:r>
            <a:r>
              <a:rPr lang="en-US" sz="2400" dirty="0"/>
              <a:t>, </a:t>
            </a:r>
            <a:r>
              <a:rPr lang="en-US" sz="2400" dirty="0" err="1"/>
              <a:t>nego</a:t>
            </a:r>
            <a:r>
              <a:rPr lang="en-US" sz="2400" dirty="0"/>
              <a:t> </a:t>
            </a:r>
            <a:r>
              <a:rPr lang="en-US" sz="2400" dirty="0" err="1"/>
              <a:t>i</a:t>
            </a:r>
            <a:r>
              <a:rPr lang="en-US" sz="2400" dirty="0"/>
              <a:t> po </a:t>
            </a:r>
            <a:r>
              <a:rPr lang="en-US" sz="2400" dirty="0" err="1"/>
              <a:t>vjeri</a:t>
            </a:r>
            <a:r>
              <a:rPr lang="en-US" sz="2400" dirty="0"/>
              <a:t> </a:t>
            </a:r>
            <a:r>
              <a:rPr lang="en-US" sz="2400" dirty="0" err="1"/>
              <a:t>Abrahama</a:t>
            </a:r>
            <a:r>
              <a:rPr lang="en-US" sz="2400" dirty="0"/>
              <a:t>, </a:t>
            </a:r>
            <a:r>
              <a:rPr lang="en-US" sz="2400" dirty="0" err="1"/>
              <a:t>koji</a:t>
            </a:r>
            <a:r>
              <a:rPr lang="en-US" sz="2400" dirty="0"/>
              <a:t> je </a:t>
            </a:r>
            <a:r>
              <a:rPr lang="en-US" sz="2400" dirty="0" err="1"/>
              <a:t>otac</a:t>
            </a:r>
            <a:r>
              <a:rPr lang="en-US" sz="2400" dirty="0"/>
              <a:t> </a:t>
            </a:r>
            <a:r>
              <a:rPr lang="en-US" sz="2400" dirty="0" err="1"/>
              <a:t>svih</a:t>
            </a:r>
            <a:r>
              <a:rPr lang="en-US" sz="2400" dirty="0"/>
              <a:t> </a:t>
            </a:r>
            <a:r>
              <a:rPr lang="en-US" sz="2400" dirty="0" err="1"/>
              <a:t>nas</a:t>
            </a:r>
            <a:r>
              <a:rPr lang="en-US" sz="2400" dirty="0"/>
              <a:t>.				</a:t>
            </a:r>
            <a:r>
              <a:rPr lang="en-US" sz="2400" dirty="0" err="1"/>
              <a:t>Rimljanima</a:t>
            </a:r>
            <a:r>
              <a:rPr lang="en-US" sz="2400" dirty="0"/>
              <a:t> 4:14-16</a:t>
            </a:r>
          </a:p>
        </p:txBody>
      </p:sp>
    </p:spTree>
    <p:extLst>
      <p:ext uri="{BB962C8B-B14F-4D97-AF65-F5344CB8AC3E}">
        <p14:creationId xmlns:p14="http://schemas.microsoft.com/office/powerpoint/2010/main" val="16877969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4AADB23-1031-492B-9FF6-5EE8E58AFF47}"/>
              </a:ext>
            </a:extLst>
          </p:cNvPr>
          <p:cNvSpPr/>
          <p:nvPr/>
        </p:nvSpPr>
        <p:spPr>
          <a:xfrm>
            <a:off x="4166886" y="1862362"/>
            <a:ext cx="4977114" cy="1200329"/>
          </a:xfrm>
          <a:prstGeom prst="rect">
            <a:avLst/>
          </a:prstGeom>
        </p:spPr>
        <p:txBody>
          <a:bodyPr wrap="square">
            <a:spAutoFit/>
          </a:bodyPr>
          <a:lstStyle/>
          <a:p>
            <a:r>
              <a:rPr lang="hr-HR" sz="2400" dirty="0">
                <a:solidFill>
                  <a:schemeClr val="tx2"/>
                </a:solidFill>
              </a:rPr>
              <a:t>Bog reže savez sa Abrahamom</a:t>
            </a:r>
            <a:endParaRPr lang="en-US" sz="2400" dirty="0">
              <a:solidFill>
                <a:schemeClr val="tx2"/>
              </a:solidFill>
            </a:endParaRPr>
          </a:p>
          <a:p>
            <a:r>
              <a:rPr lang="hr-HR" sz="2400" dirty="0">
                <a:solidFill>
                  <a:schemeClr val="tx2"/>
                </a:solidFill>
              </a:rPr>
              <a:t>Postanak 1</a:t>
            </a:r>
            <a:r>
              <a:rPr lang="en-US" sz="2400" dirty="0">
                <a:solidFill>
                  <a:schemeClr val="tx2"/>
                </a:solidFill>
              </a:rPr>
              <a:t>5:1-21 </a:t>
            </a:r>
          </a:p>
          <a:p>
            <a:r>
              <a:rPr lang="en-US" sz="2400" dirty="0">
                <a:solidFill>
                  <a:schemeClr val="tx2"/>
                </a:solidFill>
              </a:rPr>
              <a:t>(</a:t>
            </a:r>
            <a:r>
              <a:rPr lang="hr-HR" sz="2400" dirty="0">
                <a:solidFill>
                  <a:schemeClr val="tx2"/>
                </a:solidFill>
              </a:rPr>
              <a:t>Rim</a:t>
            </a:r>
            <a:r>
              <a:rPr lang="en-US" sz="2400" dirty="0" err="1">
                <a:solidFill>
                  <a:schemeClr val="tx2"/>
                </a:solidFill>
              </a:rPr>
              <a:t>ljanima</a:t>
            </a:r>
            <a:r>
              <a:rPr lang="en-US" sz="2400" dirty="0">
                <a:solidFill>
                  <a:schemeClr val="tx2"/>
                </a:solidFill>
              </a:rPr>
              <a:t> 4:1-3, 16-17)</a:t>
            </a:r>
          </a:p>
        </p:txBody>
      </p:sp>
      <p:pic>
        <p:nvPicPr>
          <p:cNvPr id="27" name="Picture 26" descr="A close up of a logo&#10;&#10;Description automatically generated">
            <a:extLst>
              <a:ext uri="{FF2B5EF4-FFF2-40B4-BE49-F238E27FC236}">
                <a16:creationId xmlns:a16="http://schemas.microsoft.com/office/drawing/2014/main" id="{3E350B85-A807-4E93-9F2D-41FF3F758EE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1156" y="708693"/>
            <a:ext cx="3600000" cy="3600000"/>
          </a:xfrm>
          <a:prstGeom prst="rect">
            <a:avLst/>
          </a:prstGeom>
        </p:spPr>
      </p:pic>
    </p:spTree>
    <p:extLst>
      <p:ext uri="{BB962C8B-B14F-4D97-AF65-F5344CB8AC3E}">
        <p14:creationId xmlns:p14="http://schemas.microsoft.com/office/powerpoint/2010/main" val="4086277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B1EA58E-13CE-4B0B-927F-3B9FB211070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1156" y="708693"/>
            <a:ext cx="3590650" cy="3600000"/>
          </a:xfrm>
          <a:prstGeom prst="rect">
            <a:avLst/>
          </a:prstGeom>
        </p:spPr>
      </p:pic>
      <p:sp>
        <p:nvSpPr>
          <p:cNvPr id="2" name="Rectangle 1">
            <a:extLst>
              <a:ext uri="{FF2B5EF4-FFF2-40B4-BE49-F238E27FC236}">
                <a16:creationId xmlns:a16="http://schemas.microsoft.com/office/drawing/2014/main" id="{C4AADB23-1031-492B-9FF6-5EE8E58AFF47}"/>
              </a:ext>
            </a:extLst>
          </p:cNvPr>
          <p:cNvSpPr/>
          <p:nvPr/>
        </p:nvSpPr>
        <p:spPr>
          <a:xfrm>
            <a:off x="4166886" y="1862362"/>
            <a:ext cx="4977114" cy="1200329"/>
          </a:xfrm>
          <a:prstGeom prst="rect">
            <a:avLst/>
          </a:prstGeom>
        </p:spPr>
        <p:txBody>
          <a:bodyPr wrap="square">
            <a:spAutoFit/>
          </a:bodyPr>
          <a:lstStyle/>
          <a:p>
            <a:r>
              <a:rPr lang="en-US" sz="2400" dirty="0">
                <a:solidFill>
                  <a:schemeClr val="tx2"/>
                </a:solidFill>
              </a:rPr>
              <a:t>Pasha</a:t>
            </a:r>
          </a:p>
          <a:p>
            <a:r>
              <a:rPr lang="en-US" sz="2400" dirty="0" err="1">
                <a:solidFill>
                  <a:schemeClr val="tx2"/>
                </a:solidFill>
              </a:rPr>
              <a:t>Izlazak</a:t>
            </a:r>
            <a:r>
              <a:rPr lang="hr-HR" sz="2400" dirty="0">
                <a:solidFill>
                  <a:schemeClr val="tx2"/>
                </a:solidFill>
              </a:rPr>
              <a:t> 1</a:t>
            </a:r>
            <a:r>
              <a:rPr lang="en-US" sz="2400" dirty="0">
                <a:solidFill>
                  <a:schemeClr val="tx2"/>
                </a:solidFill>
              </a:rPr>
              <a:t>2:1-36 </a:t>
            </a:r>
          </a:p>
          <a:p>
            <a:r>
              <a:rPr lang="en-US" sz="2400" dirty="0">
                <a:solidFill>
                  <a:schemeClr val="tx2"/>
                </a:solidFill>
              </a:rPr>
              <a:t>(Ivan 1:29; Matej 26:26-29)</a:t>
            </a:r>
          </a:p>
        </p:txBody>
      </p:sp>
    </p:spTree>
    <p:extLst>
      <p:ext uri="{BB962C8B-B14F-4D97-AF65-F5344CB8AC3E}">
        <p14:creationId xmlns:p14="http://schemas.microsoft.com/office/powerpoint/2010/main" val="4160256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anded">
  <a:themeElements>
    <a:clrScheme name="Custom 1">
      <a:dk1>
        <a:srgbClr val="2C2C2C"/>
      </a:dk1>
      <a:lt1>
        <a:srgbClr val="FFFFFF"/>
      </a:lt1>
      <a:dk2>
        <a:srgbClr val="EF4023"/>
      </a:dk2>
      <a:lt2>
        <a:srgbClr val="F2F2F2"/>
      </a:lt2>
      <a:accent1>
        <a:srgbClr val="01A89E"/>
      </a:accent1>
      <a:accent2>
        <a:srgbClr val="EF4023"/>
      </a:accent2>
      <a:accent3>
        <a:srgbClr val="F29F16"/>
      </a:accent3>
      <a:accent4>
        <a:srgbClr val="CCE7D4"/>
      </a:accent4>
      <a:accent5>
        <a:srgbClr val="FFF100"/>
      </a:accent5>
      <a:accent6>
        <a:srgbClr val="E0FFFF"/>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Banded</Template>
  <TotalTime>6137</TotalTime>
  <Words>3233</Words>
  <Application>Microsoft Office PowerPoint</Application>
  <PresentationFormat>On-screen Show (4:3)</PresentationFormat>
  <Paragraphs>148</Paragraphs>
  <Slides>21</Slides>
  <Notes>20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21</vt:i4>
      </vt:variant>
    </vt:vector>
  </HeadingPairs>
  <TitlesOfParts>
    <vt:vector size="27" baseType="lpstr">
      <vt:lpstr>Calibri</vt:lpstr>
      <vt:lpstr>Corbel</vt:lpstr>
      <vt:lpstr>Freestyle Script</vt:lpstr>
      <vt:lpstr>Times New Roman</vt:lpstr>
      <vt:lpstr>Wingdings</vt:lpstr>
      <vt:lpstr>Banded</vt:lpstr>
      <vt:lpstr>Milost u Zakonu</vt:lpstr>
      <vt:lpstr>PowerPoint Presentation</vt:lpstr>
      <vt:lpstr>PowerPoint Presentation</vt:lpstr>
      <vt:lpstr>prvo pitanje saveza</vt:lpstr>
      <vt:lpstr>Drugo pitanje saveza</vt:lpstr>
      <vt:lpstr>Drugo pitanje saveza</vt:lpstr>
      <vt:lpstr>prvo pitanje saveza</vt:lpstr>
      <vt:lpstr>PowerPoint Presentation</vt:lpstr>
      <vt:lpstr>PowerPoint Presentation</vt:lpstr>
      <vt:lpstr>PowerPoint Presentation</vt:lpstr>
      <vt:lpstr>Drugo pitanje saveza</vt:lpstr>
      <vt:lpstr>PowerPoint Presentation</vt:lpstr>
      <vt:lpstr>PowerPoint Presentation</vt:lpstr>
      <vt:lpstr>Drugo pitanje saveza</vt:lpstr>
      <vt:lpstr>Drugo pitanje saveza</vt:lpstr>
      <vt:lpstr>PowerPoint Presentation</vt:lpstr>
      <vt:lpstr>19A znamo: što god Zakon veli, govori onima pod Zakonom, da svaka usta umuknu i sav svijet bude krivac pred Bogom. 20Zato se po djelima Zakona »nitko neće opravdati pred njim. Uistinu, po Zakonu - samo spoznaja grijeha! 21Sada se pak izvan Zakona očitovala pravednost Božja, posvjedočena Zakonom i Prorocima, 22pravednost Božja po vjeri Isusa Krista, prema svima koji vjeruju. Ne, nema razlike!  23Svi su zaista sagriješili i potrebna im je slava Božja; 24opravdani su besplatno, njegovom milošću po otkupljenju u Kristu Isusu. 25Njega je Bog izložio da krvlju svojom bude Pomirilište po vjeri.  26htio je očitovati svoju pravednost u sadašnje vrijeme - da bude pravedan i da opravdava onoga koji je od vjere Isusove. 27Gdje je dakle hvastanje? Isključeno je. Po kojem zakonu? Po zakonu djela? Ne, nego po zakonu vjere. 28Smatramo zaista da se čovjek opravdava vjerom bez djela Zakona. 29Ili je Bog samo Bog Židova? Nije li i pogana? Da, i pogana. 30Jer jedan je Bog: on će opravdati obrezane zbog vjere i neobrezane po vjeri. 31Obeskrepljujemo li dakle Zakon po vjeri? Nipošto! Naprotiv, Zakon utvrđujemo. </vt:lpstr>
      <vt:lpstr>prvo pitanje saveza</vt:lpstr>
      <vt:lpstr>Drugo pitanje saveza</vt:lpstr>
      <vt:lpstr>Drugo pitanje saveza</vt:lpstr>
      <vt:lpstr>Drugo pitanje saveza</vt:lpstr>
    </vt:vector>
  </TitlesOfParts>
  <Company>Wells Fargo 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Brent</dc:creator>
  <cp:lastModifiedBy>Michael Brent</cp:lastModifiedBy>
  <cp:revision>26</cp:revision>
  <dcterms:created xsi:type="dcterms:W3CDTF">2019-02-20T16:36:24Z</dcterms:created>
  <dcterms:modified xsi:type="dcterms:W3CDTF">2019-07-08T07:49:55Z</dcterms:modified>
</cp:coreProperties>
</file>