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14"/>
  </p:notesMasterIdLst>
  <p:sldIdLst>
    <p:sldId id="392" r:id="rId2"/>
    <p:sldId id="467" r:id="rId3"/>
    <p:sldId id="465" r:id="rId4"/>
    <p:sldId id="464" r:id="rId5"/>
    <p:sldId id="462" r:id="rId6"/>
    <p:sldId id="450" r:id="rId7"/>
    <p:sldId id="411" r:id="rId8"/>
    <p:sldId id="470" r:id="rId9"/>
    <p:sldId id="471" r:id="rId10"/>
    <p:sldId id="472" r:id="rId11"/>
    <p:sldId id="463" r:id="rId12"/>
    <p:sldId id="449" r:id="rId1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3B8E7AB-3036-454D-AEC6-B727B6BF9EE3}" v="128" dt="2019-07-08T07:28:53.464"/>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90559" autoAdjust="0"/>
  </p:normalViewPr>
  <p:slideViewPr>
    <p:cSldViewPr snapToGrid="0">
      <p:cViewPr varScale="1">
        <p:scale>
          <a:sx n="75" d="100"/>
          <a:sy n="75" d="100"/>
        </p:scale>
        <p:origin x="1584" y="-29"/>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ableStyles" Target="tableStyle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viewProps" Target="viewProps.xml"/><Relationship Id="rId20"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presProps" Target="presProps.xml"/><Relationship Id="rId10" Type="http://schemas.openxmlformats.org/officeDocument/2006/relationships/slide" Target="slides/slide9.xml"/><Relationship Id="rId19" Type="http://schemas.microsoft.com/office/2016/11/relationships/changesInfo" Target="changesInfos/changesInfo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C3B8E7AB-3036-454D-AEC6-B727B6BF9EE3}"/>
    <pc:docChg chg="undo redo custSel addSld delSld modSld sldOrd">
      <pc:chgData name="Michael Brent" userId="efbb700b7c4874dd" providerId="LiveId" clId="{C3B8E7AB-3036-454D-AEC6-B727B6BF9EE3}" dt="2019-07-08T07:28:53.464" v="2488"/>
      <pc:docMkLst>
        <pc:docMk/>
      </pc:docMkLst>
      <pc:sldChg chg="modNotesTx">
        <pc:chgData name="Michael Brent" userId="efbb700b7c4874dd" providerId="LiveId" clId="{C3B8E7AB-3036-454D-AEC6-B727B6BF9EE3}" dt="2019-06-29T07:57:25.468" v="75" actId="20577"/>
        <pc:sldMkLst>
          <pc:docMk/>
          <pc:sldMk cId="2843116969" sldId="392"/>
        </pc:sldMkLst>
      </pc:sldChg>
      <pc:sldChg chg="addSp delSp modSp modNotesTx">
        <pc:chgData name="Michael Brent" userId="efbb700b7c4874dd" providerId="LiveId" clId="{C3B8E7AB-3036-454D-AEC6-B727B6BF9EE3}" dt="2019-07-08T07:27:10.959" v="2440" actId="1076"/>
        <pc:sldMkLst>
          <pc:docMk/>
          <pc:sldMk cId="1987218037" sldId="411"/>
        </pc:sldMkLst>
        <pc:spChg chg="add mod">
          <ac:chgData name="Michael Brent" userId="efbb700b7c4874dd" providerId="LiveId" clId="{C3B8E7AB-3036-454D-AEC6-B727B6BF9EE3}" dt="2019-07-08T07:27:10.959" v="2440" actId="1076"/>
          <ac:spMkLst>
            <pc:docMk/>
            <pc:sldMk cId="1987218037" sldId="411"/>
            <ac:spMk id="2" creationId="{F178C761-1B97-46B7-A807-18173FB87517}"/>
          </ac:spMkLst>
        </pc:spChg>
        <pc:spChg chg="mod">
          <ac:chgData name="Michael Brent" userId="efbb700b7c4874dd" providerId="LiveId" clId="{C3B8E7AB-3036-454D-AEC6-B727B6BF9EE3}" dt="2019-07-08T07:26:34.118" v="2434" actId="20577"/>
          <ac:spMkLst>
            <pc:docMk/>
            <pc:sldMk cId="1987218037" sldId="411"/>
            <ac:spMk id="6" creationId="{FA36B658-3F68-473C-82D4-A91C84AF4680}"/>
          </ac:spMkLst>
        </pc:spChg>
        <pc:spChg chg="mod">
          <ac:chgData name="Michael Brent" userId="efbb700b7c4874dd" providerId="LiveId" clId="{C3B8E7AB-3036-454D-AEC6-B727B6BF9EE3}" dt="2019-07-06T08:13:29.132" v="1113" actId="14100"/>
          <ac:spMkLst>
            <pc:docMk/>
            <pc:sldMk cId="1987218037" sldId="411"/>
            <ac:spMk id="12" creationId="{463443DD-0D1E-43A0-8FDF-0C61F705442D}"/>
          </ac:spMkLst>
        </pc:spChg>
        <pc:spChg chg="mod">
          <ac:chgData name="Michael Brent" userId="efbb700b7c4874dd" providerId="LiveId" clId="{C3B8E7AB-3036-454D-AEC6-B727B6BF9EE3}" dt="2019-07-08T07:25:41.530" v="2366" actId="14100"/>
          <ac:spMkLst>
            <pc:docMk/>
            <pc:sldMk cId="1987218037" sldId="411"/>
            <ac:spMk id="13" creationId="{965FCA62-BA3B-4896-A22D-D08FD0DE8151}"/>
          </ac:spMkLst>
        </pc:spChg>
        <pc:picChg chg="add mod">
          <ac:chgData name="Michael Brent" userId="efbb700b7c4874dd" providerId="LiveId" clId="{C3B8E7AB-3036-454D-AEC6-B727B6BF9EE3}" dt="2019-07-06T08:07:13.982" v="761" actId="1076"/>
          <ac:picMkLst>
            <pc:docMk/>
            <pc:sldMk cId="1987218037" sldId="411"/>
            <ac:picMk id="7" creationId="{7EC7D966-78B8-46AE-80F7-89AE520CC1A0}"/>
          </ac:picMkLst>
        </pc:picChg>
        <pc:picChg chg="del">
          <ac:chgData name="Michael Brent" userId="efbb700b7c4874dd" providerId="LiveId" clId="{C3B8E7AB-3036-454D-AEC6-B727B6BF9EE3}" dt="2019-07-06T08:05:02.355" v="754" actId="478"/>
          <ac:picMkLst>
            <pc:docMk/>
            <pc:sldMk cId="1987218037" sldId="411"/>
            <ac:picMk id="8" creationId="{A3719B3D-3172-497B-ACD1-75376947725B}"/>
          </ac:picMkLst>
        </pc:picChg>
      </pc:sldChg>
      <pc:sldChg chg="addSp delSp modSp add">
        <pc:chgData name="Michael Brent" userId="efbb700b7c4874dd" providerId="LiveId" clId="{C3B8E7AB-3036-454D-AEC6-B727B6BF9EE3}" dt="2019-07-08T07:23:00.034" v="2329" actId="20577"/>
        <pc:sldMkLst>
          <pc:docMk/>
          <pc:sldMk cId="1180552533" sldId="450"/>
        </pc:sldMkLst>
        <pc:spChg chg="add mod">
          <ac:chgData name="Michael Brent" userId="efbb700b7c4874dd" providerId="LiveId" clId="{C3B8E7AB-3036-454D-AEC6-B727B6BF9EE3}" dt="2019-07-06T08:04:37.682" v="751"/>
          <ac:spMkLst>
            <pc:docMk/>
            <pc:sldMk cId="1180552533" sldId="450"/>
            <ac:spMk id="2" creationId="{1451A537-830C-4210-A8DF-2130D933D92E}"/>
          </ac:spMkLst>
        </pc:spChg>
        <pc:spChg chg="add del mod">
          <ac:chgData name="Michael Brent" userId="efbb700b7c4874dd" providerId="LiveId" clId="{C3B8E7AB-3036-454D-AEC6-B727B6BF9EE3}" dt="2019-07-06T08:04:37.682" v="751"/>
          <ac:spMkLst>
            <pc:docMk/>
            <pc:sldMk cId="1180552533" sldId="450"/>
            <ac:spMk id="3" creationId="{0EBBBDBF-1BC7-4C9A-AA9A-677E54EB8B51}"/>
          </ac:spMkLst>
        </pc:spChg>
        <pc:spChg chg="add mod">
          <ac:chgData name="Michael Brent" userId="efbb700b7c4874dd" providerId="LiveId" clId="{C3B8E7AB-3036-454D-AEC6-B727B6BF9EE3}" dt="2019-07-06T08:04:37.682" v="751"/>
          <ac:spMkLst>
            <pc:docMk/>
            <pc:sldMk cId="1180552533" sldId="450"/>
            <ac:spMk id="4" creationId="{81D3EF37-9385-4FB4-AFE1-591060500E15}"/>
          </ac:spMkLst>
        </pc:spChg>
        <pc:spChg chg="mod">
          <ac:chgData name="Michael Brent" userId="efbb700b7c4874dd" providerId="LiveId" clId="{C3B8E7AB-3036-454D-AEC6-B727B6BF9EE3}" dt="2019-07-08T07:23:00.034" v="2329" actId="20577"/>
          <ac:spMkLst>
            <pc:docMk/>
            <pc:sldMk cId="1180552533" sldId="450"/>
            <ac:spMk id="5" creationId="{99E94D47-C234-45AD-8A3F-F33548D71246}"/>
          </ac:spMkLst>
        </pc:spChg>
        <pc:spChg chg="del">
          <ac:chgData name="Michael Brent" userId="efbb700b7c4874dd" providerId="LiveId" clId="{C3B8E7AB-3036-454D-AEC6-B727B6BF9EE3}" dt="2019-06-29T07:57:03.271" v="34" actId="478"/>
          <ac:spMkLst>
            <pc:docMk/>
            <pc:sldMk cId="1180552533" sldId="450"/>
            <ac:spMk id="6" creationId="{9D3B51E3-06F4-4F2A-B595-B967D966C531}"/>
          </ac:spMkLst>
        </pc:spChg>
        <pc:spChg chg="del mod">
          <ac:chgData name="Michael Brent" userId="efbb700b7c4874dd" providerId="LiveId" clId="{C3B8E7AB-3036-454D-AEC6-B727B6BF9EE3}" dt="2019-07-06T08:04:37.682" v="751"/>
          <ac:spMkLst>
            <pc:docMk/>
            <pc:sldMk cId="1180552533" sldId="450"/>
            <ac:spMk id="7" creationId="{2DE5621F-91D0-4FC5-BF84-27F2170732A1}"/>
          </ac:spMkLst>
        </pc:spChg>
        <pc:picChg chg="add del mod">
          <ac:chgData name="Michael Brent" userId="efbb700b7c4874dd" providerId="LiveId" clId="{C3B8E7AB-3036-454D-AEC6-B727B6BF9EE3}" dt="2019-07-06T08:04:58.662" v="753"/>
          <ac:picMkLst>
            <pc:docMk/>
            <pc:sldMk cId="1180552533" sldId="450"/>
            <ac:picMk id="8" creationId="{5378D36E-10E0-4C7F-8F61-7B14B1EA84C2}"/>
          </ac:picMkLst>
        </pc:picChg>
      </pc:sldChg>
      <pc:sldChg chg="addSp delSp modSp add">
        <pc:chgData name="Michael Brent" userId="efbb700b7c4874dd" providerId="LiveId" clId="{C3B8E7AB-3036-454D-AEC6-B727B6BF9EE3}" dt="2019-07-06T07:41:17.206" v="269"/>
        <pc:sldMkLst>
          <pc:docMk/>
          <pc:sldMk cId="1080733008" sldId="462"/>
        </pc:sldMkLst>
        <pc:spChg chg="add mod">
          <ac:chgData name="Michael Brent" userId="efbb700b7c4874dd" providerId="LiveId" clId="{C3B8E7AB-3036-454D-AEC6-B727B6BF9EE3}" dt="2019-07-06T07:39:19.840" v="257" actId="20577"/>
          <ac:spMkLst>
            <pc:docMk/>
            <pc:sldMk cId="1080733008" sldId="462"/>
            <ac:spMk id="70" creationId="{26D06EC3-A7C4-4702-ACB7-E0D42058ADB4}"/>
          </ac:spMkLst>
        </pc:spChg>
        <pc:inkChg chg="add">
          <ac:chgData name="Michael Brent" userId="efbb700b7c4874dd" providerId="LiveId" clId="{C3B8E7AB-3036-454D-AEC6-B727B6BF9EE3}" dt="2019-07-06T07:39:43.253" v="258"/>
          <ac:inkMkLst>
            <pc:docMk/>
            <pc:sldMk cId="1080733008" sldId="462"/>
            <ac:inkMk id="2" creationId="{CFAF2727-2B11-41CE-AC23-D835E1F95C12}"/>
          </ac:inkMkLst>
        </pc:inkChg>
        <pc:inkChg chg="add">
          <ac:chgData name="Michael Brent" userId="efbb700b7c4874dd" providerId="LiveId" clId="{C3B8E7AB-3036-454D-AEC6-B727B6BF9EE3}" dt="2019-07-06T07:39:43.254" v="259"/>
          <ac:inkMkLst>
            <pc:docMk/>
            <pc:sldMk cId="1080733008" sldId="462"/>
            <ac:inkMk id="3" creationId="{DBC54492-5C29-4570-BF19-DF13E8F8B0D6}"/>
          </ac:inkMkLst>
        </pc:inkChg>
        <pc:inkChg chg="add">
          <ac:chgData name="Michael Brent" userId="efbb700b7c4874dd" providerId="LiveId" clId="{C3B8E7AB-3036-454D-AEC6-B727B6BF9EE3}" dt="2019-07-06T07:39:43.255" v="260"/>
          <ac:inkMkLst>
            <pc:docMk/>
            <pc:sldMk cId="1080733008" sldId="462"/>
            <ac:inkMk id="4" creationId="{0E56BEBB-287E-4D2C-9730-B2018ABDFDF6}"/>
          </ac:inkMkLst>
        </pc:inkChg>
        <pc:inkChg chg="add">
          <ac:chgData name="Michael Brent" userId="efbb700b7c4874dd" providerId="LiveId" clId="{C3B8E7AB-3036-454D-AEC6-B727B6BF9EE3}" dt="2019-07-06T07:39:43.255" v="260"/>
          <ac:inkMkLst>
            <pc:docMk/>
            <pc:sldMk cId="1080733008" sldId="462"/>
            <ac:inkMk id="8" creationId="{92B3383A-457E-4EDC-BD61-56228D41F950}"/>
          </ac:inkMkLst>
        </pc:inkChg>
        <pc:inkChg chg="add">
          <ac:chgData name="Michael Brent" userId="efbb700b7c4874dd" providerId="LiveId" clId="{C3B8E7AB-3036-454D-AEC6-B727B6BF9EE3}" dt="2019-07-06T07:39:43.256" v="261"/>
          <ac:inkMkLst>
            <pc:docMk/>
            <pc:sldMk cId="1080733008" sldId="462"/>
            <ac:inkMk id="9" creationId="{946A1E1C-4C25-4AB6-A3E9-DE8EF51561C8}"/>
          </ac:inkMkLst>
        </pc:inkChg>
        <pc:inkChg chg="add del">
          <ac:chgData name="Michael Brent" userId="efbb700b7c4874dd" providerId="LiveId" clId="{C3B8E7AB-3036-454D-AEC6-B727B6BF9EE3}" dt="2019-07-06T07:41:03.878" v="265"/>
          <ac:inkMkLst>
            <pc:docMk/>
            <pc:sldMk cId="1080733008" sldId="462"/>
            <ac:inkMk id="10" creationId="{DB90D7B7-167C-4A47-A21A-300EFB1CC57F}"/>
          </ac:inkMkLst>
        </pc:inkChg>
        <pc:inkChg chg="add">
          <ac:chgData name="Michael Brent" userId="efbb700b7c4874dd" providerId="LiveId" clId="{C3B8E7AB-3036-454D-AEC6-B727B6BF9EE3}" dt="2019-07-06T07:41:01.944" v="264"/>
          <ac:inkMkLst>
            <pc:docMk/>
            <pc:sldMk cId="1080733008" sldId="462"/>
            <ac:inkMk id="11" creationId="{9923CCD5-2AE5-4904-B17B-20905165ACD5}"/>
          </ac:inkMkLst>
        </pc:inkChg>
        <pc:inkChg chg="add">
          <ac:chgData name="Michael Brent" userId="efbb700b7c4874dd" providerId="LiveId" clId="{C3B8E7AB-3036-454D-AEC6-B727B6BF9EE3}" dt="2019-07-06T07:41:03.878" v="265"/>
          <ac:inkMkLst>
            <pc:docMk/>
            <pc:sldMk cId="1080733008" sldId="462"/>
            <ac:inkMk id="12" creationId="{065BCF67-90DC-4B2F-85C7-22F4B4CE71C3}"/>
          </ac:inkMkLst>
        </pc:inkChg>
        <pc:inkChg chg="add">
          <ac:chgData name="Michael Brent" userId="efbb700b7c4874dd" providerId="LiveId" clId="{C3B8E7AB-3036-454D-AEC6-B727B6BF9EE3}" dt="2019-07-06T07:41:07.019" v="267"/>
          <ac:inkMkLst>
            <pc:docMk/>
            <pc:sldMk cId="1080733008" sldId="462"/>
            <ac:inkMk id="14" creationId="{D8F350C2-1DAB-42E2-A2C8-44E41FC29CD6}"/>
          </ac:inkMkLst>
        </pc:inkChg>
        <pc:inkChg chg="add">
          <ac:chgData name="Michael Brent" userId="efbb700b7c4874dd" providerId="LiveId" clId="{C3B8E7AB-3036-454D-AEC6-B727B6BF9EE3}" dt="2019-07-06T07:41:13.124" v="268"/>
          <ac:inkMkLst>
            <pc:docMk/>
            <pc:sldMk cId="1080733008" sldId="462"/>
            <ac:inkMk id="15" creationId="{D70F4BA7-8C30-42B0-B681-27412A987A1F}"/>
          </ac:inkMkLst>
        </pc:inkChg>
        <pc:inkChg chg="add">
          <ac:chgData name="Michael Brent" userId="efbb700b7c4874dd" providerId="LiveId" clId="{C3B8E7AB-3036-454D-AEC6-B727B6BF9EE3}" dt="2019-07-06T07:41:17.206" v="269"/>
          <ac:inkMkLst>
            <pc:docMk/>
            <pc:sldMk cId="1080733008" sldId="462"/>
            <ac:inkMk id="16" creationId="{3192631D-2CF8-418C-84D0-6F81255C3256}"/>
          </ac:inkMkLst>
        </pc:inkChg>
        <pc:inkChg chg="del">
          <ac:chgData name="Michael Brent" userId="efbb700b7c4874dd" providerId="LiveId" clId="{C3B8E7AB-3036-454D-AEC6-B727B6BF9EE3}" dt="2019-07-06T07:39:43.256" v="261"/>
          <ac:inkMkLst>
            <pc:docMk/>
            <pc:sldMk cId="1080733008" sldId="462"/>
            <ac:inkMk id="95" creationId="{09788004-B055-4D00-A0BC-02540D2CA470}"/>
          </ac:inkMkLst>
        </pc:inkChg>
        <pc:inkChg chg="del">
          <ac:chgData name="Michael Brent" userId="efbb700b7c4874dd" providerId="LiveId" clId="{C3B8E7AB-3036-454D-AEC6-B727B6BF9EE3}" dt="2019-07-06T07:41:13.124" v="268"/>
          <ac:inkMkLst>
            <pc:docMk/>
            <pc:sldMk cId="1080733008" sldId="462"/>
            <ac:inkMk id="100" creationId="{42F0DA77-161D-4D45-BC2B-8B434AA8E2BC}"/>
          </ac:inkMkLst>
        </pc:inkChg>
        <pc:inkChg chg="del">
          <ac:chgData name="Michael Brent" userId="efbb700b7c4874dd" providerId="LiveId" clId="{C3B8E7AB-3036-454D-AEC6-B727B6BF9EE3}" dt="2019-07-06T07:39:43.254" v="259"/>
          <ac:inkMkLst>
            <pc:docMk/>
            <pc:sldMk cId="1080733008" sldId="462"/>
            <ac:inkMk id="155" creationId="{389DA216-FCBA-476D-B49C-80CA4576121F}"/>
          </ac:inkMkLst>
        </pc:inkChg>
        <pc:inkChg chg="del">
          <ac:chgData name="Michael Brent" userId="efbb700b7c4874dd" providerId="LiveId" clId="{C3B8E7AB-3036-454D-AEC6-B727B6BF9EE3}" dt="2019-07-06T07:39:43.255" v="260"/>
          <ac:inkMkLst>
            <pc:docMk/>
            <pc:sldMk cId="1080733008" sldId="462"/>
            <ac:inkMk id="156" creationId="{C5C7DA62-5D57-4788-884C-379ED0CD860D}"/>
          </ac:inkMkLst>
        </pc:inkChg>
        <pc:inkChg chg="del">
          <ac:chgData name="Michael Brent" userId="efbb700b7c4874dd" providerId="LiveId" clId="{C3B8E7AB-3036-454D-AEC6-B727B6BF9EE3}" dt="2019-07-06T07:41:07.019" v="267"/>
          <ac:inkMkLst>
            <pc:docMk/>
            <pc:sldMk cId="1080733008" sldId="462"/>
            <ac:inkMk id="158" creationId="{2D0AE2AD-6453-494D-B90B-CC5116672A54}"/>
          </ac:inkMkLst>
        </pc:inkChg>
        <pc:inkChg chg="del">
          <ac:chgData name="Michael Brent" userId="efbb700b7c4874dd" providerId="LiveId" clId="{C3B8E7AB-3036-454D-AEC6-B727B6BF9EE3}" dt="2019-07-06T07:39:43.257" v="262"/>
          <ac:inkMkLst>
            <pc:docMk/>
            <pc:sldMk cId="1080733008" sldId="462"/>
            <ac:inkMk id="159" creationId="{4B6B8C40-8A2F-418B-8507-67D48ED9937F}"/>
          </ac:inkMkLst>
        </pc:inkChg>
        <pc:inkChg chg="del">
          <ac:chgData name="Michael Brent" userId="efbb700b7c4874dd" providerId="LiveId" clId="{C3B8E7AB-3036-454D-AEC6-B727B6BF9EE3}" dt="2019-07-06T07:39:43.258" v="263"/>
          <ac:inkMkLst>
            <pc:docMk/>
            <pc:sldMk cId="1080733008" sldId="462"/>
            <ac:inkMk id="160" creationId="{BA3564D5-2599-4AF7-87BA-09D436A40008}"/>
          </ac:inkMkLst>
        </pc:inkChg>
        <pc:inkChg chg="del">
          <ac:chgData name="Michael Brent" userId="efbb700b7c4874dd" providerId="LiveId" clId="{C3B8E7AB-3036-454D-AEC6-B727B6BF9EE3}" dt="2019-07-06T07:39:43.253" v="258"/>
          <ac:inkMkLst>
            <pc:docMk/>
            <pc:sldMk cId="1080733008" sldId="462"/>
            <ac:inkMk id="172" creationId="{3848EA01-AABC-4A1C-9685-930B2369D7A2}"/>
          </ac:inkMkLst>
        </pc:inkChg>
        <pc:inkChg chg="del">
          <ac:chgData name="Michael Brent" userId="efbb700b7c4874dd" providerId="LiveId" clId="{C3B8E7AB-3036-454D-AEC6-B727B6BF9EE3}" dt="2019-07-06T07:41:07.018" v="266"/>
          <ac:inkMkLst>
            <pc:docMk/>
            <pc:sldMk cId="1080733008" sldId="462"/>
            <ac:inkMk id="182" creationId="{93138EAD-011D-4D02-A2D5-37C2CCCA6EF2}"/>
          </ac:inkMkLst>
        </pc:inkChg>
        <pc:inkChg chg="del">
          <ac:chgData name="Michael Brent" userId="efbb700b7c4874dd" providerId="LiveId" clId="{C3B8E7AB-3036-454D-AEC6-B727B6BF9EE3}" dt="2019-07-06T07:41:01.944" v="264"/>
          <ac:inkMkLst>
            <pc:docMk/>
            <pc:sldMk cId="1080733008" sldId="462"/>
            <ac:inkMk id="183" creationId="{CA38C92A-88A8-42FF-90B4-584751E123BE}"/>
          </ac:inkMkLst>
        </pc:inkChg>
        <pc:inkChg chg="del">
          <ac:chgData name="Michael Brent" userId="efbb700b7c4874dd" providerId="LiveId" clId="{C3B8E7AB-3036-454D-AEC6-B727B6BF9EE3}" dt="2019-07-06T07:41:17.206" v="269"/>
          <ac:inkMkLst>
            <pc:docMk/>
            <pc:sldMk cId="1080733008" sldId="462"/>
            <ac:inkMk id="184" creationId="{339112AC-C7E7-4FC2-92EB-67408C332C82}"/>
          </ac:inkMkLst>
        </pc:inkChg>
      </pc:sldChg>
      <pc:sldChg chg="add ord modAnim">
        <pc:chgData name="Michael Brent" userId="efbb700b7c4874dd" providerId="LiveId" clId="{C3B8E7AB-3036-454D-AEC6-B727B6BF9EE3}" dt="2019-07-06T08:20:47.937" v="1372"/>
        <pc:sldMkLst>
          <pc:docMk/>
          <pc:sldMk cId="3995796085" sldId="463"/>
        </pc:sldMkLst>
      </pc:sldChg>
      <pc:sldChg chg="add ord modNotesTx">
        <pc:chgData name="Michael Brent" userId="efbb700b7c4874dd" providerId="LiveId" clId="{C3B8E7AB-3036-454D-AEC6-B727B6BF9EE3}" dt="2019-07-08T07:22:41.993" v="2318" actId="20577"/>
        <pc:sldMkLst>
          <pc:docMk/>
          <pc:sldMk cId="2555062443" sldId="464"/>
        </pc:sldMkLst>
      </pc:sldChg>
      <pc:sldChg chg="delSp add ord modNotesTx">
        <pc:chgData name="Michael Brent" userId="efbb700b7c4874dd" providerId="LiveId" clId="{C3B8E7AB-3036-454D-AEC6-B727B6BF9EE3}" dt="2019-07-08T07:21:19.324" v="1926" actId="20577"/>
        <pc:sldMkLst>
          <pc:docMk/>
          <pc:sldMk cId="1687796994" sldId="465"/>
        </pc:sldMkLst>
        <pc:spChg chg="del">
          <ac:chgData name="Michael Brent" userId="efbb700b7c4874dd" providerId="LiveId" clId="{C3B8E7AB-3036-454D-AEC6-B727B6BF9EE3}" dt="2019-07-06T07:42:53.867" v="275" actId="478"/>
          <ac:spMkLst>
            <pc:docMk/>
            <pc:sldMk cId="1687796994" sldId="465"/>
            <ac:spMk id="2" creationId="{F424D9AB-9ED0-47B5-A7B9-85CE434FBC8F}"/>
          </ac:spMkLst>
        </pc:spChg>
      </pc:sldChg>
      <pc:sldChg chg="addSp delSp modSp add del">
        <pc:chgData name="Michael Brent" userId="efbb700b7c4874dd" providerId="LiveId" clId="{C3B8E7AB-3036-454D-AEC6-B727B6BF9EE3}" dt="2019-07-08T07:19:30.261" v="1572" actId="2696"/>
        <pc:sldMkLst>
          <pc:docMk/>
          <pc:sldMk cId="405759905" sldId="466"/>
        </pc:sldMkLst>
        <pc:spChg chg="del mod">
          <ac:chgData name="Michael Brent" userId="efbb700b7c4874dd" providerId="LiveId" clId="{C3B8E7AB-3036-454D-AEC6-B727B6BF9EE3}" dt="2019-07-06T07:48:46.386" v="346" actId="478"/>
          <ac:spMkLst>
            <pc:docMk/>
            <pc:sldMk cId="405759905" sldId="466"/>
            <ac:spMk id="2" creationId="{22E10463-B86A-4424-A3BD-56D2ADAC67E8}"/>
          </ac:spMkLst>
        </pc:spChg>
        <pc:spChg chg="del mod">
          <ac:chgData name="Michael Brent" userId="efbb700b7c4874dd" providerId="LiveId" clId="{C3B8E7AB-3036-454D-AEC6-B727B6BF9EE3}" dt="2019-07-06T07:48:40.770" v="345" actId="478"/>
          <ac:spMkLst>
            <pc:docMk/>
            <pc:sldMk cId="405759905" sldId="466"/>
            <ac:spMk id="3" creationId="{E50A99D9-39C6-422C-990B-7903ACC382A7}"/>
          </ac:spMkLst>
        </pc:spChg>
        <pc:spChg chg="add del mod">
          <ac:chgData name="Michael Brent" userId="efbb700b7c4874dd" providerId="LiveId" clId="{C3B8E7AB-3036-454D-AEC6-B727B6BF9EE3}" dt="2019-07-06T07:46:27.821" v="279"/>
          <ac:spMkLst>
            <pc:docMk/>
            <pc:sldMk cId="405759905" sldId="466"/>
            <ac:spMk id="4" creationId="{9D475819-32A6-4DE4-817C-3F0FAAB1B41B}"/>
          </ac:spMkLst>
        </pc:spChg>
        <pc:spChg chg="add del mod">
          <ac:chgData name="Michael Brent" userId="efbb700b7c4874dd" providerId="LiveId" clId="{C3B8E7AB-3036-454D-AEC6-B727B6BF9EE3}" dt="2019-07-06T07:48:46.386" v="346" actId="478"/>
          <ac:spMkLst>
            <pc:docMk/>
            <pc:sldMk cId="405759905" sldId="466"/>
            <ac:spMk id="6" creationId="{25109F04-D909-4625-903D-959E66C64350}"/>
          </ac:spMkLst>
        </pc:spChg>
        <pc:spChg chg="add del mod">
          <ac:chgData name="Michael Brent" userId="efbb700b7c4874dd" providerId="LiveId" clId="{C3B8E7AB-3036-454D-AEC6-B727B6BF9EE3}" dt="2019-07-06T07:48:48.984" v="347" actId="478"/>
          <ac:spMkLst>
            <pc:docMk/>
            <pc:sldMk cId="405759905" sldId="466"/>
            <ac:spMk id="8" creationId="{876D1F4C-06B8-42E0-8BBC-AA563EADD100}"/>
          </ac:spMkLst>
        </pc:spChg>
        <pc:picChg chg="add del mod">
          <ac:chgData name="Michael Brent" userId="efbb700b7c4874dd" providerId="LiveId" clId="{C3B8E7AB-3036-454D-AEC6-B727B6BF9EE3}" dt="2019-07-06T07:49:24.095" v="353" actId="478"/>
          <ac:picMkLst>
            <pc:docMk/>
            <pc:sldMk cId="405759905" sldId="466"/>
            <ac:picMk id="10" creationId="{A0A2DE54-9E20-4125-8C02-594BB205933F}"/>
          </ac:picMkLst>
        </pc:picChg>
        <pc:picChg chg="add del mod">
          <ac:chgData name="Michael Brent" userId="efbb700b7c4874dd" providerId="LiveId" clId="{C3B8E7AB-3036-454D-AEC6-B727B6BF9EE3}" dt="2019-07-06T08:01:10.448" v="735" actId="478"/>
          <ac:picMkLst>
            <pc:docMk/>
            <pc:sldMk cId="405759905" sldId="466"/>
            <ac:picMk id="12" creationId="{AB9B4075-54D8-4577-82FA-51A6DF4DB567}"/>
          </ac:picMkLst>
        </pc:picChg>
        <pc:picChg chg="add mod">
          <ac:chgData name="Michael Brent" userId="efbb700b7c4874dd" providerId="LiveId" clId="{C3B8E7AB-3036-454D-AEC6-B727B6BF9EE3}" dt="2019-07-06T08:02:37.890" v="740" actId="1076"/>
          <ac:picMkLst>
            <pc:docMk/>
            <pc:sldMk cId="405759905" sldId="466"/>
            <ac:picMk id="14" creationId="{4BD92D65-E462-4703-9DEB-5CEB30C6A1F0}"/>
          </ac:picMkLst>
        </pc:picChg>
      </pc:sldChg>
      <pc:sldChg chg="modSp add">
        <pc:chgData name="Michael Brent" userId="efbb700b7c4874dd" providerId="LiveId" clId="{C3B8E7AB-3036-454D-AEC6-B727B6BF9EE3}" dt="2019-07-06T08:00:48.050" v="733" actId="20577"/>
        <pc:sldMkLst>
          <pc:docMk/>
          <pc:sldMk cId="1460427675" sldId="467"/>
        </pc:sldMkLst>
        <pc:spChg chg="mod">
          <ac:chgData name="Michael Brent" userId="efbb700b7c4874dd" providerId="LiveId" clId="{C3B8E7AB-3036-454D-AEC6-B727B6BF9EE3}" dt="2019-07-06T08:00:48.050" v="733" actId="20577"/>
          <ac:spMkLst>
            <pc:docMk/>
            <pc:sldMk cId="1460427675" sldId="467"/>
            <ac:spMk id="2" creationId="{22E10463-B86A-4424-A3BD-56D2ADAC67E8}"/>
          </ac:spMkLst>
        </pc:spChg>
        <pc:spChg chg="mod">
          <ac:chgData name="Michael Brent" userId="efbb700b7c4874dd" providerId="LiveId" clId="{C3B8E7AB-3036-454D-AEC6-B727B6BF9EE3}" dt="2019-07-06T07:59:57.733" v="702" actId="14100"/>
          <ac:spMkLst>
            <pc:docMk/>
            <pc:sldMk cId="1460427675" sldId="467"/>
            <ac:spMk id="3" creationId="{E50A99D9-39C6-422C-990B-7903ACC382A7}"/>
          </ac:spMkLst>
        </pc:spChg>
      </pc:sldChg>
      <pc:sldChg chg="add del ord">
        <pc:chgData name="Michael Brent" userId="efbb700b7c4874dd" providerId="LiveId" clId="{C3B8E7AB-3036-454D-AEC6-B727B6BF9EE3}" dt="2019-07-08T07:19:29.189" v="1571" actId="2696"/>
        <pc:sldMkLst>
          <pc:docMk/>
          <pc:sldMk cId="2559176165" sldId="468"/>
        </pc:sldMkLst>
      </pc:sldChg>
      <pc:sldChg chg="addSp delSp modSp add del">
        <pc:chgData name="Michael Brent" userId="efbb700b7c4874dd" providerId="LiveId" clId="{C3B8E7AB-3036-454D-AEC6-B727B6BF9EE3}" dt="2019-07-08T07:19:32.318" v="1573" actId="2696"/>
        <pc:sldMkLst>
          <pc:docMk/>
          <pc:sldMk cId="4277703079" sldId="469"/>
        </pc:sldMkLst>
        <pc:picChg chg="add mod">
          <ac:chgData name="Michael Brent" userId="efbb700b7c4874dd" providerId="LiveId" clId="{C3B8E7AB-3036-454D-AEC6-B727B6BF9EE3}" dt="2019-07-06T08:03:07.125" v="742" actId="1076"/>
          <ac:picMkLst>
            <pc:docMk/>
            <pc:sldMk cId="4277703079" sldId="469"/>
            <ac:picMk id="3" creationId="{E6432AD8-2BE2-462B-921F-0C80BB9756B5}"/>
          </ac:picMkLst>
        </pc:picChg>
        <pc:picChg chg="del">
          <ac:chgData name="Michael Brent" userId="efbb700b7c4874dd" providerId="LiveId" clId="{C3B8E7AB-3036-454D-AEC6-B727B6BF9EE3}" dt="2019-07-06T07:51:03.855" v="362" actId="478"/>
          <ac:picMkLst>
            <pc:docMk/>
            <pc:sldMk cId="4277703079" sldId="469"/>
            <ac:picMk id="12" creationId="{AB9B4075-54D8-4577-82FA-51A6DF4DB567}"/>
          </ac:picMkLst>
        </pc:picChg>
      </pc:sldChg>
      <pc:sldChg chg="addSp modSp add modNotesTx">
        <pc:chgData name="Michael Brent" userId="efbb700b7c4874dd" providerId="LiveId" clId="{C3B8E7AB-3036-454D-AEC6-B727B6BF9EE3}" dt="2019-07-08T07:28:03.588" v="2473" actId="1038"/>
        <pc:sldMkLst>
          <pc:docMk/>
          <pc:sldMk cId="1585978224" sldId="470"/>
        </pc:sldMkLst>
        <pc:spChg chg="mod">
          <ac:chgData name="Michael Brent" userId="efbb700b7c4874dd" providerId="LiveId" clId="{C3B8E7AB-3036-454D-AEC6-B727B6BF9EE3}" dt="2019-07-06T08:20:19.522" v="1352" actId="1035"/>
          <ac:spMkLst>
            <pc:docMk/>
            <pc:sldMk cId="1585978224" sldId="470"/>
            <ac:spMk id="6" creationId="{FA36B658-3F68-473C-82D4-A91C84AF4680}"/>
          </ac:spMkLst>
        </pc:spChg>
        <pc:spChg chg="add mod">
          <ac:chgData name="Michael Brent" userId="efbb700b7c4874dd" providerId="LiveId" clId="{C3B8E7AB-3036-454D-AEC6-B727B6BF9EE3}" dt="2019-07-08T07:28:03.588" v="2473" actId="1038"/>
          <ac:spMkLst>
            <pc:docMk/>
            <pc:sldMk cId="1585978224" sldId="470"/>
            <ac:spMk id="8" creationId="{C9E499CF-68DC-412A-8568-A78E76BFE473}"/>
          </ac:spMkLst>
        </pc:spChg>
        <pc:spChg chg="mod">
          <ac:chgData name="Michael Brent" userId="efbb700b7c4874dd" providerId="LiveId" clId="{C3B8E7AB-3036-454D-AEC6-B727B6BF9EE3}" dt="2019-07-06T08:24:20.393" v="1570" actId="1036"/>
          <ac:spMkLst>
            <pc:docMk/>
            <pc:sldMk cId="1585978224" sldId="470"/>
            <ac:spMk id="12" creationId="{463443DD-0D1E-43A0-8FDF-0C61F705442D}"/>
          </ac:spMkLst>
        </pc:spChg>
        <pc:spChg chg="mod">
          <ac:chgData name="Michael Brent" userId="efbb700b7c4874dd" providerId="LiveId" clId="{C3B8E7AB-3036-454D-AEC6-B727B6BF9EE3}" dt="2019-07-06T08:17:08.650" v="1181" actId="14100"/>
          <ac:spMkLst>
            <pc:docMk/>
            <pc:sldMk cId="1585978224" sldId="470"/>
            <ac:spMk id="13" creationId="{965FCA62-BA3B-4896-A22D-D08FD0DE8151}"/>
          </ac:spMkLst>
        </pc:spChg>
      </pc:sldChg>
      <pc:sldChg chg="addSp modSp add">
        <pc:chgData name="Michael Brent" userId="efbb700b7c4874dd" providerId="LiveId" clId="{C3B8E7AB-3036-454D-AEC6-B727B6BF9EE3}" dt="2019-07-08T07:28:43.774" v="2487" actId="122"/>
        <pc:sldMkLst>
          <pc:docMk/>
          <pc:sldMk cId="1340841489" sldId="471"/>
        </pc:sldMkLst>
        <pc:spChg chg="mod">
          <ac:chgData name="Michael Brent" userId="efbb700b7c4874dd" providerId="LiveId" clId="{C3B8E7AB-3036-454D-AEC6-B727B6BF9EE3}" dt="2019-07-06T08:23:50.487" v="1542" actId="6549"/>
          <ac:spMkLst>
            <pc:docMk/>
            <pc:sldMk cId="1340841489" sldId="471"/>
            <ac:spMk id="6" creationId="{FA36B658-3F68-473C-82D4-A91C84AF4680}"/>
          </ac:spMkLst>
        </pc:spChg>
        <pc:spChg chg="add mod">
          <ac:chgData name="Michael Brent" userId="efbb700b7c4874dd" providerId="LiveId" clId="{C3B8E7AB-3036-454D-AEC6-B727B6BF9EE3}" dt="2019-07-08T07:28:43.774" v="2487" actId="122"/>
          <ac:spMkLst>
            <pc:docMk/>
            <pc:sldMk cId="1340841489" sldId="471"/>
            <ac:spMk id="8" creationId="{06E63B5D-00D3-426F-B086-43541CC69D19}"/>
          </ac:spMkLst>
        </pc:spChg>
        <pc:spChg chg="mod">
          <ac:chgData name="Michael Brent" userId="efbb700b7c4874dd" providerId="LiveId" clId="{C3B8E7AB-3036-454D-AEC6-B727B6BF9EE3}" dt="2019-07-06T08:21:29.422" v="1375" actId="14100"/>
          <ac:spMkLst>
            <pc:docMk/>
            <pc:sldMk cId="1340841489" sldId="471"/>
            <ac:spMk id="12" creationId="{463443DD-0D1E-43A0-8FDF-0C61F705442D}"/>
          </ac:spMkLst>
        </pc:spChg>
        <pc:spChg chg="mod">
          <ac:chgData name="Michael Brent" userId="efbb700b7c4874dd" providerId="LiveId" clId="{C3B8E7AB-3036-454D-AEC6-B727B6BF9EE3}" dt="2019-07-06T08:23:57.059" v="1558" actId="1035"/>
          <ac:spMkLst>
            <pc:docMk/>
            <pc:sldMk cId="1340841489" sldId="471"/>
            <ac:spMk id="13" creationId="{965FCA62-BA3B-4896-A22D-D08FD0DE8151}"/>
          </ac:spMkLst>
        </pc:spChg>
      </pc:sldChg>
      <pc:sldChg chg="addSp modSp add">
        <pc:chgData name="Michael Brent" userId="efbb700b7c4874dd" providerId="LiveId" clId="{C3B8E7AB-3036-454D-AEC6-B727B6BF9EE3}" dt="2019-07-08T07:28:53.464" v="2488"/>
        <pc:sldMkLst>
          <pc:docMk/>
          <pc:sldMk cId="3701025443" sldId="472"/>
        </pc:sldMkLst>
        <pc:spChg chg="add">
          <ac:chgData name="Michael Brent" userId="efbb700b7c4874dd" providerId="LiveId" clId="{C3B8E7AB-3036-454D-AEC6-B727B6BF9EE3}" dt="2019-07-08T07:28:53.464" v="2488"/>
          <ac:spMkLst>
            <pc:docMk/>
            <pc:sldMk cId="3701025443" sldId="472"/>
            <ac:spMk id="8" creationId="{41DEBCD2-7446-41A9-B9BB-159AAACF6B83}"/>
          </ac:spMkLst>
        </pc:spChg>
        <pc:spChg chg="mod">
          <ac:chgData name="Michael Brent" userId="efbb700b7c4874dd" providerId="LiveId" clId="{C3B8E7AB-3036-454D-AEC6-B727B6BF9EE3}" dt="2019-07-06T08:24:13.777" v="1565" actId="1036"/>
          <ac:spMkLst>
            <pc:docMk/>
            <pc:sldMk cId="3701025443" sldId="472"/>
            <ac:spMk id="12" creationId="{463443DD-0D1E-43A0-8FDF-0C61F705442D}"/>
          </ac:spMkLst>
        </pc:spChg>
      </pc:sldChg>
      <pc:sldMasterChg chg="delSldLayout">
        <pc:chgData name="Michael Brent" userId="efbb700b7c4874dd" providerId="LiveId" clId="{C3B8E7AB-3036-454D-AEC6-B727B6BF9EE3}" dt="2019-07-06T08:04:10.283" v="749" actId="2696"/>
        <pc:sldMasterMkLst>
          <pc:docMk/>
          <pc:sldMasterMk cId="1306333361" sldId="2147483732"/>
        </pc:sldMasterMkLst>
      </pc:sldMasterChg>
    </pc:docChg>
  </pc:docChgLst>
</pc:chgInfo>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8:22.197"/>
    </inkml:context>
    <inkml:brush xml:id="br0">
      <inkml:brushProperty name="width" value="0.05" units="cm"/>
      <inkml:brushProperty name="height" value="0.05" units="cm"/>
      <inkml:brushProperty name="ignorePressure" value="1"/>
    </inkml:brush>
  </inkml:definitions>
  <inkml:trace contextRef="#ctx0" brushRef="#br0">0 5693,'0'-16,"1"0,0 0,2 0,-1 1,2-1,0 1,1-1,0 1,2 1,-1-1,2 1,4-7,11-14,0 2,3 1,0 0,2 2,18-14,44-33,30-16,-89 68,-1-1,-1-2,-2-1,13-18,90-131,-126 171,16-22,1 0,2 2,0 0,2 2,0 0,2 2,1 1,0 1,2 2,0 0,1 3,1 0,30-10,53-12,-41 14,65-30,-92 31,2 3,0 2,2 2,0 2,0 2,38-3,-2 6,0-4,20-9,-73 14,0 2,0 1,1 1,0 2,6 2,23 0,189-5,-209 1,-1-1,-1-3,1-1,34-14,30-17,80-43,93-63,14-8,-155 84,52-25,-106 58,-11 5,56-33,-114 53,1 0,-2 0,1-1,-2-1,5-6,10-9,-22 19,0 1,-1-1,0 0,-1-1,0 1,0-1,-1 0,-1 0,0-1,0-1,8-23,31-70,49-90,-55 121,-20 39,-2 0,-2-2,7-33,17-117,-33 170,12-134,-9 122,-1-2,1 1,2 0,1 0,1 1,1 0,9-13,-19 40,287-538,-279 524,13-27,2 0,1 2,14-15,19-12,34-30,-36 40,20-16,4 4,74-49,38-34,-147 114,-1-2,-2-2,0-4,7-15,-17 21,1 2,2 1,36-31,-57 60,0 0,0 1,1 0,1 2,-1-1,6 0,18-6,0 2,3 2,-22 6,0 2,0 0,0 1,13 2,-14-1,-16 0,0 0,0 1,0-1,1 1,-1 0,0 0,0 0,0 0,-1 1,1-1,0 1,0 0,1 1,34 33,-32-30,1 1,0 0,0-1,0-1,7 5,172 78,-160-77,-1-1,2-1,-1-2,1 0,0-2,22 2,32-1,52-5,-18 0,-88 1,-1 1,1 0,-1 2,-1 2,1 0,-1 1,21 11,13 9,0 4,28 21,-53-31,93 55,-107-66,1-2,0 0,1-1,0-1,8 1,-17-6,1-1,-1 0,14-1,-14 0,0 0,0 1,1 0,1 2,-2-1,1 3,-7 17,-2 10,-2 0,-2 0,0 0,-4 22,1 20,2 47,0-111</inkml:trace>
  <inkml:trace contextRef="#ctx0" brushRef="#br0" timeOffset="707.63">8612 1355,'0'536,"0"-534,1-1,-1 1,0-1,1 1,-1-1,1 0,0 1,0-1,-1 0,1 1,0-1,0 0,0 0,0 0,0 1,0-1,1-1,-1 1,0 0,0 0,1 0,0 0,37 16,-26-12,38 13,1-3,1-1,0-3,8-1,37 7,-91-15,0 0,-1 1,1-1,-1 1,1 0,-1 1,0 0,0 0,-1 0,1 0,-1 1,0 0,0 0,0 1,-1-1,0 1,0 0,2 5,4 7,-2 0,0 1,-1 0,-1 1,4 17,-10-33,1 0,0 0,1 0,-1-1,1 1,0-1,-1 1,2-1,-1 1,0-1,1 0,-1 0,1 0,0-1,0 1,0 0,0-1,0 0,1 0,-1 0,1 0,0-1,-1 1,3 0,7 1,1-1,0 0,0 0,-1-2,1 0,3 0,-14 0,2-1,-1-1,1 1,-1-1,1 0,-1 0,0 0,0-1,0 1,0-1,0 0,-1 0,1 0,-1-1,2-2,11-8,6-4,1 1,1 2,1 0,0 1,1 2,52-22,3 3,-3 2,8-8,-72 30</inkml:trace>
  <inkml:trace contextRef="#ctx0" brushRef="#br0" timeOffset="1697.613">10266 1853,'63'1,"-22"1,1-3,10-2,-45 2,-1-1,1 1,-1-1,0 0,0-1,0 1,0-1,-1 0,1-1,-1 1,0-1,0 0,0 0,0-1,-1 0,1 0,-1 0,0 0,-1 4,0-1,1 1,-1 0,1 0,0 0,-1 1,1-1,-1 1,1 0,0 0,-1 0,1 0,0 1,-1-1,1 1,10 0,118 1,-128-1,0 0,0 0,0 1,0 0,0 0,0 0,0 0,0 0,-1 1,1 0,-1-1,0 1,0 1,0-1,2 3,23 20,41 15,-43-27,-2 1,6 4,-29-18,16 11,-1 1,0 1,0 0,11 15,-23-24,-2-1,1 0,0 1,-1-1,0 1,0 0,0 0,0 0,-1 0,0 0,0 1,1 59,-2-42,1 38,3 0,2 1,3-2,3 1,2-1,3-1,10 21,-15-56,0-2,2 1,0-1,2-1,0-1,1 0,19 16,-5-4,-2 1,1 6,-3 1,-2 2,-2 1,-2 2,-2-1,3 15,-2-19,-13-30</inkml:trace>
  <inkml:trace contextRef="#ctx0" brushRef="#br0" timeOffset="2163.659">11959 3602,'65'48,"-3"3,-1 3,-3 2,-3 3,29 42,-39-50,3-1,1-3,2-2,5 1,83 73,-117-97,-1 1,-1 1,-1 1,-1 0,2 6,23 47,2 11,41 72,-17-63,-60-86</inkml:trace>
  <inkml:trace contextRef="#ctx0" brushRef="#br0" timeOffset="2662.527">13468 5187,'651'0,"-615"2,-1 0,1 3,-1 1,0 1,-1 2,0 2,0 1,-1 1,3 4,18 11,-1 2,-2 2,-1 3,45 40,-51-38,2-1,2-3,1-1,1-3,46 19,-36-23,-3-1,-1 3,9 7,-48-24,0 1,0 1,-1 0,-1 2,0-1,-1 2,-1 0,9 13,10 22,-2 2,22 54,-21-41,30 45,-48-90,1 0,1 0,0-1,2-1,0-1,1-1,4 2,25 15,2-2,1-3,13 4,7 4,16 14,-69-38,-1 1,0 0,-1 1,0 1,-1 0,0 1,-2 0,1 2,19 32,-2 2,-1 4,-16-31,11 22</inkml:trace>
  <inkml:trace contextRef="#ctx0" brushRef="#br0" timeOffset="4607.248">9380 2397,'0'-21,"-1"12,0 1,1-1,1 1,-1 0,1-1,0 1,1 0,0-1,1 1,-1 0,1 1,1-1,3-6,4-1,1 1,0 0,1 1,0 1,1 0,0 1,1 0,11-5,29-15,54-21,-48 24,15-12,-42 20,-1-2,-1-1,0-1,-2-2,-1-2,3-5,1-5</inkml:trace>
  <inkml:trace contextRef="#ctx0" brushRef="#br0" timeOffset="5655.18">9751 2158,'462'-171,"-420"160,0 2,0 2,0 1,1 3,26 1,-10 0,61-3,-98 5</inkml:trace>
  <inkml:trace contextRef="#ctx0" brushRef="#br0" timeOffset="6026.376">10981 2188,'0'220,"0"-215,0 0,1 1,0-1,0 0,0 0,1 0,0 0,0 0,0-1,0 1,1 0,0-1,0 0,0 0,3 3,8 8,1-1,0-1,11 7,31 29,-39-30,37 38,15 9,-38-36,-1 2,-2 0,-1 2,-1 1,-2 2,-2 0,-2 1,-1 1,-1 1,3 17,29 73,-48-119</inkml:trace>
  <inkml:trace contextRef="#ctx0" brushRef="#br0" timeOffset="6878.853">12012 3610,'13'0,"22"-1,1 2,-1 2,9 3,-32-4,1 1,-1 1,0 0,0 0,0 1,0 1,-1 0,0 1,0 0,7 7,13 15,-1 2,-2 0,-1 3,-1 0,9 19,9 9,3 0,96 122,9 35,-106-146,0 7,-19-29,3-1,1-2,34 38,-40-60,2-1,1 0,0-3,2 0,1-2,0-1,1-2,1-1,1-1,18 4,64 18,1-6,63 7,-93-21,15 5,-1 5,83 33,-136-40,0 2,-1 2,-1 2,-2 1,0 3,22 21,-29-18,1-2,2-1,1-3,1-1,4-1,43 13,23 3,79 33,-172-65,0 1,-1 2,0-1,-1 2,-1 0,0 1,0 1,-2 0,0 1,6 9,17 29,-3 1,21 45,-27-46,2-2,2-1,14 14,-12-29,1 0,2-2,1-2,37 23,-35-26,0 1,-2 2,-2 2,32 38,-2 18,50 91,-102-157,20 32</inkml:trace>
  <inkml:trace contextRef="#ctx0" brushRef="#br0" timeOffset="7800.725">11497 2895,'0'0,"0"0,0 0,0 0,0 0,0 0,0 0,0 0</inkml:trace>
  <inkml:trace contextRef="#ctx0" brushRef="#br0" timeOffset="8149.32">11920 3602,'0'0,"0"0,0 0,0 0,0 0,0 0,0 0,0 0,22 39,13 22,6 10,1 4,-7-9,-9-17</inkml:trace>
  <inkml:trace contextRef="#ctx0" brushRef="#br0" timeOffset="9358.021">8599 893,'0'0</inkml:trace>
  <inkml:trace contextRef="#ctx0" brushRef="#br0" timeOffset="9707.922">8573 1473,'0'0,"0"0,0 0,0 0,0 0,0 0,0 0,0 0,0 20,0 11,0 6,0 4,0-6,0-8</inkml:trace>
  <inkml:trace contextRef="#ctx0" brushRef="#br0" timeOffset="10948.122">8746 2003,'0'-748,"0"745,0 0,-1 1,1-1,0 1,-1-1,1 1,-1-1,0 1,0-1,0 1,0 0,0-1,-1 1,1 0,-1 0,1 0,-1 0,0 0,0 0,-4-3,0 1,-1 0,1 0,-1 1,-5-3,-29-16,38 18,1 1,-1-1,1 0,0 0,0 0,1 0,-1 0,1 0,0 0,0-1,0 1,1 0,-1-1,1-1,-2-10,-4-14,-15-75,5 0,0-54,18 61,-1 149,-3-1,-2 0,-2 0,-2 0,-11 34,4-38,3 0,2 1,2 0,2 1,0 37,9 250,-3-299</inkml:trace>
  <inkml:trace contextRef="#ctx0" brushRef="#br0" timeOffset="13853.812">8256 491,'-45'0,"-188"0,-178-25,352 18,-6 0,1-3,-46-13,74 10,1-2,1-1,0-2,1-1,-2-4,15 10,-1-1,16 10,-1 0,1 0,0 1,-1-1,0 1,0 1,0-1,0 1,-6-1,-51-5,-1 3,0 3,-33 4,24-1,-295 1,358-1,0 0,0 1,0 0,0 0,1 1,-1 0,1 1,0 0,0 1,-7 4,-18 13,0 1,-1 4,2-2,13-8,1 0,1 1,0 0,2 2,0 0,1 1,1 0,-10 22,-5 16,2 2,-15 53,29-68,1 1,-3 43,1-12,5-44,0-1,-3-1,-13 27,8-18,-12 40,-13 86,14-55,-25 64,-8 6,-20 53,63-192,-2-2,-1 0,-3-1,-11 14,-18 14,-2-3,-13 7,67-71,-19 23,1 1,0 0,2 1,1 1,2 1,-6 15,-13 36,-15 61,26-61,0 13,11-35</inkml:trace>
  <inkml:trace contextRef="#ctx0" brushRef="#br0" timeOffset="15257.677">1323 6229,'43'-47,"1"1,3 3,3 1,-23 21,1 2,0 1,1 1,1 1,1 2,18-5,7 0,2 3,55-7,-79 17</inkml:trace>
  <inkml:trace contextRef="#ctx0" brushRef="#br0" timeOffset="15696.262">2488 5731,'87'-46,"-2"-3,-3-4,-2-4,-2-3,-2-4,-31 25,2 3,1 2,2 1,1 3,10-2,-21 14,0 1,1 2,1 2,0 1,1 3,0 1,14 1,-44 6</inkml:trace>
  <inkml:trace contextRef="#ctx0" brushRef="#br0" timeOffset="16041.985">4247 5030,'32'-2,"-1"-1,0-2,0-1,-1-2,0 0,0-2,-1-2,0 0,17-12,-21 9,-1 0,-1-2,0 0,-2-2,10-10,31-37,1-7,11-11,-46 53,143-161,-133 143,-1-2,-3-1,2-7,78-168,-5-14,109-218,-176 385,3 1,3 3,3 2,57-59,-70 87,-8 10</inkml:trace>
  <inkml:trace contextRef="#ctx0" brushRef="#br0" timeOffset="17305.553">9049 3468,'0'0,"0"0,0 0,0 0,0 0</inkml:trace>
  <inkml:trace contextRef="#ctx0" brushRef="#br0" timeOffset="17646.293">9895 3632,'47'38,"-2"1,-1 3,-3 2,28 37,137 206,-169-232,83 136,-8 5,-6 11,-91-176</inkml:trace>
  <inkml:trace contextRef="#ctx0" brushRef="#br0" timeOffset="17988.887">11020 5291,'34'43,"3"0,1-3,2-1,2-3,1-1,2-1,1-3,1-2,2-2,1-2,1-3,363 122,-226-84,-143-44,-2 1,0 2,0 2,-2 2,17 14,49 36,135 89,-187-130,0-2,2-3,38 12,-44-25,0-2,1-2,44 3,-3 0,89 17,-112-18</inkml:trace>
  <inkml:trace contextRef="#ctx0" brushRef="#br0" timeOffset="17989.887">15399 7249,'0'0,"0"0,0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3547 63,'-444'-25,"-144"-6,468 32,0 6,-84 16,-65 18,-64 31,-35 26,-341 128,580-179,120-43,11-3,1 1,-24 11,-133 51,70-32</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2.73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1 117,'0'0,"0"0,0 0,60-12,50-8,24-2,3 2,-16 3,-18 5,-24 5,-20 3,-15 2,-13 2,-8 0,-7 1,-5 0,-3 0,-4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4.45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85,'0'0,"0"0,41 0,57-5,50-4,18-4,20-2,19-2,-26 2,-43 4</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4.85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1,'36'0,"26"0,17 0,16 11,25 8,22 4,-13-1,-29-5</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5.37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2112 124,'222'-74,"-79"25,-169 56,0 0,0-2,-18 0,-1 2,-690 62,510-54,-75 6,-618 57,787-62</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5.94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1 406,'197'1,"266"-4,-345-6,0-4,-1-6,22-11,343-99,-352 91,452-107,-482 125</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6.43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1030,'58'-20,"1125"-366,-835 271,83-52,45-15,-368 148,3 4,0 6,58-4,322-14,-460 41</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7.14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1566 2238,'-72'42,"-1"-3,-1-4,-2-3,-2-3,0-3,-2-5,0-2,-55 4,-37-5,-1-6,-1-9,-104-13,277 11,0-1,1 0,-1 0,0 0,0 0,0 0,1 0,-1 0,0 0,0-1,1 1,-1 0,0 0,0-1,1 1,-1 0,0-1,1 1,-1-1,0 1,1-1,-1 1,1-1,-1 1,0-1,1 0,0 1,-1-1,1 0,-1 1,1-1,0 0,-1 0,1 1,0-1,0 0,0 0,0 1,0-1,0 0,0 0,0 0,0 1,0-1,0 0,0 0,0 1,1-1,-1 0,0 0,0 1,1-1,-1 0,3-4,0 0,-1 0,2 0,-1 1,0-1,1 1,0 0,0 0,32-28,1 3,1 1,28-15,130-65,106-34,-110 54,119-76,-26-14,88-52,-237 154,115-46,-40 38,104-48,-292 119,0 0,11-10,29-18,-63 41,1 0,-1 0,0 0,1 0,-1 0,0 0,0-1,1 1,-1 0,0 0,1-1,-1 1,0 0,0 0,0-1,1 1,-1 0,0 0,0-1,0 1,0 0,1-1,-1 1,0 0,0-1,0 1,0 0,0-1,0 1,0 0,0-1,0 1,0 0,0-1,0 1,0 0,0-1,-1 1,1 0,0-1,0 1,0 0,0-1,-1 1,1 0,0 0,0-1,0 1,-1 0,1 0,0-1,-1 1,1 0,0 0,0 0,-1 0,1-1,0 1,-1 0,1 0,0 0,-1 0,1 0,0 0,-1 0,1 0,-31-10,-173-18,-127 0,159 16,85 2,-10-6,96 15,0 0,0 1,1-1,-1 0,0 0,0 0,0 0,1 0,-1 0,0 0,1 0,-1 0,1-1,-1 1,1 0,0 0,0 0,-1-1,1 1,0 0,0 0,0-1,0 1,0 0,0 0,1-1,-1 1,0-5,0 1,0 0,1 0,0 0,0 1,0-1,0 0,1 0,-1 1,1-1,0 1,1 0,-1-1,1 1,0 0,2-2,8-8,0 0,1 2,8-7,-15 13,86-66,82-45,-39 26,267-173,-284 191</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9.62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5500 2523,'-402'133,"135"-42,-155 27,-378 20,314-61,-1358 197,1706-263,0-6,-112-12,13-14,-46-17,236 31,22 4,1 0,-1-2,1-1,0 0,-21-11,29 3,15 13,1 1,0-1,0 0,-1 1,1-1,0 1,0-1,0 0,0 1,0-1,0 0,0 1,0-1,0 0,0 1,0-1,1 0,-1 1,0-1,0 0,1 1,-1-1,0 1,1-1,-1 1,1-1,-1 1,0-1,1 1,-1-1,1 1,-1-1,1 1,0 0,-1-1,1 1,0 0,14-9,1 2,1 0,-1 1,11-2,5-3,286-85,28 9,130-36,615-134,-922 222,732-117,-338 64,-7-26,-522 104,11-1,-116 18,32-1,-696 61,443-47,-882 58,-1-52,1059-27,116 0,0-1,0 1,1 0,-1 0,0 0,0-1,0 1,1 0,-1 0,1 0,-1 0,1 0,-1 0,1 0,0 0,-1 0,1 0,10-10,1 0,0 1,1 0,0 2,0-1,11-4,-13 7,83-46,3 5,78-26,212-54,536-92,-162 46,-683 152,329-98,-398 113,-16 2,-30 0,23 4,-404-44,-190-15,441 46,1-7,-72-22,-90-45,-154-69,-79-24,549 178,9 1,0 1,0 0,0-1,0 0,0 0,0 0,0 0,0 0,1-1,-1 1,0-1,1 0,-1 0,-1-1,4 2,1-1,-1 1,0 0,1 0,-1 0,1-1,-1 1,1 0,-1 0,1 0,0 0,0 0,-1 0,1 0,0 0,0 0,0 1,0-1,0 0,0 1,0-1,1 0,-1 1,0-1,0 1,1-1,4-2,125-72,62-22,145-53,398-149,-405 186,-234 81,-89 27,-15 1,-20-2,25 6,-151-17,0 8,-22 6,144 2,-155 7,-164 26,5 0,256-27</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0.23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2584 680,'-1341'0,"1121"6,-154 27,196-16,-1-6,-3-9,173-2,-1-1,1 1,-1-2,1 1,-5-3,11 4,0-1,0-1,0 1,0 0,1-1,-1 1,0-1,1 0,-1 0,1 0,-1 0,1-1,0 1,0-1,0 1,0-1,-1-1,3 2,-1 0,1 0,-1 0,1 0,0 1,0-1,0 0,0 0,0 0,0 0,0 0,1 0,-1 0,1 0,-1 0,1 1,0-1,0 0,0 0,0 1,0-1,0 1,0-1,1 1,-1-1,1 1,41-41,-37 38,22-17,0 1,1 2,2 0,-1 2,12-2,167-61,-166 65,1011-320,-896 292,-35 10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1.56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1,'38'0,"25"0,9 0,3 0,-6 0,-7 0,-10 0,-11 0,-11 0,-8 0,-8 0,-6 0,-4 0,-3 0,-2 0,-1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7.01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8798 504,'263'-8,"370"-5,466 48,-247-4,804 9,-1159-32,-377-6</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1.91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1 825,'566'-201,"-499"176,68-29,87-52,116-78,36-19,-349 189,-16 9,1-1,0 1,1 1,-1-1,1 2,0 0,0 0,4 0,-10 3</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2.30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609 1783,'-592'0,"591"-1,0 0,0 0,0 0,0 0,0 0,0 0,1 0,-1 0,0-1,1 1,-1 0,1 0,0-1,-1 1,1 0,0-1,0 1,-1 0,1-1,0 1,1-1,-2-1,-2-18,1 2</inkml:trace>
  <inkml:trace contextRef="#ctx0" brushRef="#br0" timeOffset="1">700 1024,'93'-77,"5"3,85-48,-81 57,-3-4,62-59,-105 76,-2-3,31-42,-56 60,-2-1,-2-1,-1-1,-3-1,0-3,-19 40,0-1,-1 1,1-1,-1 1,0-1,-1 1,1-3,-1-1</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8.03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813 0,'-45'23,"-29"15,-26 13,-41 9,117-52</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7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6697 491,'-10'1,"0"3,30-3</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9067 373,'-176'-4,"-77"-4,-86 10,0 15,77 10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9645 123,'84'-5,"624"-4,-707 9,0 0,-1 0,1 1,0-1,-1 0,1 1,0-1,-1 1,1-1,-1 1,1-1,-1 1,1-1,-1 1,1-1,-1 1,1 0,-1-1,0 1,1 0,-1 0,0-1,0 1,0 0,1-1,-1 1,0 0,0 0,0 0,0-1,0 1,0 0,0 0,-1-1,1 1,0 0,0-1,-1 1,1 0,0 0,-1-1,1 1,0-1,-1 1,1 0,-1-1,1 1,-1-1,0 1,1-1,-1 1,-14 10,0-1,0 0,-1-1,-1 0,0-2,-10 4,19-7,-74 28,-1-3,-1-3,-1-5,-1-3,-69 5,-26-10,157-12</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0 740,'205'-5,"0"-9,184-37,-291 35,908-167,-354 10,-217 51,-237 75,46 1,67 7,230 3,-358 34</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8.80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0,'52'7,"33"1,13 1,5-3,6-1,25-1,10 2,-9-1,-20 1,-21 0,-22 0,-20-2,-20 0,-15-1,-10 0,-47 3,-17 0,2-1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1.94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3801 38,'25'-2</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3.87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2165 231,'41'-7,"243"-32</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9.86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4703 0,'0'0,"0"0,0 0,0 0,0 0,0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4.60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1 676,'155'-66,"2"7,126-28,145-7,-12 2,-220 41,25-17,-154 44,73-24,40-3,-134 40,0 2,1 2,0 2,1 2,-1 2,4 3,-48-2,0 1,0-1,0 1,0 0,0 0,-1 0,1 0,0 1,-1-1,1 1,-1-1,1 1,-1 0,0 0,0 0,0 0,0 1,0-1,0 0,-1 1,1-1,-1 1,1 0,-1-1,0 2,3 6,-2-1,1 0,-1 1,0 0,-1-1,0 1,-1 4,0-10,0 0,-1 0,0-1,1 1,-1 0,-1 0,1-1,-1 1,1-1,-1 1,0-1,0 0,-1 0,1 1,-1-2,1 1,-1 0,-1 0,-8 8,-2 0,1-2,-11 6,11-6,-58 34,7-8</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6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1218 6,'-6'1,"-75"9,-177 41,2 11,3 11,-68 38,316-109,2-2,1 1,-1 0,1 0,-1-1,1 2,-1-1,1 0,-1 0,1 1,0-1,0 1,0 0,0 0,0 0,-1 0,4 0,0 0,0-1,0 1,0 0,0-1,0 0,0 1,0-1,1 1,-1-1,0 0,1 0,-1 0,1 0,0 0,-1 0,1 0,0-1,-1 1,1-1,0 1,1-1,2 3,70 22,0-3,1-4,54 6,-88-16,56 9</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6.11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564 275,'-421'38,"278"-24</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0.61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8439 0,'60'3,"0"3,-1 3,39 11,15 1,-71-14,236 36,-198-34,0-4,41-4,-109-2,-14 1,-23 1,-276 7,235-7</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6.11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1 113,'750'-29</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1.34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1 419,'278'0,"-265"0,0-1,-1 0,1-1,-1 0,6-3,-13 4,0 0,0-1,-1 0,1 0,-1 0,0-1,1 1,-1-1,0 0,-1 0,1-1,-1 1,1-1,-1 0,1-2,-3 4,0 0,0-1,0 1,-1-1,1 1,-1-1,1 1,-1-1,0 1,0-1,0 1,-1-1,1 1,-1-1,1 1,-1-1,0 1,0 0,0-1,0 1,0 0,0 0,-1 0,0-1,-8-12,-1 1,-1 1,0 0,-1 1,-3-2,-76-60,-18-7,11 14</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5.19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3062 112,'43'2</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5.19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283 74,'-270'4,"257"-4</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6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4331 2,'-282'0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5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476 65,'-315'-38,"154"12</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6.40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9442 981,'55'1,"-34"1,1-2,0 0,0-2,8-1,-29 3,0 0,0 0,-1-1,1 1,0 0,0 0,0 0,-1-1,1 1,0-1,0 1,-1 0,1-1,0 1,-1-1,1 1,0-1,-1 0,1 1,-1-1,1 0,-1 1,0-1,0 0,0 1,0-1,0 0,0 1,0-1,0 0,0 1,0-1,0 0,-1 1,1-1,0 0,-1 1,1-1,0 1,-1-1,1 1,-1-1,1 1,-1-1,-41-32,-94-49,-4 5,-54-16,111 58,0 4,-2 3,-1 4,-59-7,-358-38,424 60,-169-18</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4576 101,'134'-16,"259"-38,-299 43,-72 8,-2 0,-45-1,-19-1,0 1</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2.95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3211 162,'-183'32,"-5"-7,9-2,-753 126,-111 16,986-158,-17 3,-14 6,-71 18,-149 37,331-68,24-4,18-10,0-2,53-19,-46 12,523-160,-52 14,-318 107,102-9,67 13,11 16,387-7,-647 40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56.22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2618 4,'743'7,"480"92,59 12,-1220-108,11-1,0 4,0 2,56 15,-126-22,0 0,0-1,0 1,-1 0,1 0,0 1,0-1,0 1,-1-1,1 1,-1 0,1 0,-1 0,0 0,1 1,-2-1,-1 0,1-1,-1 1,0 0,1 0,-1 0,0-1,0 1,0 0,0 0,0-1,-1 1,1 0,-1 0,1-1,-1 1,1 0,-1-1,0 1,0 0,0-1,0 1,0-1,0 0,0 1,0-1,-1 1,-19 21,-1-1,-1-1,0-1,-2-1,-16 9,35-24,-45 31</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3.81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0 291,'761'-136,"78"4,-606 115,175 12,-408 5,2 0,-4 6,-22 22,-1-2,0 0,-28 20,-98 70,98-80,-2-3,-1-2,-1-2,-2-3,0-3,-2-2,-52 10,9-6</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6.40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1628 23,'624'-22,"-520"24,-1 5,35 9,195 43,49 6,-374-64,-3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17.20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47 105,'438'-23</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4144 2325,'-60'3,"-40"6,-23 9,-116 27,-129 48,-195 78,-107 28,-362 15,277-64,696-134,28-7,-1-2,-21 3,51-10,0 0,0-1,1 1,-1 0,0 0,0-1,0 1,1-1,-1 1,0-1,1 0,-1 0,0 0,1 0,-1 0,1 0,0 0,-1 0,1-1,0 1,0 0,-1-1,1 1,0-1,0 1,1-1,-1 0,0 1,1-1,-1 0,0-1,-2-9,0 0,0 0,2 0,-1-7,1 11,0-14,1 0,0-1,2 1,1 0,0 0,2 0,1 0,3-7,6-16,3 1,2 1,13-21,6 0,3 2,2 2,3 2,40-37,225-202,-297 283,170-147,6 9,7 8,87-42,47-20,128-77,-271 178,102-38,-129 78,97-21,-6 2,177-83,276-91,-666 245,25-7,0 3,18 0,-187 48,-103 53,-54 38,41-18,-18-5,-7-16,-209 41,-257 25,480-104,-60 8,-188 5,254-43,-1-11,-92-15,72-9,186 11,0-1,1-3,-2-4,18 3</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0.87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3910 6271,'-42'0,"0"2,0 2,-16 4,-123 26,-38 18,-181 62,252-71,-274 81,419-126,2 0,-8 3,8-1,0-1,0 1,0 0,0-1,0 1,0-1,0 1,0-1,0 1,1-1,-1 0,0 1,0-1,1 0,-1 0,0 0,1 1,-1-1,1 0,-1 0,1 0,-1 0,1-1,-13-27,12 26,-9-23,2 0,1-1,1 0,1-1,1 1,2-1,1-23,1 48,0 1,0-1,1 1,-1-1,1 1,0-1,0 1,0 0,0-1,0 1,1 0,-1 0,1 0,-1 0,1 0,0 0,-1 0,1 1,0-1,1 0,7-5,0 1,0 1,1-1,1 1,-2 0,141-58,133-34,-169 59,6-2,288-103,-310 103,-2-6,-1-3,1-7,16-15,160-93,-258 154,-15 10,0-1,0 1,0 0,0 0,0 0,0 0,0 0,0-1,0 1,0 0,0 0,0 0,0 0,0-1,0 1,0 0,0 0,0 0,0 0,0 0,0-1,0 1,0 0,0 0,0 0,0 0,0 0,-1-1,1 1,0 0,0 0,0 0,0 0,0 0,0 0,-1 0,1 0,0 0,0 0,0-1,0 1,0 0,-1 0,1 0,0 0,0 0,0 0,0 0,-1 0,-36-2,18 2,-19 0,-507-1,358 9,-176 31,200-12,-190 26,162-31,-108 11,-4-13,210-23,92 3,-1 0,1-1,0 1,0-1,0 0,0 1,0-1,0 0,0 0,0 0,0 1,0-1,0 0,0 0,1 0,-1 0,0-1,1 1,-1 0,1 0,-1 0,1 0,0-1,-1 1,1 0,0-1,-7-40,6 36,-3-20,2 0,0 1,2-1,1 0,1 0,1 0,1 1,2-1,0 1,3-4,7-10,2 0,1 1,2 1,2 0,11-12,5 0,1 1,3 3,22-18,44-29,5 5,117-68,752-533,-584 359,-198 157,68-36,-205 165</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56.094"/>
    </inkml:context>
    <inkml:brush xml:id="br0">
      <inkml:brushProperty name="width" value="0.05" units="cm"/>
      <inkml:brushProperty name="height" value="0.05" units="cm"/>
      <inkml:brushProperty name="ignorePressure" value="1"/>
    </inkml:brush>
  </inkml:definitions>
  <inkml:trace contextRef="#ctx0" brushRef="#br0">1 881,'29'-1,"0"0,0-2,0-1,-1-1,0-2,0-1,0-1,-1-1,0-1,-1-2,0 0,-1-2,-1-1,0-1,-1-1,11-11,47-53,-42 41,1 2,2 2,44-30,29-2,3 6,91-33,-170 78,18-5,0 2,2 3,1 2,32-3,23 1,108-1,-11 17,-114 3,-85 0,0 0,-1 1,1 0,-1 1,1 1,-1-1,7 5,23 10,19 14,-29-15,4 4,-1 1,-1 2,4 6,0-1,42 25,-65-46,-1 0,2-1,-1-1,1 0,0-1,0-1,12 2,48 2,1-4,-1-3,11-4,17 1,-77 1,10 2,1-1,-1-3,0-1,0-1,36-11,24-11,2 4,1 5,0 4,55 1,409 6,-332 9,181-2,-356 4,0 2,-1 3,0 2,38 14,-7-3,33 1,-13-12,0-5,92-8,-96 1,-39-4,0-2,-1-3,0-3,19-8,118-22,514-84,-429 77,58 7,112 18,-120 10,226 6,-355 10,-170 2,0 1,0 2,0 1,-1 2,18 8,63 14,45 0,50-2,-179-25</inkml:trace>
  <inkml:trace contextRef="#ctx0" brushRef="#br0" timeOffset="382.496">11788 247,'761'0,"-721"0,-1-2,0-1,0-3,25-6,-17-1</inkml:trace>
  <inkml:trace contextRef="#ctx0" brushRef="#br0" timeOffset="743.235">14157 277,'62'0,"15"-1,4 4,-56-1,1 2,-1 0,0 2,0 0,2 3,111 47,-2 5,48 35,-57-27,4-7,84 27,-128-62,1-4,28 1,182 21,-278-42</inkml:trace>
  <inkml:trace contextRef="#ctx0" brushRef="#br0" timeOffset="1114.947">16472 1036,'659'0,"-571"5,-1 3,0 5,25 8,-4 0,97 5,35-19,-126-7,0 6,97 18,-27 4,143 2,191-17,-434-12,0 3,-1 5,1 2,-2 5,0 3,43 17,-25-6,1-4,1-5,0-4,75 1,3 4,89 26,-190-33,8 2</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09.81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758 79,'1009'-60,"1"51,-95 2,-866 6,177 0,-173 3,1 3,0 2,5 4,-36-6,80 20,-89-21,0 1,0 1,-1 0,0 0,11 8,-23-14,0 1,0 0,0-1,0 1,0-1,0 1,0 0,-1 0,1-1,0 1,0 0,-1 0,1 0,0 0,-1 0,1 0,-1 0,1 0,-1 0,0 0,1 1,-1-1,0 0,0 0,0 0,0 0,0 0,0 1,-1-1,1 1,-1 0,0-1,0 1,0-1,-1 1,1-1,0 0,-1 1,1-1,0 0,-1 0,1 0,-1 0,0 0,0 0,-12 5,-1 0,0 0,0-1,-2-1,10-2,-37 9,-1-2,0-2,-28 0,-135-1,148-6,-223 2,-548 18,498 11,-85 28,136-17,-1-12,-17-13,222-19,-1-3,1-4,1-4,-6-4,-30-4,-34 1,16 13,-67 8,101 0,96-1,-1 0,0 0,1 0,-1 0,1 0,-1 0,1 0,-1 1,0-1,1 0,-1 1,1-1,-1 1,1-1,0 1,-1 0,1 0,0 0,1 1,-1-1,1 1,0 0,0-1,0 1,0-1,0 1,0 0,0-1,1 1,-1-1,1 1,-1-1,1 1,-1-1,1 1,0-1,-1 1,1-1,0 0,1 1,8 13,1-1,0-1,1 0,0-1,1 0,0-1,1 0,7 4,48 32,2-2,1-4,2-2,2-4,55 16,-13-12,2-5,1-5,60 3,-87-18</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0.20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1848 74,'0'0,"-45"0,-24 0,-14 0,-21-11,-37-10,-27 0,1 3,13 16,8 8,-11 6,-7 4,12 2,20-1,33-3,33-3</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677 254,'-18'5,"-256"63,-11 17,273-81,0 0,0 1,0 1,-3 2,13-6,-1-1,1 1,-1-1,1 1,0 0,0 0,-1 0,2 1,-1-1,0 0,0 1,1-1,-1 1,1-1,0 1,0 0,0 0,0-1,0 1,1 0,-1 2,1-4,1 0,0 1,-1-1,1 0,0 0,0 0,0 0,0 0,0 0,0 0,0 0,0 0,0 0,1 0,-1-1,0 1,1 0,-1-1,0 1,1-1,-1 0,0 1,1-1,-1 0,1 0,0 0,6 2,64 16,1-4,1-2,71 0,232-5,-280-8,85 1,-1-7,109-22,547-120,-598 104,-203 37</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0.54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0,'0'0,"0"0,67 0,61 6,33 5,-11 0,-30-1</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1.28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0 130,'429'-16,"135"-35,206-11,-727 62,-36 0,-31 1,-1 0,0 2,0 1,0 0,1 2,-1 1,1 1,1 1,-1 1,-55 28,-51 34,17-8,-34 11,-3-7,-3-6,-2-7,-3-7,-16-3,40-18,26-7</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1.87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0 110,'0'0,"32"-30,10-11,-2 2</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2.36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3835 474,'-651'-93,"-249"30,-5 52,-226-7,1092 16,-57-5,88 6,-1 0,1-1,-1-1,1 1,0-1,0-1,0 0,0 0,-3-2,9 5,0-1,0 1,0-1,0 0,1 1,-1-1,0 0,1 0,-1 0,1 0,0 0,0 0,0-1,0 1,0 0,0 0,0-1,1 1,-1-1,1 1,0-2,0 2,0-1,1 1,-1 0,1 0,0 0,0 0,0 1,0-1,0 0,0 0,0 0,0 1,1-1,-1 1,1-1,-1 1,1-1,0 1,0 0,-1 0,1 0,0 0,0 0,0 0,0 1,2-1,72-23,1 5,2 2,13 2,-12 1,98-13,118-1,181 11,-443 16,1162 23,-607 1,-534-21,1 2,-1 3,0 2,-1 3,0 1,27 13,-74-24,0 1,0 0,0 1,0-1,-1 1,1 1,-1-1,0 1,0 0,0 1,-1-1,0 1,0 0,-1 0,1 1,-1-1,-1 1,1 0,-1 0,0 0,-1 1,0-1,0 1,0 5,0 11,-1 0,-1 1,-2-1,0 1,-2-1,-5 22,-13 36</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2.73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1 117,'0'0,"0"0,0 0,60-12,50-8,24-2,3 2,-16 3,-18 5,-24 5,-20 3,-15 2,-13 2,-8 0,-7 1,-5 0,-3 0,-4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4.45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85,'0'0,"0"0,41 0,57-5,50-4,18-4,20-2,19-2,-26 2,-43 4</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4.85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1,'36'0,"26"0,17 0,16 11,25 8,22 4,-13-1,-29-5</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5.37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2112 124,'222'-74,"-79"25,-169 56,0 0,0-2,-18 0,-1 2,-690 62,510-54,-75 6,-618 57,787-62</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5.94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1 406,'197'1,"266"-4,-345-6,0-4,-1-6,22-11,343-99,-352 91,452-107,-482 125</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6.43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1030,'58'-20,"1125"-366,-835 271,83-52,45-15,-368 148,3 4,0 6,58-4,322-14,-460 41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5.87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2263 507,'0'0,"-45"0,-33 0,-34 8,-37 7,7-1,28-2</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7.14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1566 2238,'-72'42,"-1"-3,-1-4,-2-3,-2-3,0-3,-2-5,0-2,-55 4,-37-5,-1-6,-1-9,-104-13,277 11,0-1,1 0,-1 0,0 0,0 0,0 0,1 0,-1 0,0 0,0-1,1 1,-1 0,0 0,0-1,1 1,-1 0,0-1,1 1,-1-1,0 1,1-1,-1 1,1-1,-1 1,0-1,1 0,0 1,-1-1,1 0,-1 1,1-1,0 0,-1 0,1 1,0-1,0 0,0 0,0 1,0-1,0 0,0 0,0 0,0 1,0-1,0 0,0 0,0 1,1-1,-1 0,0 0,0 1,1-1,-1 0,3-4,0 0,-1 0,2 0,-1 1,0-1,1 1,0 0,0 0,32-28,1 3,1 1,28-15,130-65,106-34,-110 54,119-76,-26-14,88-52,-237 154,115-46,-40 38,104-48,-292 119,0 0,11-10,29-18,-63 41,1 0,-1 0,0 0,1 0,-1 0,0 0,0-1,1 1,-1 0,0 0,1-1,-1 1,0 0,0 0,0-1,1 1,-1 0,0 0,0-1,0 1,0 0,1-1,-1 1,0 0,0-1,0 1,0 0,0-1,0 1,0 0,0-1,0 1,0 0,0-1,0 1,0 0,0-1,-1 1,1 0,0-1,0 1,0 0,0-1,-1 1,1 0,0 0,0-1,0 1,-1 0,1 0,0-1,-1 1,1 0,0 0,0 0,-1 0,1-1,0 1,-1 0,1 0,0 0,-1 0,1 0,0 0,-1 0,1 0,-31-10,-173-18,-127 0,159 16,85 2,-10-6,96 15,0 0,0 1,1-1,-1 0,0 0,0 0,0 0,1 0,-1 0,0 0,1 0,-1 0,1-1,-1 1,1 0,0 0,0 0,-1-1,1 1,0 0,0 0,0-1,0 1,0 0,0 0,1-1,-1 1,0-5,0 1,0 0,1 0,0 0,0 1,0-1,0 0,1 0,-1 1,1-1,0 1,1 0,-1-1,1 1,0 0,2-2,8-8,0 0,1 2,8-7,-15 13,86-66,82-45,-39 26,267-173,-284 191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9.62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5500 2523,'-402'133,"135"-42,-155 27,-378 20,314-61,-1358 197,1706-263,0-6,-112-12,13-14,-46-17,236 31,22 4,1 0,-1-2,1-1,0 0,-21-11,29 3,15 13,1 1,0-1,0 0,-1 1,1-1,0 1,0-1,0 0,0 1,0-1,0 0,0 1,0-1,0 0,0 1,0-1,1 0,-1 1,0-1,0 0,1 1,-1-1,0 1,1-1,-1 1,1-1,-1 1,0-1,1 1,-1-1,1 1,-1-1,1 1,0 0,-1-1,1 1,0 0,14-9,1 2,1 0,-1 1,11-2,5-3,286-85,28 9,130-36,615-134,-922 222,732-117,-338 64,-7-26,-522 104,11-1,-116 18,32-1,-696 61,443-47,-882 58,-1-52,1059-27,116 0,0-1,0 1,1 0,-1 0,0 0,0-1,0 1,1 0,-1 0,1 0,-1 0,1 0,-1 0,1 0,0 0,-1 0,1 0,10-10,1 0,0 1,1 0,0 2,0-1,11-4,-13 7,83-46,3 5,78-26,212-54,536-92,-162 46,-683 152,329-98,-398 113,-16 2,-30 0,23 4,-404-44,-190-15,441 46,1-7,-72-22,-90-45,-154-69,-79-24,549 178,9 1,0 1,0 0,0-1,0 0,0 0,0 0,0 0,0 0,1-1,-1 1,0-1,1 0,-1 0,-1-1,4 2,1-1,-1 1,0 0,1 0,-1 0,1-1,-1 1,1 0,-1 0,1 0,0 0,0 0,-1 0,1 0,0 0,0 0,0 1,0-1,0 0,0 1,0-1,1 0,-1 1,0-1,0 1,1-1,4-2,125-72,62-22,145-53,398-149,-405 186,-234 81,-89 27,-15 1,-20-2,25 6,-151-17,0 8,-22 6,144 2,-155 7,-164 26,5 0,256-27</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0.23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2584 680,'-1341'0,"1121"6,-154 27,196-16,-1-6,-3-9,173-2,-1-1,1 1,-1-2,1 1,-5-3,11 4,0-1,0-1,0 1,0 0,1-1,-1 1,0-1,1 0,-1 0,1 0,-1 0,1-1,0 1,0-1,0 1,0-1,-1-1,3 2,-1 0,1 0,-1 0,1 0,0 1,0-1,0 0,0 0,0 0,0 0,0 0,1 0,-1 0,1 0,-1 0,1 1,0-1,0 0,0 0,0 1,0-1,0 1,0-1,1 1,-1-1,1 1,41-41,-37 38,22-17,0 1,1 2,2 0,-1 2,12-2,167-61,-166 65,1011-320,-896 292,-35 10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1.56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1,'38'0,"25"0,9 0,3 0,-6 0,-7 0,-10 0,-11 0,-11 0,-8 0,-8 0,-6 0,-4 0,-3 0,-2 0,-1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1.91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1 825,'566'-201,"-499"176,68-29,87-52,116-78,36-19,-349 189,-16 9,1-1,0 1,1 1,-1-1,1 2,0 0,0 0,4 0,-10 3</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22.30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609 1783,'-592'0,"591"-1,0 0,0 0,0 0,0 0,0 0,0 0,1 0,-1 0,0-1,1 1,-1 0,1 0,0-1,-1 1,1 0,0-1,0 1,-1 0,1-1,0 1,1-1,-2-1,-2-18,1 2</inkml:trace>
  <inkml:trace contextRef="#ctx0" brushRef="#br0" timeOffset="1">700 1024,'93'-77,"5"3,85-48,-81 57,-3-4,62-59,-105 76,-2-3,31-42,-56 60,-2-1,-2-1,-1-1,-3-1,0-3,-19 40,0-1,-1 1,1-1,-1 1,0-1,-1 1,1-3,-1-1</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8.03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813 0,'-45'23,"-29"15,-26 13,-41 9,117-52</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8:22.197"/>
    </inkml:context>
    <inkml:brush xml:id="br0">
      <inkml:brushProperty name="width" value="0.05" units="cm"/>
      <inkml:brushProperty name="height" value="0.05" units="cm"/>
      <inkml:brushProperty name="ignorePressure" value="1"/>
    </inkml:brush>
  </inkml:definitions>
  <inkml:trace contextRef="#ctx0" brushRef="#br0">0 5693,'0'-16,"1"0,0 0,2 0,-1 1,2-1,0 1,1-1,0 1,2 1,-1-1,2 1,4-7,11-14,0 2,3 1,0 0,2 2,18-14,44-33,30-16,-89 68,-1-1,-1-2,-2-1,13-18,90-131,-126 171,16-22,1 0,2 2,0 0,2 2,0 0,2 2,1 1,0 1,2 2,0 0,1 3,1 0,30-10,53-12,-41 14,65-30,-92 31,2 3,0 2,2 2,0 2,0 2,38-3,-2 6,0-4,20-9,-73 14,0 2,0 1,1 1,0 2,6 2,23 0,189-5,-209 1,-1-1,-1-3,1-1,34-14,30-17,80-43,93-63,14-8,-155 84,52-25,-106 58,-11 5,56-33,-114 53,1 0,-2 0,1-1,-2-1,5-6,10-9,-22 19,0 1,-1-1,0 0,-1-1,0 1,0-1,-1 0,-1 0,0-1,0-1,8-23,31-70,49-90,-55 121,-20 39,-2 0,-2-2,7-33,17-117,-33 170,12-134,-9 122,-1-2,1 1,2 0,1 0,1 1,1 0,9-13,-19 40,287-538,-279 524,13-27,2 0,1 2,14-15,19-12,34-30,-36 40,20-16,4 4,74-49,38-34,-147 114,-1-2,-2-2,0-4,7-15,-17 21,1 2,2 1,36-31,-57 60,0 0,0 1,1 0,1 2,-1-1,6 0,18-6,0 2,3 2,-22 6,0 2,0 0,0 1,13 2,-14-1,-16 0,0 0,0 1,0-1,1 1,-1 0,0 0,0 0,0 0,-1 1,1-1,0 1,0 0,1 1,34 33,-32-30,1 1,0 0,0-1,0-1,7 5,172 78,-160-77,-1-1,2-1,-1-2,1 0,0-2,22 2,32-1,52-5,-18 0,-88 1,-1 1,1 0,-1 2,-1 2,1 0,-1 1,21 11,13 9,0 4,28 21,-53-31,93 55,-107-66,1-2,0 0,1-1,0-1,8 1,-17-6,1-1,-1 0,14-1,-14 0,0 0,0 1,1 0,1 2,-2-1,1 3,-7 17,-2 10,-2 0,-2 0,0 0,-4 22,1 20,2 47,0-111</inkml:trace>
  <inkml:trace contextRef="#ctx0" brushRef="#br0" timeOffset="707.63">8612 1355,'0'536,"0"-534,1-1,-1 1,0-1,1 1,-1-1,1 0,0 1,0-1,-1 0,1 1,0-1,0 0,0 0,0 0,0 1,0-1,1-1,-1 1,0 0,0 0,1 0,0 0,37 16,-26-12,38 13,1-3,1-1,0-3,8-1,37 7,-91-15,0 0,-1 1,1-1,-1 1,1 0,-1 1,0 0,0 0,-1 0,1 0,-1 1,0 0,0 0,0 1,-1-1,0 1,0 0,2 5,4 7,-2 0,0 1,-1 0,-1 1,4 17,-10-33,1 0,0 0,1 0,-1-1,1 1,0-1,-1 1,2-1,-1 1,0-1,1 0,-1 0,1 0,0-1,0 1,0 0,0-1,0 0,1 0,-1 0,1 0,0-1,-1 1,3 0,7 1,1-1,0 0,0 0,-1-2,1 0,3 0,-14 0,2-1,-1-1,1 1,-1-1,1 0,-1 0,0 0,0-1,0 1,0-1,0 0,-1 0,1 0,-1-1,2-2,11-8,6-4,1 1,1 2,1 0,0 1,1 2,52-22,3 3,-3 2,8-8,-72 30</inkml:trace>
  <inkml:trace contextRef="#ctx0" brushRef="#br0" timeOffset="1697.613">10266 1853,'63'1,"-22"1,1-3,10-2,-45 2,-1-1,1 1,-1-1,0 0,0-1,0 1,0-1,-1 0,1-1,-1 1,0-1,0 0,0 0,0-1,-1 0,1 0,-1 0,0 0,-1 4,0-1,1 1,-1 0,1 0,0 0,-1 1,1-1,-1 1,1 0,0 0,-1 0,1 0,0 1,-1-1,1 1,10 0,118 1,-128-1,0 0,0 0,0 1,0 0,0 0,0 0,0 0,0 0,-1 1,1 0,-1-1,0 1,0 1,0-1,2 3,23 20,41 15,-43-27,-2 1,6 4,-29-18,16 11,-1 1,0 1,0 0,11 15,-23-24,-2-1,1 0,0 1,-1-1,0 1,0 0,0 0,0 0,-1 0,0 0,0 1,1 59,-2-42,1 38,3 0,2 1,3-2,3 1,2-1,3-1,10 21,-15-56,0-2,2 1,0-1,2-1,0-1,1 0,19 16,-5-4,-2 1,1 6,-3 1,-2 2,-2 1,-2 2,-2-1,3 15,-2-19,-13-30</inkml:trace>
  <inkml:trace contextRef="#ctx0" brushRef="#br0" timeOffset="2163.659">11959 3602,'65'48,"-3"3,-1 3,-3 2,-3 3,29 42,-39-50,3-1,1-3,2-2,5 1,83 73,-117-97,-1 1,-1 1,-1 1,-1 0,2 6,23 47,2 11,41 72,-17-63,-60-86</inkml:trace>
  <inkml:trace contextRef="#ctx0" brushRef="#br0" timeOffset="2662.527">13468 5187,'651'0,"-615"2,-1 0,1 3,-1 1,0 1,-1 2,0 2,0 1,-1 1,3 4,18 11,-1 2,-2 2,-1 3,45 40,-51-38,2-1,2-3,1-1,1-3,46 19,-36-23,-3-1,-1 3,9 7,-48-24,0 1,0 1,-1 0,-1 2,0-1,-1 2,-1 0,9 13,10 22,-2 2,22 54,-21-41,30 45,-48-90,1 0,1 0,0-1,2-1,0-1,1-1,4 2,25 15,2-2,1-3,13 4,7 4,16 14,-69-38,-1 1,0 0,-1 1,0 1,-1 0,0 1,-2 0,1 2,19 32,-2 2,-1 4,-16-31,11 22</inkml:trace>
  <inkml:trace contextRef="#ctx0" brushRef="#br0" timeOffset="4607.248">9380 2397,'0'-21,"-1"12,0 1,1-1,1 1,-1 0,1-1,0 1,1 0,0-1,1 1,-1 0,1 1,1-1,3-6,4-1,1 1,0 0,1 1,0 1,1 0,0 1,1 0,11-5,29-15,54-21,-48 24,15-12,-42 20,-1-2,-1-1,0-1,-2-2,-1-2,3-5,1-5</inkml:trace>
  <inkml:trace contextRef="#ctx0" brushRef="#br0" timeOffset="5655.18">9751 2158,'462'-171,"-420"160,0 2,0 2,0 1,1 3,26 1,-10 0,61-3,-98 5</inkml:trace>
  <inkml:trace contextRef="#ctx0" brushRef="#br0" timeOffset="6026.376">10981 2188,'0'220,"0"-215,0 0,1 1,0-1,0 0,0 0,1 0,0 0,0 0,0-1,0 1,1 0,0-1,0 0,0 0,3 3,8 8,1-1,0-1,11 7,31 29,-39-30,37 38,15 9,-38-36,-1 2,-2 0,-1 2,-1 1,-2 2,-2 0,-2 1,-1 1,-1 1,3 17,29 73,-48-119</inkml:trace>
  <inkml:trace contextRef="#ctx0" brushRef="#br0" timeOffset="6878.853">12012 3610,'13'0,"22"-1,1 2,-1 2,9 3,-32-4,1 1,-1 1,0 0,0 0,0 1,0 1,-1 0,0 1,0 0,7 7,13 15,-1 2,-2 0,-1 3,-1 0,9 19,9 9,3 0,96 122,9 35,-106-146,0 7,-19-29,3-1,1-2,34 38,-40-60,2-1,1 0,0-3,2 0,1-2,0-1,1-2,1-1,1-1,18 4,64 18,1-6,63 7,-93-21,15 5,-1 5,83 33,-136-40,0 2,-1 2,-1 2,-2 1,0 3,22 21,-29-18,1-2,2-1,1-3,1-1,4-1,43 13,23 3,79 33,-172-65,0 1,-1 2,0-1,-1 2,-1 0,0 1,0 1,-2 0,0 1,6 9,17 29,-3 1,21 45,-27-46,2-2,2-1,14 14,-12-29,1 0,2-2,1-2,37 23,-35-26,0 1,-2 2,-2 2,32 38,-2 18,50 91,-102-157,20 32</inkml:trace>
  <inkml:trace contextRef="#ctx0" brushRef="#br0" timeOffset="7800.725">11497 2895,'0'0,"0"0,0 0,0 0,0 0,0 0,0 0,0 0</inkml:trace>
  <inkml:trace contextRef="#ctx0" brushRef="#br0" timeOffset="8149.32">11920 3602,'0'0,"0"0,0 0,0 0,0 0,0 0,0 0,0 0,22 39,13 22,6 10,1 4,-7-9,-9-17</inkml:trace>
  <inkml:trace contextRef="#ctx0" brushRef="#br0" timeOffset="9358.021">8599 893,'0'0</inkml:trace>
  <inkml:trace contextRef="#ctx0" brushRef="#br0" timeOffset="9707.922">8573 1473,'0'0,"0"0,0 0,0 0,0 0,0 0,0 0,0 0,0 20,0 11,0 6,0 4,0-6,0-8</inkml:trace>
  <inkml:trace contextRef="#ctx0" brushRef="#br0" timeOffset="10948.122">8746 2003,'0'-748,"0"745,0 0,-1 1,1-1,0 1,-1-1,1 1,-1-1,0 1,0-1,0 1,0 0,0-1,-1 1,1 0,-1 0,1 0,-1 0,0 0,0 0,-4-3,0 1,-1 0,1 0,-1 1,-5-3,-29-16,38 18,1 1,-1-1,1 0,0 0,0 0,1 0,-1 0,1 0,0 0,0-1,0 1,1 0,-1-1,1-1,-2-10,-4-14,-15-75,5 0,0-54,18 61,-1 149,-3-1,-2 0,-2 0,-2 0,-11 34,4-38,3 0,2 1,2 0,2 1,0 37,9 250,-3-299</inkml:trace>
  <inkml:trace contextRef="#ctx0" brushRef="#br0" timeOffset="13853.812">8256 491,'-45'0,"-188"0,-178-25,352 18,-6 0,1-3,-46-13,74 10,1-2,1-1,0-2,1-1,-2-4,15 10,-1-1,16 10,-1 0,1 0,0 1,-1-1,0 1,0 1,0-1,0 1,-6-1,-51-5,-1 3,0 3,-33 4,24-1,-295 1,358-1,0 0,0 1,0 0,0 0,1 1,-1 0,1 1,0 0,0 1,-7 4,-18 13,0 1,-1 4,2-2,13-8,1 0,1 1,0 0,2 2,0 0,1 1,1 0,-10 22,-5 16,2 2,-15 53,29-68,1 1,-3 43,1-12,5-44,0-1,-3-1,-13 27,8-18,-12 40,-13 86,14-55,-25 64,-8 6,-20 53,63-192,-2-2,-1 0,-3-1,-11 14,-18 14,-2-3,-13 7,67-71,-19 23,1 1,0 0,2 1,1 1,2 1,-6 15,-13 36,-15 61,26-61,0 13,11-35</inkml:trace>
  <inkml:trace contextRef="#ctx0" brushRef="#br0" timeOffset="15257.677">1323 6229,'43'-47,"1"1,3 3,3 1,-23 21,1 2,0 1,1 1,1 1,1 2,18-5,7 0,2 3,55-7,-79 17</inkml:trace>
  <inkml:trace contextRef="#ctx0" brushRef="#br0" timeOffset="15696.262">2488 5731,'87'-46,"-2"-3,-3-4,-2-4,-2-3,-2-4,-31 25,2 3,1 2,2 1,1 3,10-2,-21 14,0 1,1 2,1 2,0 1,1 3,0 1,14 1,-44 6</inkml:trace>
  <inkml:trace contextRef="#ctx0" brushRef="#br0" timeOffset="16041.985">4247 5030,'32'-2,"-1"-1,0-2,0-1,-1-2,0 0,0-2,-1-2,0 0,17-12,-21 9,-1 0,-1-2,0 0,-2-2,10-10,31-37,1-7,11-11,-46 53,143-161,-133 143,-1-2,-3-1,2-7,78-168,-5-14,109-218,-176 385,3 1,3 3,3 2,57-59,-70 87,-8 10</inkml:trace>
  <inkml:trace contextRef="#ctx0" brushRef="#br0" timeOffset="17305.553">9049 3468,'0'0,"0"0,0 0,0 0,0 0</inkml:trace>
  <inkml:trace contextRef="#ctx0" brushRef="#br0" timeOffset="17646.293">9895 3632,'47'38,"-2"1,-1 3,-3 2,28 37,137 206,-169-232,83 136,-8 5,-6 11,-91-176</inkml:trace>
  <inkml:trace contextRef="#ctx0" brushRef="#br0" timeOffset="17988.887">11020 5291,'34'43,"3"0,1-3,2-1,2-3,1-1,2-1,1-3,1-2,2-2,1-2,1-3,363 122,-226-84,-143-44,-2 1,0 2,0 2,-2 2,17 14,49 36,135 89,-187-130,0-2,2-3,38 12,-44-25,0-2,1-2,44 3,-3 0,89 17,-112-18</inkml:trace>
  <inkml:trace contextRef="#ctx0" brushRef="#br0" timeOffset="17989.887">15399 7249,'0'0,"0"0,0 0</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4.60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1 676,'155'-66,"2"7,126-28,145-7,-12 2,-220 41,25-17,-154 44,73-24,40-3,-134 40,0 2,1 2,0 2,1 2,-1 2,4 3,-48-2,0 1,0-1,0 1,0 0,0 0,-1 0,1 0,0 1,-1-1,1 1,-1-1,1 1,-1 0,0 0,0 0,0 0,0 1,0-1,0 0,-1 1,1-1,-1 1,1 0,-1-1,0 2,3 6,-2-1,1 0,-1 1,0 0,-1-1,0 1,-1 4,0-10,0 0,-1 0,0-1,1 1,-1 0,-1 0,1-1,-1 1,1-1,-1 1,0-1,0 0,-1 0,1 1,-1-2,1 1,-1 0,-1 0,-8 8,-2 0,1-2,-11 6,11-6,-58 34,7-8</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4576 101,'134'-16,"259"-38,-299 43,-72 8,-2 0,-45-1,-19-1,0 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1171 21,'757'-21,"-207"39,-2 24,7 1,451 38,-151-27,-813-54,-39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677 254,'-18'5,"-256"63,-11 17,273-81,0 0,0 1,0 1,-3 2,13-6,-1-1,1 1,-1-1,1 1,0 0,0 0,-1 0,2 1,-1-1,0 0,0 1,1-1,-1 1,1-1,0 1,0 0,0 0,0-1,0 1,1 0,-1 2,1-4,1 0,0 1,-1-1,1 0,0 0,0 0,0 0,0 0,0 0,0 0,0 0,0 0,0 0,1 0,-1-1,0 1,1 0,-1-1,0 1,1-1,-1 0,0 1,1-1,-1 0,1 0,0 0,6 2,64 16,1-4,1-2,71 0,232-5,-280-8,85 1,-1-7,109-22,547-120,-598 104,-203 37</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5.87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2263 507,'0'0,"-45"0,-33 0,-34 8,-37 7,7-1,28-2</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1171 21,'757'-21,"-207"39,-2 24,7 1,451 38,-151-27,-813-54,-39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1 156,'254'-49</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1839 484,'417'4,"200"-33,-597 27,1527-127,-1146 113,1 18,-1 16,131 35,-402-36,-1 6,-1 6,-1 5,19 13,-89-23,-55-23</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7.05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1274 113,'215'0,"-1071"-41,418-6,348 35,-15-1</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3547 63,'-444'-25,"-144"-6,468 32,0 6,-84 16,-65 18,-64 31,-35 26,-341 128,580-179,120-43,11-3,1 1,-24 11,-133 51,70-32</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7.01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8798 504,'263'-8,"370"-5,466 48,-247-4,804 9,-1159-32,-377-6</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7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6697 491,'-10'1,"0"3,30-3</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9067 373,'-176'-4,"-77"-4,-86 10,0 15,77 10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1 156,'254'-49</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9645 123,'84'-5,"624"-4,-707 9,0 0,-1 0,1 1,0-1,-1 0,1 1,0-1,-1 1,1-1,-1 1,1-1,-1 1,1-1,-1 1,1-1,-1 1,1 0,-1-1,0 1,1 0,-1 0,0-1,0 1,0 0,1-1,-1 1,0 0,0 0,0 0,0-1,0 1,0 0,0 0,-1-1,1 1,0 0,0-1,-1 1,1 0,0 0,-1-1,1 1,0-1,-1 1,1 0,-1-1,1 1,-1-1,0 1,1-1,-1 1,-14 10,0-1,0 0,-1-1,-1 0,0-2,-10 4,19-7,-74 28,-1-3,-1-3,-1-5,-1-3,-69 5,-26-10,157-12</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0 740,'205'-5,"0"-9,184-37,-291 35,908-167,-354 10,-217 51,-237 75,46 1,67 7,230 3,-358 34</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8.80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0,'52'7,"33"1,13 1,5-3,6-1,25-1,10 2,-9-1,-20 1,-21 0,-22 0,-20-2,-20 0,-15-1,-10 0,-47 3,-17 0,2-1</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1.94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3801 38,'25'-2</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03.87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2165 231,'41'-7,"243"-32</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9.86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4703 0,'0'0,"0"0,0 0,0 0,0 0,0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6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1218 6,'-6'1,"-75"9,-177 41,2 11,3 11,-68 38,316-109,2-2,1 1,-1 0,1 0,-1-1,1 2,-1-1,1 0,-1 0,1 1,0-1,0 1,0 0,0 0,0 0,-1 0,4 0,0 0,0-1,0 1,0 0,0-1,0 0,0 1,0-1,1 1,-1-1,0 0,1 0,-1 0,1 0,0 0,-1 0,1 0,0-1,-1 1,1-1,0 1,1-1,2 3,70 22,0-3,1-4,54 6,-88-16,56 9</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6.11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564 275,'-421'38,"278"-24</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0.617"/>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8439 0,'60'3,"0"3,-1 3,39 11,15 1,-71-14,236 36,-198-34,0-4,41-4,-109-2,-14 1,-23 1,-276 7,235-7</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6.11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1 113,'750'-29</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8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1839 484,'417'4,"200"-33,-597 27,1527-127,-1146 113,1 18,-1 16,131 35,-402-36,-1 6,-1 6,-1 5,19 13,-89-23,-55-23</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1.34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1 419,'278'0,"-265"0,0-1,-1 0,1-1,-1 0,6-3,-13 4,0 0,0-1,-1 0,1 0,-1 0,0-1,1 1,-1-1,0 0,-1 0,1-1,-1 1,1-1,-1 0,1-2,-3 4,0 0,0-1,0 1,-1-1,1 1,-1-1,1 1,-1-1,0 1,0-1,0 1,-1-1,1 1,-1-1,1 1,-1-1,0 1,0 0,0-1,0 1,0 0,0 0,-1 0,0-1,-8-12,-1 1,-1 1,0 0,-1 1,-3-2,-76-60,-18-7,11 14</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5.19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3062 112,'43'2</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5.19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283 74,'-270'4,"257"-4</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6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4331 2,'-282'0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1:27.15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476 65,'-315'-38,"154"12</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6.40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9442 981,'55'1,"-34"1,1-2,0 0,0-2,8-1,-29 3,0 0,0 0,-1-1,1 1,0 0,0 0,0 0,-1-1,1 1,0-1,0 1,-1 0,1-1,0 1,-1-1,1 1,0-1,-1 0,1 1,-1-1,1 0,-1 1,0-1,0 0,0 1,0-1,0 0,0 1,0-1,0 0,0 1,0-1,0 0,-1 1,1-1,0 0,-1 1,1-1,0 1,-1-1,1 1,-1-1,1 1,-1-1,-41-32,-94-49,-4 5,-54-16,111 58,0 4,-2 3,-1 4,-59-7,-358-38,424 60,-169-18</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2.958"/>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3211 162,'-183'32,"-5"-7,9-2,-753 126,-111 16,986-158,-17 3,-14 6,-71 18,-149 37,331-68,24-4,18-10,0-2,53-19,-46 12,523-160,-52 14,-318 107,102-9,67 13,11 16,387-7,-647 40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56.22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2618 4,'743'7,"480"92,59 12,-1220-108,11-1,0 4,0 2,56 15,-126-22,0 0,0-1,0 1,-1 0,1 0,0 1,0-1,0 1,-1-1,1 1,-1 0,1 0,-1 0,0 0,1 1,-2-1,-1 0,1-1,-1 1,0 0,1 0,-1 0,0-1,0 1,0 0,0 0,0-1,-1 1,1 0,-1 0,1-1,-1 1,1 0,-1-1,0 1,0 0,0-1,0 1,0-1,0 0,0 1,0-1,-1 1,-19 21,-1-1,-1-1,0-1,-2-1,-16 9,35-24,-45 31</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43.814"/>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0 291,'761'-136,"78"4,-606 115,175 12,-408 5,2 0,-4 6,-22 22,-1-2,0 0,-28 20,-98 70,98-80,-2-3,-1-2,-1-2,-2-3,0-3,-2-2,-52 10,9-6</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1:06.40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1628 23,'624'-22,"-520"24,-1 5,35 9,195 43,49 6,-374-64,-3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37.051"/>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1274 113,'215'0,"-1071"-41,418-6,348 35,-15-1</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41:17.205"/>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47 105,'438'-23</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6T07:39:43.253"/>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4144 2325,'-60'3,"-40"6,-23 9,-116 27,-129 48,-195 78,-107 28,-362 15,277-64,696-134,28-7,-1-2,-21 3,51-10,0 0,0-1,1 1,-1 0,0 0,0-1,0 1,1-1,-1 1,0-1,1 0,-1 0,0 0,1 0,-1 0,1 0,0 0,-1 0,1-1,0 1,0 0,-1-1,1 1,0-1,0 1,1-1,-1 0,0 1,1-1,-1 0,0-1,-2-9,0 0,0 0,2 0,-1-7,1 11,0-14,1 0,0-1,2 1,1 0,0 0,2 0,1 0,3-7,6-16,3 1,2 1,13-21,6 0,3 2,2 2,3 2,40-37,225-202,-297 283,170-147,6 9,7 8,87-42,47-20,128-77,-271 178,102-38,-129 78,97-21,-6 2,177-83,276-91,-666 245,25-7,0 3,18 0,-187 48,-103 53,-54 38,41-18,-18-5,-7-16,-209 41,-257 25,480-104,-60 8,-188 5,254-43,-1-11,-92-15,72-9,186 11,0-1,1-3,-2-4,18 3</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8:10:40.872"/>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3910 6271,'-42'0,"0"2,0 2,-16 4,-123 26,-38 18,-181 62,252-71,-274 81,419-126,2 0,-8 3,8-1,0-1,0 1,0 0,0-1,0 1,0-1,0 1,0-1,0 1,1-1,-1 0,0 1,0-1,1 0,-1 0,0 0,1 1,-1-1,1 0,-1 0,1 0,-1 0,1-1,-13-27,12 26,-9-23,2 0,1-1,1 0,1-1,1 1,2-1,1-23,1 48,0 1,0-1,1 1,-1-1,1 1,0-1,0 1,0 0,0-1,0 1,1 0,-1 0,1 0,-1 0,1 0,0 0,-1 0,1 1,0-1,1 0,7-5,0 1,0 1,1-1,1 1,-2 0,141-58,133-34,-169 59,6-2,288-103,-310 103,-2-6,-1-3,1-7,16-15,160-93,-258 154,-15 10,0-1,0 1,0 0,0 0,0 0,0 0,0 0,0-1,0 1,0 0,0 0,0 0,0 0,0-1,0 1,0 0,0 0,0 0,0 0,0 0,0-1,0 1,0 0,0 0,0 0,0 0,0 0,-1-1,1 1,0 0,0 0,0 0,0 0,0 0,0 0,-1 0,1 0,0 0,0 0,0-1,0 1,0 0,-1 0,1 0,0 0,0 0,0 0,0 0,-1 0,-36-2,18 2,-19 0,-507-1,358 9,-176 31,200-12,-190 26,162-31,-108 11,-4-13,210-23,92 3,-1 0,1-1,0 1,0-1,0 0,0 1,0-1,0 0,0 0,0 0,0 1,0-1,0 0,0 0,1 0,-1 0,0-1,1 1,-1 0,1 0,-1 0,1 0,0-1,-1 1,1 0,0-1,-7-40,6 36,-3-20,2 0,0 1,2-1,1 0,1 0,1 0,1 1,2-1,0 1,3-4,7-10,2 0,1 1,2 1,2 0,11-12,5 0,1 1,3 3,22-18,44-29,5 5,117-68,752-533,-584 359,-198 157,68-36,-205 165</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49:56.094"/>
    </inkml:context>
    <inkml:brush xml:id="br0">
      <inkml:brushProperty name="width" value="0.05" units="cm"/>
      <inkml:brushProperty name="height" value="0.05" units="cm"/>
      <inkml:brushProperty name="ignorePressure" value="1"/>
    </inkml:brush>
  </inkml:definitions>
  <inkml:trace contextRef="#ctx0" brushRef="#br0">1 881,'29'-1,"0"0,0-2,0-1,-1-1,0-2,0-1,0-1,-1-1,0-1,-1-2,0 0,-1-2,-1-1,0-1,-1-1,11-11,47-53,-42 41,1 2,2 2,44-30,29-2,3 6,91-33,-170 78,18-5,0 2,2 3,1 2,32-3,23 1,108-1,-11 17,-114 3,-85 0,0 0,-1 1,1 0,-1 1,1 1,-1-1,7 5,23 10,19 14,-29-15,4 4,-1 1,-1 2,4 6,0-1,42 25,-65-46,-1 0,2-1,-1-1,1 0,0-1,0-1,12 2,48 2,1-4,-1-3,11-4,17 1,-77 1,10 2,1-1,-1-3,0-1,0-1,36-11,24-11,2 4,1 5,0 4,55 1,409 6,-332 9,181-2,-356 4,0 2,-1 3,0 2,38 14,-7-3,33 1,-13-12,0-5,92-8,-96 1,-39-4,0-2,-1-3,0-3,19-8,118-22,514-84,-429 77,58 7,112 18,-120 10,226 6,-355 10,-170 2,0 1,0 2,0 1,-1 2,18 8,63 14,45 0,50-2,-179-25</inkml:trace>
  <inkml:trace contextRef="#ctx0" brushRef="#br0" timeOffset="382.496">11788 247,'761'0,"-721"0,-1-2,0-1,0-3,25-6,-17-1</inkml:trace>
  <inkml:trace contextRef="#ctx0" brushRef="#br0" timeOffset="743.235">14157 277,'62'0,"15"-1,4 4,-56-1,1 2,-1 0,0 2,0 0,2 3,111 47,-2 5,48 35,-57-27,4-7,84 27,-128-62,1-4,28 1,182 21,-278-42</inkml:trace>
  <inkml:trace contextRef="#ctx0" brushRef="#br0" timeOffset="1114.947">16472 1036,'659'0,"-571"5,-1 3,0 5,25 8,-4 0,97 5,35-19,-126-7,0 6,97 18,-27 4,143 2,191-17,-434-12,0 3,-1 5,1 2,-2 5,0 3,43 17,-25-6,1-4,1-5,0-4,75 1,3 4,89 26,-190-33,8 2</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09.81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758 79,'1009'-60,"1"51,-95 2,-866 6,177 0,-173 3,1 3,0 2,5 4,-36-6,80 20,-89-21,0 1,0 1,-1 0,0 0,11 8,-23-14,0 1,0 0,0-1,0 1,0-1,0 1,0 0,-1 0,1-1,0 1,0 0,-1 0,1 0,0 0,-1 0,1 0,-1 0,1 0,-1 0,0 0,1 1,-1-1,0 0,0 0,0 0,0 0,0 0,0 1,-1-1,1 1,-1 0,0-1,0 1,0-1,-1 1,1-1,0 0,-1 1,1-1,0 0,-1 0,1 0,-1 0,0 0,0 0,-12 5,-1 0,0 0,0-1,-2-1,10-2,-37 9,-1-2,0-2,-28 0,-135-1,148-6,-223 2,-548 18,498 11,-85 28,136-17,-1-12,-17-13,222-19,-1-3,1-4,1-4,-6-4,-30-4,-34 1,16 13,-67 8,101 0,96-1,-1 0,0 0,1 0,-1 0,1 0,-1 0,1 0,-1 1,0-1,1 0,-1 1,1-1,-1 1,1-1,0 1,-1 0,1 0,0 0,1 1,-1-1,1 1,0 0,0-1,0 1,0-1,0 1,0 0,0-1,1 1,-1-1,1 1,-1-1,1 1,-1-1,1 1,0-1,-1 1,1-1,0 0,1 1,8 13,1-1,0-1,1 0,0-1,1 0,0-1,1 0,7 4,48 32,2-2,1-4,2-2,2-4,55 16,-13-12,2-5,1-5,60 3,-87-18</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0.20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1848 74,'0'0,"-45"0,-24 0,-14 0,-21-11,-37-10,-27 0,1 3,13 16,8 8,-11 6,-7 4,12 2,20-1,33-3,33-3</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0.540"/>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1 0,'0'0,"0"0,67 0,61 6,33 5,-11 0,-30-1</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1.289"/>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0 130,'429'-16,"135"-35,206-11,-727 62,-36 0,-31 1,-1 0,0 2,0 1,0 0,1 2,-1 1,1 1,1 1,-1 1,-55 28,-51 34,17-8,-34 11,-3-7,-3-6,-2-7,-3-7,-16-3,40-18,26-7</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1.87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0 110,'0'0,"32"-30,10-11,-2 2</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07-05T07:50:12.366"/>
    </inkml:context>
    <inkml:brush xml:id="br0">
      <inkml:brushProperty name="width" value="0.3" units="cm"/>
      <inkml:brushProperty name="height" value="0.6" units="cm"/>
      <inkml:brushProperty name="color" value="#0069AF"/>
      <inkml:brushProperty name="tip" value="rectangle"/>
      <inkml:brushProperty name="rasterOp" value="maskPen"/>
      <inkml:brushProperty name="ignorePressure" value="1"/>
    </inkml:brush>
  </inkml:definitions>
  <inkml:trace contextRef="#ctx0" brushRef="#br0">3835 474,'-651'-93,"-249"30,-5 52,-226-7,1092 16,-57-5,88 6,-1 0,1-1,-1-1,1 1,0-1,0-1,0 0,0 0,-3-2,9 5,0-1,0 1,0-1,0 0,1 1,-1-1,0 0,1 0,-1 0,1 0,0 0,0 0,0-1,0 1,0 0,0 0,0-1,1 1,-1-1,1 1,0-2,0 2,0-1,1 1,-1 0,1 0,0 0,0 0,0 1,0-1,0 0,0 0,0 0,0 1,1-1,-1 1,1-1,-1 1,1-1,0 1,0 0,-1 0,1 0,0 0,0 0,0 0,0 1,2-1,72-23,1 5,2 2,13 2,-12 1,98-13,118-1,181 11,-443 16,1162 23,-607 1,-534-21,1 2,-1 3,0 2,-1 3,0 1,27 13,-74-24,0 1,0 0,0 1,0-1,-1 1,1 1,-1-1,0 1,0 0,0 1,-1-1,0 1,0 0,-1 0,1 1,-1-1,-1 1,1 0,-1 0,0 0,-1 1,0-1,0 1,0 5,0 11,-1 0,-1 1,-2-1,0 1,-2-1,-5 22,-13 36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7/8/2019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Have not formatted </a:t>
            </a:r>
            <a:r>
              <a:rPr lang="en-US"/>
              <a:t>this presentation yet.</a:t>
            </a:r>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1458639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a:t>
            </a:r>
            <a:r>
              <a:rPr lang="en-US" baseline="30000" dirty="0"/>
              <a:t>st</a:t>
            </a:r>
            <a:r>
              <a:rPr lang="en-US" dirty="0"/>
              <a:t> question – stand and step to the side</a:t>
            </a:r>
          </a:p>
          <a:p>
            <a:r>
              <a:rPr lang="en-US" dirty="0"/>
              <a:t>2</a:t>
            </a:r>
            <a:r>
              <a:rPr lang="en-US" baseline="30000" dirty="0"/>
              <a:t>nd</a:t>
            </a:r>
            <a:r>
              <a:rPr lang="en-US" dirty="0"/>
              <a:t> question – turn back on sin and face life</a:t>
            </a:r>
          </a:p>
        </p:txBody>
      </p:sp>
      <p:sp>
        <p:nvSpPr>
          <p:cNvPr id="4" name="Slide Number Placeholder 3"/>
          <p:cNvSpPr>
            <a:spLocks noGrp="1"/>
          </p:cNvSpPr>
          <p:nvPr>
            <p:ph type="sldNum" sz="quarter" idx="5"/>
          </p:nvPr>
        </p:nvSpPr>
        <p:spPr/>
        <p:txBody>
          <a:bodyPr/>
          <a:lstStyle/>
          <a:p>
            <a:fld id="{AFEDD683-D9E4-4E6B-8A2F-7E14A43DE7CA}" type="slidenum">
              <a:rPr lang="en-US" smtClean="0"/>
              <a:t>11</a:t>
            </a:fld>
            <a:endParaRPr lang="en-US"/>
          </a:p>
        </p:txBody>
      </p:sp>
    </p:spTree>
    <p:extLst>
      <p:ext uri="{BB962C8B-B14F-4D97-AF65-F5344CB8AC3E}">
        <p14:creationId xmlns:p14="http://schemas.microsoft.com/office/powerpoint/2010/main" val="27628048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12</a:t>
            </a:fld>
            <a:endParaRPr lang="en-US"/>
          </a:p>
        </p:txBody>
      </p:sp>
    </p:spTree>
    <p:extLst>
      <p:ext uri="{BB962C8B-B14F-4D97-AF65-F5344CB8AC3E}">
        <p14:creationId xmlns:p14="http://schemas.microsoft.com/office/powerpoint/2010/main" val="22570623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hr-HR" dirty="0" err="1"/>
              <a:t>We</a:t>
            </a:r>
            <a:r>
              <a:rPr lang="hr-HR" dirty="0"/>
              <a:t> </a:t>
            </a:r>
            <a:r>
              <a:rPr lang="hr-HR" dirty="0" err="1"/>
              <a:t>have</a:t>
            </a:r>
            <a:r>
              <a:rPr lang="hr-HR" dirty="0"/>
              <a:t> </a:t>
            </a:r>
            <a:r>
              <a:rPr lang="hr-HR" dirty="0" err="1"/>
              <a:t>been</a:t>
            </a:r>
            <a:r>
              <a:rPr lang="hr-HR" dirty="0"/>
              <a:t> </a:t>
            </a:r>
            <a:r>
              <a:rPr lang="hr-HR" dirty="0" err="1"/>
              <a:t>offered</a:t>
            </a:r>
            <a:r>
              <a:rPr lang="hr-HR" dirty="0"/>
              <a:t> a free </a:t>
            </a:r>
            <a:r>
              <a:rPr lang="hr-HR" dirty="0" err="1"/>
              <a:t>gift</a:t>
            </a:r>
            <a:r>
              <a:rPr lang="hr-HR" dirty="0"/>
              <a:t> </a:t>
            </a:r>
            <a:r>
              <a:rPr lang="hr-HR" dirty="0" err="1"/>
              <a:t>that</a:t>
            </a:r>
            <a:r>
              <a:rPr lang="hr-HR" dirty="0"/>
              <a:t> </a:t>
            </a:r>
            <a:r>
              <a:rPr lang="hr-HR" dirty="0" err="1"/>
              <a:t>takes</a:t>
            </a:r>
            <a:r>
              <a:rPr lang="hr-HR" dirty="0"/>
              <a:t> </a:t>
            </a:r>
            <a:r>
              <a:rPr lang="hr-HR" dirty="0" err="1"/>
              <a:t>us</a:t>
            </a:r>
            <a:r>
              <a:rPr lang="hr-HR" dirty="0"/>
              <a:t> </a:t>
            </a:r>
            <a:r>
              <a:rPr lang="hr-HR" dirty="0" err="1"/>
              <a:t>out</a:t>
            </a:r>
            <a:r>
              <a:rPr lang="hr-HR" dirty="0"/>
              <a:t> </a:t>
            </a:r>
            <a:r>
              <a:rPr lang="hr-HR" dirty="0" err="1"/>
              <a:t>of</a:t>
            </a:r>
            <a:r>
              <a:rPr lang="hr-HR" dirty="0"/>
              <a:t> </a:t>
            </a:r>
            <a:r>
              <a:rPr lang="hr-HR" dirty="0" err="1"/>
              <a:t>the</a:t>
            </a:r>
            <a:r>
              <a:rPr lang="hr-HR" dirty="0"/>
              <a:t> place </a:t>
            </a:r>
            <a:r>
              <a:rPr lang="hr-HR" dirty="0" err="1"/>
              <a:t>of</a:t>
            </a:r>
            <a:r>
              <a:rPr lang="hr-HR" dirty="0"/>
              <a:t> </a:t>
            </a:r>
            <a:r>
              <a:rPr lang="hr-HR" dirty="0" err="1"/>
              <a:t>judgement</a:t>
            </a:r>
            <a:r>
              <a:rPr lang="hr-HR" dirty="0"/>
              <a:t>, </a:t>
            </a:r>
            <a:r>
              <a:rPr lang="hr-HR" dirty="0" err="1"/>
              <a:t>standing</a:t>
            </a:r>
            <a:r>
              <a:rPr lang="hr-HR" dirty="0"/>
              <a:t> </a:t>
            </a:r>
            <a:r>
              <a:rPr lang="hr-HR" dirty="0" err="1"/>
              <a:t>before</a:t>
            </a:r>
            <a:r>
              <a:rPr lang="hr-HR" dirty="0"/>
              <a:t> </a:t>
            </a:r>
            <a:r>
              <a:rPr lang="hr-HR" dirty="0" err="1"/>
              <a:t>the</a:t>
            </a:r>
            <a:r>
              <a:rPr lang="hr-HR" dirty="0"/>
              <a:t> </a:t>
            </a:r>
            <a:r>
              <a:rPr lang="hr-HR" dirty="0" err="1"/>
              <a:t>judge</a:t>
            </a:r>
            <a:r>
              <a:rPr lang="hr-HR" dirty="0"/>
              <a:t>, </a:t>
            </a:r>
            <a:r>
              <a:rPr lang="hr-HR" dirty="0" err="1"/>
              <a:t>into</a:t>
            </a:r>
            <a:r>
              <a:rPr lang="hr-HR" dirty="0"/>
              <a:t> </a:t>
            </a:r>
            <a:r>
              <a:rPr lang="hr-HR" dirty="0" err="1"/>
              <a:t>the</a:t>
            </a:r>
            <a:r>
              <a:rPr lang="hr-HR" dirty="0"/>
              <a:t> place </a:t>
            </a:r>
            <a:r>
              <a:rPr lang="hr-HR" dirty="0" err="1"/>
              <a:t>of</a:t>
            </a:r>
            <a:r>
              <a:rPr lang="hr-HR" dirty="0"/>
              <a:t> grace. </a:t>
            </a:r>
            <a:r>
              <a:rPr lang="hr-HR" dirty="0" err="1"/>
              <a:t>We</a:t>
            </a:r>
            <a:r>
              <a:rPr lang="hr-HR" dirty="0"/>
              <a:t> </a:t>
            </a:r>
            <a:r>
              <a:rPr lang="hr-HR" dirty="0" err="1"/>
              <a:t>stand</a:t>
            </a:r>
            <a:r>
              <a:rPr lang="hr-HR" dirty="0"/>
              <a:t> </a:t>
            </a:r>
            <a:r>
              <a:rPr lang="hr-HR" dirty="0" err="1"/>
              <a:t>in</a:t>
            </a:r>
            <a:r>
              <a:rPr lang="hr-HR" dirty="0"/>
              <a:t> </a:t>
            </a:r>
            <a:r>
              <a:rPr lang="hr-HR" dirty="0" err="1"/>
              <a:t>Christ</a:t>
            </a:r>
            <a:r>
              <a:rPr lang="hr-HR" dirty="0"/>
              <a:t>. Jesus </a:t>
            </a:r>
            <a:r>
              <a:rPr lang="hr-HR" dirty="0" err="1"/>
              <a:t>takes</a:t>
            </a:r>
            <a:r>
              <a:rPr lang="hr-HR" dirty="0"/>
              <a:t> </a:t>
            </a:r>
            <a:r>
              <a:rPr lang="hr-HR" dirty="0" err="1"/>
              <a:t>our</a:t>
            </a:r>
            <a:r>
              <a:rPr lang="hr-HR" dirty="0"/>
              <a:t> </a:t>
            </a:r>
            <a:r>
              <a:rPr lang="hr-HR" dirty="0" err="1"/>
              <a:t>judgement</a:t>
            </a:r>
            <a:r>
              <a:rPr lang="hr-HR" dirty="0"/>
              <a:t>.</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3</a:t>
            </a:fld>
            <a:endParaRPr lang="en-US"/>
          </a:p>
        </p:txBody>
      </p:sp>
    </p:spTree>
    <p:extLst>
      <p:ext uri="{BB962C8B-B14F-4D97-AF65-F5344CB8AC3E}">
        <p14:creationId xmlns:p14="http://schemas.microsoft.com/office/powerpoint/2010/main" val="33989656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hr-HR" dirty="0" err="1"/>
              <a:t>We</a:t>
            </a:r>
            <a:r>
              <a:rPr lang="hr-HR" dirty="0"/>
              <a:t> </a:t>
            </a:r>
            <a:r>
              <a:rPr lang="hr-HR" dirty="0" err="1"/>
              <a:t>have</a:t>
            </a:r>
            <a:r>
              <a:rPr lang="hr-HR" dirty="0"/>
              <a:t> </a:t>
            </a:r>
            <a:r>
              <a:rPr lang="hr-HR" dirty="0" err="1"/>
              <a:t>not</a:t>
            </a:r>
            <a:r>
              <a:rPr lang="hr-HR" dirty="0"/>
              <a:t> </a:t>
            </a:r>
            <a:r>
              <a:rPr lang="hr-HR" dirty="0" err="1"/>
              <a:t>yet</a:t>
            </a:r>
            <a:r>
              <a:rPr lang="hr-HR" dirty="0"/>
              <a:t> </a:t>
            </a:r>
            <a:r>
              <a:rPr lang="hr-HR" dirty="0" err="1"/>
              <a:t>talked</a:t>
            </a:r>
            <a:r>
              <a:rPr lang="hr-HR" dirty="0"/>
              <a:t> </a:t>
            </a:r>
            <a:r>
              <a:rPr lang="hr-HR" dirty="0" err="1"/>
              <a:t>about</a:t>
            </a:r>
            <a:r>
              <a:rPr lang="hr-HR" dirty="0"/>
              <a:t> a </a:t>
            </a:r>
            <a:r>
              <a:rPr lang="hr-HR" dirty="0" err="1"/>
              <a:t>critical</a:t>
            </a:r>
            <a:r>
              <a:rPr lang="hr-HR" dirty="0"/>
              <a:t> </a:t>
            </a:r>
            <a:r>
              <a:rPr lang="hr-HR" dirty="0" err="1"/>
              <a:t>issue</a:t>
            </a:r>
            <a:r>
              <a:rPr lang="hr-HR" dirty="0"/>
              <a:t>. </a:t>
            </a:r>
            <a:r>
              <a:rPr lang="hr-HR" dirty="0" err="1"/>
              <a:t>We</a:t>
            </a:r>
            <a:r>
              <a:rPr lang="hr-HR" dirty="0"/>
              <a:t> do </a:t>
            </a:r>
            <a:r>
              <a:rPr lang="hr-HR" dirty="0" err="1"/>
              <a:t>not</a:t>
            </a:r>
            <a:r>
              <a:rPr lang="hr-HR" dirty="0"/>
              <a:t> do </a:t>
            </a:r>
            <a:r>
              <a:rPr lang="hr-HR" dirty="0" err="1"/>
              <a:t>the</a:t>
            </a:r>
            <a:r>
              <a:rPr lang="hr-HR" dirty="0"/>
              <a:t> 100% </a:t>
            </a:r>
            <a:r>
              <a:rPr lang="hr-HR" dirty="0" err="1"/>
              <a:t>in</a:t>
            </a:r>
            <a:r>
              <a:rPr lang="hr-HR" dirty="0"/>
              <a:t> </a:t>
            </a:r>
            <a:r>
              <a:rPr lang="hr-HR" dirty="0" err="1"/>
              <a:t>our</a:t>
            </a:r>
            <a:r>
              <a:rPr lang="hr-HR" dirty="0"/>
              <a:t> </a:t>
            </a:r>
            <a:r>
              <a:rPr lang="hr-HR" dirty="0" err="1"/>
              <a:t>own</a:t>
            </a:r>
            <a:r>
              <a:rPr lang="hr-HR" dirty="0"/>
              <a:t> </a:t>
            </a:r>
            <a:r>
              <a:rPr lang="hr-HR" dirty="0" err="1"/>
              <a:t>strength</a:t>
            </a:r>
            <a:r>
              <a:rPr lang="hr-HR" dirty="0"/>
              <a:t>. </a:t>
            </a:r>
            <a:r>
              <a:rPr lang="hr-HR" dirty="0" err="1"/>
              <a:t>Giving</a:t>
            </a:r>
            <a:r>
              <a:rPr lang="hr-HR" dirty="0"/>
              <a:t> 100% to </a:t>
            </a:r>
            <a:r>
              <a:rPr lang="hr-HR" dirty="0" err="1"/>
              <a:t>grasp</a:t>
            </a:r>
            <a:r>
              <a:rPr lang="hr-HR" dirty="0"/>
              <a:t> </a:t>
            </a:r>
            <a:r>
              <a:rPr lang="hr-HR" dirty="0" err="1"/>
              <a:t>that</a:t>
            </a:r>
            <a:r>
              <a:rPr lang="hr-HR" dirty="0"/>
              <a:t> for </a:t>
            </a:r>
            <a:r>
              <a:rPr lang="hr-HR" dirty="0" err="1"/>
              <a:t>which</a:t>
            </a:r>
            <a:r>
              <a:rPr lang="hr-HR" dirty="0"/>
              <a:t> Jesus </a:t>
            </a:r>
            <a:r>
              <a:rPr lang="hr-HR" dirty="0" err="1"/>
              <a:t>has</a:t>
            </a:r>
            <a:r>
              <a:rPr lang="hr-HR" dirty="0"/>
              <a:t> </a:t>
            </a:r>
            <a:r>
              <a:rPr lang="hr-HR" dirty="0" err="1"/>
              <a:t>grasped</a:t>
            </a:r>
            <a:r>
              <a:rPr lang="hr-HR" dirty="0"/>
              <a:t> </a:t>
            </a:r>
            <a:r>
              <a:rPr lang="hr-HR" dirty="0" err="1"/>
              <a:t>hold</a:t>
            </a:r>
            <a:r>
              <a:rPr lang="hr-HR" dirty="0"/>
              <a:t> </a:t>
            </a:r>
            <a:r>
              <a:rPr lang="hr-HR" dirty="0" err="1"/>
              <a:t>of</a:t>
            </a:r>
            <a:r>
              <a:rPr lang="hr-HR" dirty="0"/>
              <a:t> </a:t>
            </a:r>
            <a:r>
              <a:rPr lang="hr-HR" dirty="0" err="1"/>
              <a:t>us</a:t>
            </a:r>
            <a:r>
              <a:rPr lang="hr-HR" dirty="0"/>
              <a:t> </a:t>
            </a:r>
            <a:r>
              <a:rPr lang="hr-HR" dirty="0" err="1"/>
              <a:t>is</a:t>
            </a:r>
            <a:r>
              <a:rPr lang="hr-HR" dirty="0"/>
              <a:t> </a:t>
            </a:r>
            <a:r>
              <a:rPr lang="hr-HR" dirty="0" err="1"/>
              <a:t>done</a:t>
            </a:r>
            <a:r>
              <a:rPr lang="hr-HR" dirty="0"/>
              <a:t> </a:t>
            </a:r>
            <a:r>
              <a:rPr lang="hr-HR" dirty="0" err="1"/>
              <a:t>through</a:t>
            </a:r>
            <a:r>
              <a:rPr lang="hr-HR" dirty="0"/>
              <a:t> </a:t>
            </a:r>
            <a:r>
              <a:rPr lang="hr-HR" dirty="0" err="1"/>
              <a:t>dependence</a:t>
            </a:r>
            <a:r>
              <a:rPr lang="hr-HR" dirty="0"/>
              <a:t> on Jesus to </a:t>
            </a:r>
            <a:r>
              <a:rPr lang="hr-HR" dirty="0" err="1"/>
              <a:t>work</a:t>
            </a:r>
            <a:r>
              <a:rPr lang="hr-HR" dirty="0"/>
              <a:t> </a:t>
            </a:r>
            <a:r>
              <a:rPr lang="hr-HR" dirty="0" err="1"/>
              <a:t>through</a:t>
            </a:r>
            <a:r>
              <a:rPr lang="hr-HR" dirty="0"/>
              <a:t> </a:t>
            </a:r>
            <a:r>
              <a:rPr lang="hr-HR" dirty="0" err="1"/>
              <a:t>us</a:t>
            </a:r>
            <a:r>
              <a:rPr lang="hr-HR" dirty="0"/>
              <a:t>. He </a:t>
            </a:r>
            <a:r>
              <a:rPr lang="hr-HR" dirty="0" err="1"/>
              <a:t>is</a:t>
            </a:r>
            <a:r>
              <a:rPr lang="hr-HR" dirty="0"/>
              <a:t> </a:t>
            </a:r>
            <a:r>
              <a:rPr lang="hr-HR" dirty="0" err="1"/>
              <a:t>the</a:t>
            </a:r>
            <a:r>
              <a:rPr lang="hr-HR" dirty="0"/>
              <a:t> vine </a:t>
            </a:r>
            <a:r>
              <a:rPr lang="hr-HR" dirty="0" err="1"/>
              <a:t>we</a:t>
            </a:r>
            <a:r>
              <a:rPr lang="hr-HR" dirty="0"/>
              <a:t> are </a:t>
            </a:r>
            <a:r>
              <a:rPr lang="hr-HR" dirty="0" err="1"/>
              <a:t>the</a:t>
            </a:r>
            <a:r>
              <a:rPr lang="hr-HR" dirty="0"/>
              <a:t> </a:t>
            </a:r>
            <a:r>
              <a:rPr lang="hr-HR" dirty="0" err="1"/>
              <a:t>branches</a:t>
            </a:r>
            <a:r>
              <a:rPr lang="hr-HR" dirty="0"/>
              <a:t>. A </a:t>
            </a:r>
            <a:r>
              <a:rPr lang="hr-HR" dirty="0" err="1"/>
              <a:t>branch</a:t>
            </a:r>
            <a:r>
              <a:rPr lang="hr-HR" dirty="0"/>
              <a:t> on </a:t>
            </a:r>
            <a:r>
              <a:rPr lang="hr-HR" dirty="0" err="1"/>
              <a:t>its</a:t>
            </a:r>
            <a:r>
              <a:rPr lang="hr-HR" dirty="0"/>
              <a:t> </a:t>
            </a:r>
            <a:r>
              <a:rPr lang="hr-HR" dirty="0" err="1"/>
              <a:t>own</a:t>
            </a:r>
            <a:r>
              <a:rPr lang="hr-HR" dirty="0"/>
              <a:t> </a:t>
            </a:r>
            <a:r>
              <a:rPr lang="hr-HR" dirty="0" err="1"/>
              <a:t>produces</a:t>
            </a:r>
            <a:r>
              <a:rPr lang="hr-HR" dirty="0"/>
              <a:t> no </a:t>
            </a:r>
            <a:r>
              <a:rPr lang="hr-HR" dirty="0" err="1"/>
              <a:t>fruit</a:t>
            </a:r>
            <a:r>
              <a:rPr lang="hr-HR" dirty="0"/>
              <a:t> but </a:t>
            </a:r>
            <a:r>
              <a:rPr lang="hr-HR" dirty="0" err="1"/>
              <a:t>withers</a:t>
            </a:r>
            <a:r>
              <a:rPr lang="hr-HR" dirty="0"/>
              <a:t> </a:t>
            </a:r>
            <a:r>
              <a:rPr lang="hr-HR" dirty="0" err="1"/>
              <a:t>and</a:t>
            </a:r>
            <a:r>
              <a:rPr lang="hr-HR" dirty="0"/>
              <a:t> </a:t>
            </a:r>
            <a:r>
              <a:rPr lang="hr-HR" dirty="0" err="1"/>
              <a:t>dies</a:t>
            </a:r>
            <a:r>
              <a:rPr lang="hr-HR" dirty="0"/>
              <a:t>.</a:t>
            </a:r>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4</a:t>
            </a:fld>
            <a:endParaRPr lang="en-US"/>
          </a:p>
        </p:txBody>
      </p:sp>
    </p:spTree>
    <p:extLst>
      <p:ext uri="{BB962C8B-B14F-4D97-AF65-F5344CB8AC3E}">
        <p14:creationId xmlns:p14="http://schemas.microsoft.com/office/powerpoint/2010/main" val="1609019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a:t>
            </a:r>
            <a:r>
              <a:rPr lang="en-US" baseline="30000" dirty="0"/>
              <a:t>st</a:t>
            </a:r>
            <a:r>
              <a:rPr lang="en-US" dirty="0"/>
              <a:t> question – stand and step to the side</a:t>
            </a:r>
          </a:p>
          <a:p>
            <a:r>
              <a:rPr lang="en-US" dirty="0"/>
              <a:t>2</a:t>
            </a:r>
            <a:r>
              <a:rPr lang="en-US" baseline="30000" dirty="0"/>
              <a:t>nd</a:t>
            </a:r>
            <a:r>
              <a:rPr lang="en-US" dirty="0"/>
              <a:t> question – turn back on sin and face life</a:t>
            </a:r>
          </a:p>
        </p:txBody>
      </p:sp>
      <p:sp>
        <p:nvSpPr>
          <p:cNvPr id="4" name="Slide Number Placeholder 3"/>
          <p:cNvSpPr>
            <a:spLocks noGrp="1"/>
          </p:cNvSpPr>
          <p:nvPr>
            <p:ph type="sldNum" sz="quarter" idx="5"/>
          </p:nvPr>
        </p:nvSpPr>
        <p:spPr/>
        <p:txBody>
          <a:bodyPr/>
          <a:lstStyle/>
          <a:p>
            <a:fld id="{AFEDD683-D9E4-4E6B-8A2F-7E14A43DE7CA}" type="slidenum">
              <a:rPr lang="en-US" smtClean="0"/>
              <a:t>5</a:t>
            </a:fld>
            <a:endParaRPr lang="en-US"/>
          </a:p>
        </p:txBody>
      </p:sp>
    </p:spTree>
    <p:extLst>
      <p:ext uri="{BB962C8B-B14F-4D97-AF65-F5344CB8AC3E}">
        <p14:creationId xmlns:p14="http://schemas.microsoft.com/office/powerpoint/2010/main" val="9763415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3202355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7</a:t>
            </a:fld>
            <a:endParaRPr lang="en-US"/>
          </a:p>
        </p:txBody>
      </p:sp>
    </p:spTree>
    <p:extLst>
      <p:ext uri="{BB962C8B-B14F-4D97-AF65-F5344CB8AC3E}">
        <p14:creationId xmlns:p14="http://schemas.microsoft.com/office/powerpoint/2010/main" val="12849669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36608741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dirty="0"/>
              <a:t>15-18</a:t>
            </a:r>
          </a:p>
        </p:txBody>
      </p:sp>
      <p:sp>
        <p:nvSpPr>
          <p:cNvPr id="4" name="Slide Number Placeholder 3"/>
          <p:cNvSpPr>
            <a:spLocks noGrp="1"/>
          </p:cNvSpPr>
          <p:nvPr>
            <p:ph type="sldNum" sz="quarter" idx="5"/>
          </p:nvPr>
        </p:nvSpPr>
        <p:spPr/>
        <p:txBody>
          <a:bodyPr/>
          <a:lstStyle/>
          <a:p>
            <a:fld id="{AFEDD683-D9E4-4E6B-8A2F-7E14A43DE7CA}" type="slidenum">
              <a:rPr lang="en-US" smtClean="0"/>
              <a:t>9</a:t>
            </a:fld>
            <a:endParaRPr lang="en-US"/>
          </a:p>
        </p:txBody>
      </p:sp>
    </p:spTree>
    <p:extLst>
      <p:ext uri="{BB962C8B-B14F-4D97-AF65-F5344CB8AC3E}">
        <p14:creationId xmlns:p14="http://schemas.microsoft.com/office/powerpoint/2010/main" val="27531579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dirty="0"/>
              <a:t>15-18</a:t>
            </a:r>
          </a:p>
        </p:txBody>
      </p:sp>
      <p:sp>
        <p:nvSpPr>
          <p:cNvPr id="4" name="Slide Number Placeholder 3"/>
          <p:cNvSpPr>
            <a:spLocks noGrp="1"/>
          </p:cNvSpPr>
          <p:nvPr>
            <p:ph type="sldNum" sz="quarter" idx="5"/>
          </p:nvPr>
        </p:nvSpPr>
        <p:spPr/>
        <p:txBody>
          <a:bodyPr/>
          <a:lstStyle/>
          <a:p>
            <a:fld id="{AFEDD683-D9E4-4E6B-8A2F-7E14A43DE7CA}" type="slidenum">
              <a:rPr lang="en-US" smtClean="0"/>
              <a:t>10</a:t>
            </a:fld>
            <a:endParaRPr lang="en-US"/>
          </a:p>
        </p:txBody>
      </p:sp>
    </p:spTree>
    <p:extLst>
      <p:ext uri="{BB962C8B-B14F-4D97-AF65-F5344CB8AC3E}">
        <p14:creationId xmlns:p14="http://schemas.microsoft.com/office/powerpoint/2010/main" val="277838064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Tree>
    <p:extLst>
      <p:ext uri="{BB962C8B-B14F-4D97-AF65-F5344CB8AC3E}">
        <p14:creationId xmlns:p14="http://schemas.microsoft.com/office/powerpoint/2010/main" val="1113802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lnSpc>
                <a:spcPct val="100000"/>
              </a:lnSpc>
              <a:defRPr sz="2800"/>
            </a:lvl1pPr>
          </a:lstStyle>
          <a:p>
            <a:pPr lvl="0"/>
            <a:r>
              <a:rPr lang="en-US" dirty="0"/>
              <a:t>Edit Master text styles</a:t>
            </a:r>
          </a:p>
        </p:txBody>
      </p:sp>
      <p:sp>
        <p:nvSpPr>
          <p:cNvPr id="6" name="Text Placeholder 3">
            <a:extLst>
              <a:ext uri="{FF2B5EF4-FFF2-40B4-BE49-F238E27FC236}">
                <a16:creationId xmlns:a16="http://schemas.microsoft.com/office/drawing/2014/main" id="{226AD23C-9E4F-44A3-A1DA-D88C7C840CE8}"/>
              </a:ext>
            </a:extLst>
          </p:cNvPr>
          <p:cNvSpPr>
            <a:spLocks noGrp="1"/>
          </p:cNvSpPr>
          <p:nvPr>
            <p:ph type="body" sz="quarter" idx="11"/>
          </p:nvPr>
        </p:nvSpPr>
        <p:spPr>
          <a:xfrm>
            <a:off x="1176338" y="1902690"/>
            <a:ext cx="6799262" cy="1016000"/>
          </a:xfrm>
        </p:spPr>
        <p:txBody>
          <a:bodyPr/>
          <a:lstStyle>
            <a:lvl1pPr>
              <a:lnSpc>
                <a:spcPct val="100000"/>
              </a:lnSpc>
              <a:defRPr sz="2800">
                <a:solidFill>
                  <a:schemeClr val="bg1"/>
                </a:solidFill>
              </a:defRPr>
            </a:lvl1pPr>
          </a:lstStyle>
          <a:p>
            <a:pPr lvl="0"/>
            <a:r>
              <a:rPr lang="en-US" dirty="0"/>
              <a:t>Edit Master text styles</a:t>
            </a:r>
          </a:p>
          <a:p>
            <a:pPr lvl="1"/>
            <a:endParaRPr lang="en-US" dirty="0"/>
          </a:p>
        </p:txBody>
      </p:sp>
      <p:sp>
        <p:nvSpPr>
          <p:cNvPr id="8" name="Title 1">
            <a:extLst>
              <a:ext uri="{FF2B5EF4-FFF2-40B4-BE49-F238E27FC236}">
                <a16:creationId xmlns:a16="http://schemas.microsoft.com/office/drawing/2014/main" id="{47A931CE-CFC3-42A4-8FF1-12E68A5D0C23}"/>
              </a:ext>
            </a:extLst>
          </p:cNvPr>
          <p:cNvSpPr>
            <a:spLocks noGrp="1"/>
          </p:cNvSpPr>
          <p:nvPr>
            <p:ph type="title"/>
          </p:nvPr>
        </p:nvSpPr>
        <p:spPr>
          <a:xfrm>
            <a:off x="686580" y="556991"/>
            <a:ext cx="8027651" cy="1508760"/>
          </a:xfrm>
          <a:prstGeom prst="rect">
            <a:avLst/>
          </a:prstGeom>
        </p:spPr>
        <p:txBody>
          <a:bodyPr anchor="t"/>
          <a:lstStyle/>
          <a:p>
            <a:r>
              <a:rPr lang="en-US" dirty="0"/>
              <a:t>Click to edit Master title style</a:t>
            </a:r>
          </a:p>
        </p:txBody>
      </p:sp>
    </p:spTree>
    <p:extLst>
      <p:ext uri="{BB962C8B-B14F-4D97-AF65-F5344CB8AC3E}">
        <p14:creationId xmlns:p14="http://schemas.microsoft.com/office/powerpoint/2010/main" val="28232090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62" r:id="rId20"/>
    <p:sldLayoutId id="2147483755" r:id="rId21"/>
    <p:sldLayoutId id="2147483733" r:id="rId22"/>
    <p:sldLayoutId id="2147483745" r:id="rId23"/>
    <p:sldLayoutId id="2147483746" r:id="rId24"/>
    <p:sldLayoutId id="2147483747" r:id="rId25"/>
    <p:sldLayoutId id="2147483748" r:id="rId26"/>
    <p:sldLayoutId id="2147483749" r:id="rId27"/>
    <p:sldLayoutId id="2147483764" r:id="rId28"/>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6" Type="http://schemas.openxmlformats.org/officeDocument/2006/relationships/image" Target="../media/image17.png"/><Relationship Id="rId21" Type="http://schemas.openxmlformats.org/officeDocument/2006/relationships/customXml" Target="../ink/ink66.xml"/><Relationship Id="rId42" Type="http://schemas.openxmlformats.org/officeDocument/2006/relationships/image" Target="../media/image25.png"/><Relationship Id="rId47" Type="http://schemas.openxmlformats.org/officeDocument/2006/relationships/customXml" Target="../ink/ink79.xml"/><Relationship Id="rId63" Type="http://schemas.openxmlformats.org/officeDocument/2006/relationships/customXml" Target="../ink/ink87.xml"/><Relationship Id="rId68" Type="http://schemas.openxmlformats.org/officeDocument/2006/relationships/image" Target="../media/image38.png"/><Relationship Id="rId84" Type="http://schemas.openxmlformats.org/officeDocument/2006/relationships/image" Target="../media/image46.png"/><Relationship Id="rId89" Type="http://schemas.openxmlformats.org/officeDocument/2006/relationships/customXml" Target="../ink/ink100.xml"/><Relationship Id="rId112" Type="http://schemas.openxmlformats.org/officeDocument/2006/relationships/image" Target="../media/image60.png"/><Relationship Id="rId2" Type="http://schemas.openxmlformats.org/officeDocument/2006/relationships/notesSlide" Target="../notesSlides/notesSlide10.xml"/><Relationship Id="rId16" Type="http://schemas.openxmlformats.org/officeDocument/2006/relationships/image" Target="../media/image12.png"/><Relationship Id="rId29" Type="http://schemas.openxmlformats.org/officeDocument/2006/relationships/customXml" Target="../ink/ink70.xml"/><Relationship Id="rId107" Type="http://schemas.openxmlformats.org/officeDocument/2006/relationships/customXml" Target="../ink/ink109.xml"/><Relationship Id="rId11" Type="http://schemas.openxmlformats.org/officeDocument/2006/relationships/customXml" Target="../ink/ink61.xml"/><Relationship Id="rId24" Type="http://schemas.openxmlformats.org/officeDocument/2006/relationships/image" Target="../media/image16.png"/><Relationship Id="rId32" Type="http://schemas.openxmlformats.org/officeDocument/2006/relationships/image" Target="../media/image20.png"/><Relationship Id="rId37" Type="http://schemas.openxmlformats.org/officeDocument/2006/relationships/customXml" Target="../ink/ink74.xml"/><Relationship Id="rId40" Type="http://schemas.openxmlformats.org/officeDocument/2006/relationships/image" Target="../media/image24.png"/><Relationship Id="rId45" Type="http://schemas.openxmlformats.org/officeDocument/2006/relationships/customXml" Target="../ink/ink78.xml"/><Relationship Id="rId53" Type="http://schemas.openxmlformats.org/officeDocument/2006/relationships/customXml" Target="../ink/ink82.xml"/><Relationship Id="rId58" Type="http://schemas.openxmlformats.org/officeDocument/2006/relationships/image" Target="../media/image33.png"/><Relationship Id="rId66" Type="http://schemas.openxmlformats.org/officeDocument/2006/relationships/image" Target="../media/image37.png"/><Relationship Id="rId74" Type="http://schemas.openxmlformats.org/officeDocument/2006/relationships/image" Target="../media/image41.png"/><Relationship Id="rId79" Type="http://schemas.openxmlformats.org/officeDocument/2006/relationships/customXml" Target="../ink/ink95.xml"/><Relationship Id="rId87" Type="http://schemas.openxmlformats.org/officeDocument/2006/relationships/customXml" Target="../ink/ink99.xml"/><Relationship Id="rId102" Type="http://schemas.openxmlformats.org/officeDocument/2006/relationships/image" Target="../media/image55.png"/><Relationship Id="rId110" Type="http://schemas.openxmlformats.org/officeDocument/2006/relationships/image" Target="../media/image59.png"/><Relationship Id="rId5" Type="http://schemas.openxmlformats.org/officeDocument/2006/relationships/customXml" Target="../ink/ink58.xml"/><Relationship Id="rId61" Type="http://schemas.openxmlformats.org/officeDocument/2006/relationships/customXml" Target="../ink/ink86.xml"/><Relationship Id="rId82" Type="http://schemas.openxmlformats.org/officeDocument/2006/relationships/image" Target="../media/image45.png"/><Relationship Id="rId90" Type="http://schemas.openxmlformats.org/officeDocument/2006/relationships/image" Target="../media/image49.png"/><Relationship Id="rId95" Type="http://schemas.openxmlformats.org/officeDocument/2006/relationships/customXml" Target="../ink/ink103.xml"/><Relationship Id="rId19" Type="http://schemas.openxmlformats.org/officeDocument/2006/relationships/customXml" Target="../ink/ink65.xml"/><Relationship Id="rId14" Type="http://schemas.openxmlformats.org/officeDocument/2006/relationships/image" Target="../media/image11.png"/><Relationship Id="rId22" Type="http://schemas.openxmlformats.org/officeDocument/2006/relationships/image" Target="../media/image15.png"/><Relationship Id="rId27" Type="http://schemas.openxmlformats.org/officeDocument/2006/relationships/customXml" Target="../ink/ink69.xml"/><Relationship Id="rId30" Type="http://schemas.openxmlformats.org/officeDocument/2006/relationships/image" Target="../media/image19.png"/><Relationship Id="rId35" Type="http://schemas.openxmlformats.org/officeDocument/2006/relationships/customXml" Target="../ink/ink73.xml"/><Relationship Id="rId43" Type="http://schemas.openxmlformats.org/officeDocument/2006/relationships/customXml" Target="../ink/ink77.xml"/><Relationship Id="rId48" Type="http://schemas.openxmlformats.org/officeDocument/2006/relationships/image" Target="../media/image28.png"/><Relationship Id="rId56" Type="http://schemas.openxmlformats.org/officeDocument/2006/relationships/image" Target="../media/image32.png"/><Relationship Id="rId64" Type="http://schemas.openxmlformats.org/officeDocument/2006/relationships/image" Target="../media/image36.png"/><Relationship Id="rId69" Type="http://schemas.openxmlformats.org/officeDocument/2006/relationships/customXml" Target="../ink/ink90.xml"/><Relationship Id="rId77" Type="http://schemas.openxmlformats.org/officeDocument/2006/relationships/customXml" Target="../ink/ink94.xml"/><Relationship Id="rId100" Type="http://schemas.openxmlformats.org/officeDocument/2006/relationships/image" Target="../media/image54.png"/><Relationship Id="rId105" Type="http://schemas.openxmlformats.org/officeDocument/2006/relationships/customXml" Target="../ink/ink108.xml"/><Relationship Id="rId113" Type="http://schemas.openxmlformats.org/officeDocument/2006/relationships/customXml" Target="../ink/ink112.xml"/><Relationship Id="rId8" Type="http://schemas.openxmlformats.org/officeDocument/2006/relationships/image" Target="../media/image8.png"/><Relationship Id="rId51" Type="http://schemas.openxmlformats.org/officeDocument/2006/relationships/customXml" Target="../ink/ink81.xml"/><Relationship Id="rId72" Type="http://schemas.openxmlformats.org/officeDocument/2006/relationships/image" Target="../media/image40.png"/><Relationship Id="rId80" Type="http://schemas.openxmlformats.org/officeDocument/2006/relationships/image" Target="../media/image44.png"/><Relationship Id="rId85" Type="http://schemas.openxmlformats.org/officeDocument/2006/relationships/customXml" Target="../ink/ink98.xml"/><Relationship Id="rId93" Type="http://schemas.openxmlformats.org/officeDocument/2006/relationships/customXml" Target="../ink/ink102.xml"/><Relationship Id="rId98" Type="http://schemas.openxmlformats.org/officeDocument/2006/relationships/image" Target="../media/image53.png"/><Relationship Id="rId3" Type="http://schemas.openxmlformats.org/officeDocument/2006/relationships/customXml" Target="../ink/ink57.xml"/><Relationship Id="rId12" Type="http://schemas.openxmlformats.org/officeDocument/2006/relationships/image" Target="../media/image10.png"/><Relationship Id="rId17" Type="http://schemas.openxmlformats.org/officeDocument/2006/relationships/customXml" Target="../ink/ink64.xml"/><Relationship Id="rId25" Type="http://schemas.openxmlformats.org/officeDocument/2006/relationships/customXml" Target="../ink/ink68.xml"/><Relationship Id="rId33" Type="http://schemas.openxmlformats.org/officeDocument/2006/relationships/customXml" Target="../ink/ink72.xml"/><Relationship Id="rId38" Type="http://schemas.openxmlformats.org/officeDocument/2006/relationships/image" Target="../media/image23.png"/><Relationship Id="rId46" Type="http://schemas.openxmlformats.org/officeDocument/2006/relationships/image" Target="../media/image27.png"/><Relationship Id="rId59" Type="http://schemas.openxmlformats.org/officeDocument/2006/relationships/customXml" Target="../ink/ink85.xml"/><Relationship Id="rId67" Type="http://schemas.openxmlformats.org/officeDocument/2006/relationships/customXml" Target="../ink/ink89.xml"/><Relationship Id="rId103" Type="http://schemas.openxmlformats.org/officeDocument/2006/relationships/customXml" Target="../ink/ink107.xml"/><Relationship Id="rId108" Type="http://schemas.openxmlformats.org/officeDocument/2006/relationships/image" Target="../media/image58.png"/><Relationship Id="rId20" Type="http://schemas.openxmlformats.org/officeDocument/2006/relationships/image" Target="../media/image14.png"/><Relationship Id="rId41" Type="http://schemas.openxmlformats.org/officeDocument/2006/relationships/customXml" Target="../ink/ink76.xml"/><Relationship Id="rId54" Type="http://schemas.openxmlformats.org/officeDocument/2006/relationships/image" Target="../media/image31.png"/><Relationship Id="rId62" Type="http://schemas.openxmlformats.org/officeDocument/2006/relationships/image" Target="../media/image35.png"/><Relationship Id="rId70" Type="http://schemas.openxmlformats.org/officeDocument/2006/relationships/image" Target="../media/image39.png"/><Relationship Id="rId75" Type="http://schemas.openxmlformats.org/officeDocument/2006/relationships/customXml" Target="../ink/ink93.xml"/><Relationship Id="rId83" Type="http://schemas.openxmlformats.org/officeDocument/2006/relationships/customXml" Target="../ink/ink97.xml"/><Relationship Id="rId88" Type="http://schemas.openxmlformats.org/officeDocument/2006/relationships/image" Target="../media/image48.png"/><Relationship Id="rId91" Type="http://schemas.openxmlformats.org/officeDocument/2006/relationships/customXml" Target="../ink/ink101.xml"/><Relationship Id="rId96" Type="http://schemas.openxmlformats.org/officeDocument/2006/relationships/image" Target="../media/image52.png"/><Relationship Id="rId111" Type="http://schemas.openxmlformats.org/officeDocument/2006/relationships/customXml" Target="../ink/ink111.xml"/><Relationship Id="rId1" Type="http://schemas.openxmlformats.org/officeDocument/2006/relationships/slideLayout" Target="../slideLayouts/slideLayout17.xml"/><Relationship Id="rId6" Type="http://schemas.openxmlformats.org/officeDocument/2006/relationships/image" Target="../media/image7.png"/><Relationship Id="rId15" Type="http://schemas.openxmlformats.org/officeDocument/2006/relationships/customXml" Target="../ink/ink63.xml"/><Relationship Id="rId23" Type="http://schemas.openxmlformats.org/officeDocument/2006/relationships/customXml" Target="../ink/ink67.xml"/><Relationship Id="rId28" Type="http://schemas.openxmlformats.org/officeDocument/2006/relationships/image" Target="../media/image18.png"/><Relationship Id="rId36" Type="http://schemas.openxmlformats.org/officeDocument/2006/relationships/image" Target="../media/image22.png"/><Relationship Id="rId49" Type="http://schemas.openxmlformats.org/officeDocument/2006/relationships/customXml" Target="../ink/ink80.xml"/><Relationship Id="rId57" Type="http://schemas.openxmlformats.org/officeDocument/2006/relationships/customXml" Target="../ink/ink84.xml"/><Relationship Id="rId106" Type="http://schemas.openxmlformats.org/officeDocument/2006/relationships/image" Target="../media/image57.png"/><Relationship Id="rId114" Type="http://schemas.openxmlformats.org/officeDocument/2006/relationships/image" Target="../media/image61.png"/><Relationship Id="rId10" Type="http://schemas.openxmlformats.org/officeDocument/2006/relationships/image" Target="../media/image9.png"/><Relationship Id="rId31" Type="http://schemas.openxmlformats.org/officeDocument/2006/relationships/customXml" Target="../ink/ink71.xml"/><Relationship Id="rId44" Type="http://schemas.openxmlformats.org/officeDocument/2006/relationships/image" Target="../media/image26.png"/><Relationship Id="rId52" Type="http://schemas.openxmlformats.org/officeDocument/2006/relationships/image" Target="../media/image30.png"/><Relationship Id="rId60" Type="http://schemas.openxmlformats.org/officeDocument/2006/relationships/image" Target="../media/image34.png"/><Relationship Id="rId65" Type="http://schemas.openxmlformats.org/officeDocument/2006/relationships/customXml" Target="../ink/ink88.xml"/><Relationship Id="rId73" Type="http://schemas.openxmlformats.org/officeDocument/2006/relationships/customXml" Target="../ink/ink92.xml"/><Relationship Id="rId78" Type="http://schemas.openxmlformats.org/officeDocument/2006/relationships/image" Target="../media/image43.png"/><Relationship Id="rId81" Type="http://schemas.openxmlformats.org/officeDocument/2006/relationships/customXml" Target="../ink/ink96.xml"/><Relationship Id="rId86" Type="http://schemas.openxmlformats.org/officeDocument/2006/relationships/image" Target="../media/image47.png"/><Relationship Id="rId94" Type="http://schemas.openxmlformats.org/officeDocument/2006/relationships/image" Target="../media/image51.png"/><Relationship Id="rId99" Type="http://schemas.openxmlformats.org/officeDocument/2006/relationships/customXml" Target="../ink/ink105.xml"/><Relationship Id="rId101" Type="http://schemas.openxmlformats.org/officeDocument/2006/relationships/customXml" Target="../ink/ink106.xml"/><Relationship Id="rId4" Type="http://schemas.openxmlformats.org/officeDocument/2006/relationships/image" Target="../media/image6.png"/><Relationship Id="rId9" Type="http://schemas.openxmlformats.org/officeDocument/2006/relationships/customXml" Target="../ink/ink60.xml"/><Relationship Id="rId13" Type="http://schemas.openxmlformats.org/officeDocument/2006/relationships/customXml" Target="../ink/ink62.xml"/><Relationship Id="rId18" Type="http://schemas.openxmlformats.org/officeDocument/2006/relationships/image" Target="../media/image13.png"/><Relationship Id="rId39" Type="http://schemas.openxmlformats.org/officeDocument/2006/relationships/customXml" Target="../ink/ink75.xml"/><Relationship Id="rId109" Type="http://schemas.openxmlformats.org/officeDocument/2006/relationships/customXml" Target="../ink/ink110.xml"/><Relationship Id="rId34" Type="http://schemas.openxmlformats.org/officeDocument/2006/relationships/image" Target="../media/image21.png"/><Relationship Id="rId50" Type="http://schemas.openxmlformats.org/officeDocument/2006/relationships/image" Target="../media/image29.png"/><Relationship Id="rId55" Type="http://schemas.openxmlformats.org/officeDocument/2006/relationships/customXml" Target="../ink/ink83.xml"/><Relationship Id="rId76" Type="http://schemas.openxmlformats.org/officeDocument/2006/relationships/image" Target="../media/image42.png"/><Relationship Id="rId97" Type="http://schemas.openxmlformats.org/officeDocument/2006/relationships/customXml" Target="../ink/ink104.xml"/><Relationship Id="rId104" Type="http://schemas.openxmlformats.org/officeDocument/2006/relationships/image" Target="../media/image56.png"/><Relationship Id="rId7" Type="http://schemas.openxmlformats.org/officeDocument/2006/relationships/customXml" Target="../ink/ink59.xml"/><Relationship Id="rId71" Type="http://schemas.openxmlformats.org/officeDocument/2006/relationships/customXml" Target="../ink/ink91.xml"/><Relationship Id="rId92" Type="http://schemas.openxmlformats.org/officeDocument/2006/relationships/image" Target="../media/image5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hyperlink" Target="mailto:michael.brent@cru.org"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6" Type="http://schemas.openxmlformats.org/officeDocument/2006/relationships/image" Target="../media/image17.png"/><Relationship Id="rId21" Type="http://schemas.openxmlformats.org/officeDocument/2006/relationships/customXml" Target="../ink/ink10.xml"/><Relationship Id="rId42" Type="http://schemas.openxmlformats.org/officeDocument/2006/relationships/image" Target="../media/image25.png"/><Relationship Id="rId47" Type="http://schemas.openxmlformats.org/officeDocument/2006/relationships/customXml" Target="../ink/ink23.xml"/><Relationship Id="rId63" Type="http://schemas.openxmlformats.org/officeDocument/2006/relationships/customXml" Target="../ink/ink31.xml"/><Relationship Id="rId68" Type="http://schemas.openxmlformats.org/officeDocument/2006/relationships/image" Target="../media/image38.png"/><Relationship Id="rId84" Type="http://schemas.openxmlformats.org/officeDocument/2006/relationships/image" Target="../media/image46.png"/><Relationship Id="rId89" Type="http://schemas.openxmlformats.org/officeDocument/2006/relationships/customXml" Target="../ink/ink44.xml"/><Relationship Id="rId112" Type="http://schemas.openxmlformats.org/officeDocument/2006/relationships/image" Target="../media/image60.png"/><Relationship Id="rId2" Type="http://schemas.openxmlformats.org/officeDocument/2006/relationships/notesSlide" Target="../notesSlides/notesSlide4.xml"/><Relationship Id="rId16" Type="http://schemas.openxmlformats.org/officeDocument/2006/relationships/image" Target="../media/image12.png"/><Relationship Id="rId29" Type="http://schemas.openxmlformats.org/officeDocument/2006/relationships/customXml" Target="../ink/ink14.xml"/><Relationship Id="rId107" Type="http://schemas.openxmlformats.org/officeDocument/2006/relationships/customXml" Target="../ink/ink53.xml"/><Relationship Id="rId11" Type="http://schemas.openxmlformats.org/officeDocument/2006/relationships/customXml" Target="../ink/ink5.xml"/><Relationship Id="rId24" Type="http://schemas.openxmlformats.org/officeDocument/2006/relationships/image" Target="../media/image16.png"/><Relationship Id="rId32" Type="http://schemas.openxmlformats.org/officeDocument/2006/relationships/image" Target="../media/image20.png"/><Relationship Id="rId37" Type="http://schemas.openxmlformats.org/officeDocument/2006/relationships/customXml" Target="../ink/ink18.xml"/><Relationship Id="rId40" Type="http://schemas.openxmlformats.org/officeDocument/2006/relationships/image" Target="../media/image24.png"/><Relationship Id="rId45" Type="http://schemas.openxmlformats.org/officeDocument/2006/relationships/customXml" Target="../ink/ink22.xml"/><Relationship Id="rId53" Type="http://schemas.openxmlformats.org/officeDocument/2006/relationships/customXml" Target="../ink/ink26.xml"/><Relationship Id="rId58" Type="http://schemas.openxmlformats.org/officeDocument/2006/relationships/image" Target="../media/image33.png"/><Relationship Id="rId66" Type="http://schemas.openxmlformats.org/officeDocument/2006/relationships/image" Target="../media/image37.png"/><Relationship Id="rId74" Type="http://schemas.openxmlformats.org/officeDocument/2006/relationships/image" Target="../media/image41.png"/><Relationship Id="rId79" Type="http://schemas.openxmlformats.org/officeDocument/2006/relationships/customXml" Target="../ink/ink39.xml"/><Relationship Id="rId87" Type="http://schemas.openxmlformats.org/officeDocument/2006/relationships/customXml" Target="../ink/ink43.xml"/><Relationship Id="rId102" Type="http://schemas.openxmlformats.org/officeDocument/2006/relationships/image" Target="../media/image55.png"/><Relationship Id="rId110" Type="http://schemas.openxmlformats.org/officeDocument/2006/relationships/image" Target="../media/image59.png"/><Relationship Id="rId5" Type="http://schemas.openxmlformats.org/officeDocument/2006/relationships/customXml" Target="../ink/ink2.xml"/><Relationship Id="rId61" Type="http://schemas.openxmlformats.org/officeDocument/2006/relationships/customXml" Target="../ink/ink30.xml"/><Relationship Id="rId82" Type="http://schemas.openxmlformats.org/officeDocument/2006/relationships/image" Target="../media/image45.png"/><Relationship Id="rId90" Type="http://schemas.openxmlformats.org/officeDocument/2006/relationships/image" Target="../media/image49.png"/><Relationship Id="rId95" Type="http://schemas.openxmlformats.org/officeDocument/2006/relationships/customXml" Target="../ink/ink47.xml"/><Relationship Id="rId19" Type="http://schemas.openxmlformats.org/officeDocument/2006/relationships/customXml" Target="../ink/ink9.xml"/><Relationship Id="rId14" Type="http://schemas.openxmlformats.org/officeDocument/2006/relationships/image" Target="../media/image11.png"/><Relationship Id="rId22" Type="http://schemas.openxmlformats.org/officeDocument/2006/relationships/image" Target="../media/image15.png"/><Relationship Id="rId27" Type="http://schemas.openxmlformats.org/officeDocument/2006/relationships/customXml" Target="../ink/ink13.xml"/><Relationship Id="rId30" Type="http://schemas.openxmlformats.org/officeDocument/2006/relationships/image" Target="../media/image19.png"/><Relationship Id="rId35" Type="http://schemas.openxmlformats.org/officeDocument/2006/relationships/customXml" Target="../ink/ink17.xml"/><Relationship Id="rId43" Type="http://schemas.openxmlformats.org/officeDocument/2006/relationships/customXml" Target="../ink/ink21.xml"/><Relationship Id="rId48" Type="http://schemas.openxmlformats.org/officeDocument/2006/relationships/image" Target="../media/image28.png"/><Relationship Id="rId56" Type="http://schemas.openxmlformats.org/officeDocument/2006/relationships/image" Target="../media/image32.png"/><Relationship Id="rId64" Type="http://schemas.openxmlformats.org/officeDocument/2006/relationships/image" Target="../media/image36.png"/><Relationship Id="rId69" Type="http://schemas.openxmlformats.org/officeDocument/2006/relationships/customXml" Target="../ink/ink34.xml"/><Relationship Id="rId77" Type="http://schemas.openxmlformats.org/officeDocument/2006/relationships/customXml" Target="../ink/ink38.xml"/><Relationship Id="rId100" Type="http://schemas.openxmlformats.org/officeDocument/2006/relationships/image" Target="../media/image54.png"/><Relationship Id="rId105" Type="http://schemas.openxmlformats.org/officeDocument/2006/relationships/customXml" Target="../ink/ink52.xml"/><Relationship Id="rId113" Type="http://schemas.openxmlformats.org/officeDocument/2006/relationships/customXml" Target="../ink/ink56.xml"/><Relationship Id="rId8" Type="http://schemas.openxmlformats.org/officeDocument/2006/relationships/image" Target="../media/image8.png"/><Relationship Id="rId51" Type="http://schemas.openxmlformats.org/officeDocument/2006/relationships/customXml" Target="../ink/ink25.xml"/><Relationship Id="rId72" Type="http://schemas.openxmlformats.org/officeDocument/2006/relationships/image" Target="../media/image40.png"/><Relationship Id="rId80" Type="http://schemas.openxmlformats.org/officeDocument/2006/relationships/image" Target="../media/image44.png"/><Relationship Id="rId85" Type="http://schemas.openxmlformats.org/officeDocument/2006/relationships/customXml" Target="../ink/ink42.xml"/><Relationship Id="rId93" Type="http://schemas.openxmlformats.org/officeDocument/2006/relationships/customXml" Target="../ink/ink46.xml"/><Relationship Id="rId98" Type="http://schemas.openxmlformats.org/officeDocument/2006/relationships/image" Target="../media/image53.png"/><Relationship Id="rId3" Type="http://schemas.openxmlformats.org/officeDocument/2006/relationships/customXml" Target="../ink/ink1.xml"/><Relationship Id="rId12" Type="http://schemas.openxmlformats.org/officeDocument/2006/relationships/image" Target="../media/image10.png"/><Relationship Id="rId17" Type="http://schemas.openxmlformats.org/officeDocument/2006/relationships/customXml" Target="../ink/ink8.xml"/><Relationship Id="rId25" Type="http://schemas.openxmlformats.org/officeDocument/2006/relationships/customXml" Target="../ink/ink12.xml"/><Relationship Id="rId33" Type="http://schemas.openxmlformats.org/officeDocument/2006/relationships/customXml" Target="../ink/ink16.xml"/><Relationship Id="rId38" Type="http://schemas.openxmlformats.org/officeDocument/2006/relationships/image" Target="../media/image23.png"/><Relationship Id="rId46" Type="http://schemas.openxmlformats.org/officeDocument/2006/relationships/image" Target="../media/image27.png"/><Relationship Id="rId59" Type="http://schemas.openxmlformats.org/officeDocument/2006/relationships/customXml" Target="../ink/ink29.xml"/><Relationship Id="rId67" Type="http://schemas.openxmlformats.org/officeDocument/2006/relationships/customXml" Target="../ink/ink33.xml"/><Relationship Id="rId103" Type="http://schemas.openxmlformats.org/officeDocument/2006/relationships/customXml" Target="../ink/ink51.xml"/><Relationship Id="rId108" Type="http://schemas.openxmlformats.org/officeDocument/2006/relationships/image" Target="../media/image58.png"/><Relationship Id="rId20" Type="http://schemas.openxmlformats.org/officeDocument/2006/relationships/image" Target="../media/image14.png"/><Relationship Id="rId41" Type="http://schemas.openxmlformats.org/officeDocument/2006/relationships/customXml" Target="../ink/ink20.xml"/><Relationship Id="rId54" Type="http://schemas.openxmlformats.org/officeDocument/2006/relationships/image" Target="../media/image31.png"/><Relationship Id="rId62" Type="http://schemas.openxmlformats.org/officeDocument/2006/relationships/image" Target="../media/image35.png"/><Relationship Id="rId70" Type="http://schemas.openxmlformats.org/officeDocument/2006/relationships/image" Target="../media/image39.png"/><Relationship Id="rId75" Type="http://schemas.openxmlformats.org/officeDocument/2006/relationships/customXml" Target="../ink/ink37.xml"/><Relationship Id="rId83" Type="http://schemas.openxmlformats.org/officeDocument/2006/relationships/customXml" Target="../ink/ink41.xml"/><Relationship Id="rId88" Type="http://schemas.openxmlformats.org/officeDocument/2006/relationships/image" Target="../media/image48.png"/><Relationship Id="rId91" Type="http://schemas.openxmlformats.org/officeDocument/2006/relationships/customXml" Target="../ink/ink45.xml"/><Relationship Id="rId96" Type="http://schemas.openxmlformats.org/officeDocument/2006/relationships/image" Target="../media/image52.png"/><Relationship Id="rId111" Type="http://schemas.openxmlformats.org/officeDocument/2006/relationships/customXml" Target="../ink/ink55.xml"/><Relationship Id="rId1" Type="http://schemas.openxmlformats.org/officeDocument/2006/relationships/slideLayout" Target="../slideLayouts/slideLayout17.xml"/><Relationship Id="rId6" Type="http://schemas.openxmlformats.org/officeDocument/2006/relationships/image" Target="../media/image7.png"/><Relationship Id="rId15" Type="http://schemas.openxmlformats.org/officeDocument/2006/relationships/customXml" Target="../ink/ink7.xml"/><Relationship Id="rId23" Type="http://schemas.openxmlformats.org/officeDocument/2006/relationships/customXml" Target="../ink/ink11.xml"/><Relationship Id="rId28" Type="http://schemas.openxmlformats.org/officeDocument/2006/relationships/image" Target="../media/image18.png"/><Relationship Id="rId36" Type="http://schemas.openxmlformats.org/officeDocument/2006/relationships/image" Target="../media/image22.png"/><Relationship Id="rId49" Type="http://schemas.openxmlformats.org/officeDocument/2006/relationships/customXml" Target="../ink/ink24.xml"/><Relationship Id="rId57" Type="http://schemas.openxmlformats.org/officeDocument/2006/relationships/customXml" Target="../ink/ink28.xml"/><Relationship Id="rId106" Type="http://schemas.openxmlformats.org/officeDocument/2006/relationships/image" Target="../media/image57.png"/><Relationship Id="rId114" Type="http://schemas.openxmlformats.org/officeDocument/2006/relationships/image" Target="../media/image61.png"/><Relationship Id="rId10" Type="http://schemas.openxmlformats.org/officeDocument/2006/relationships/image" Target="../media/image9.png"/><Relationship Id="rId31" Type="http://schemas.openxmlformats.org/officeDocument/2006/relationships/customXml" Target="../ink/ink15.xml"/><Relationship Id="rId44" Type="http://schemas.openxmlformats.org/officeDocument/2006/relationships/image" Target="../media/image26.png"/><Relationship Id="rId52" Type="http://schemas.openxmlformats.org/officeDocument/2006/relationships/image" Target="../media/image30.png"/><Relationship Id="rId60" Type="http://schemas.openxmlformats.org/officeDocument/2006/relationships/image" Target="../media/image34.png"/><Relationship Id="rId65" Type="http://schemas.openxmlformats.org/officeDocument/2006/relationships/customXml" Target="../ink/ink32.xml"/><Relationship Id="rId73" Type="http://schemas.openxmlformats.org/officeDocument/2006/relationships/customXml" Target="../ink/ink36.xml"/><Relationship Id="rId78" Type="http://schemas.openxmlformats.org/officeDocument/2006/relationships/image" Target="../media/image43.png"/><Relationship Id="rId81" Type="http://schemas.openxmlformats.org/officeDocument/2006/relationships/customXml" Target="../ink/ink40.xml"/><Relationship Id="rId86" Type="http://schemas.openxmlformats.org/officeDocument/2006/relationships/image" Target="../media/image47.png"/><Relationship Id="rId94" Type="http://schemas.openxmlformats.org/officeDocument/2006/relationships/image" Target="../media/image51.png"/><Relationship Id="rId99" Type="http://schemas.openxmlformats.org/officeDocument/2006/relationships/customXml" Target="../ink/ink49.xml"/><Relationship Id="rId101" Type="http://schemas.openxmlformats.org/officeDocument/2006/relationships/customXml" Target="../ink/ink50.xml"/><Relationship Id="rId4" Type="http://schemas.openxmlformats.org/officeDocument/2006/relationships/image" Target="../media/image6.png"/><Relationship Id="rId9" Type="http://schemas.openxmlformats.org/officeDocument/2006/relationships/customXml" Target="../ink/ink4.xml"/><Relationship Id="rId13" Type="http://schemas.openxmlformats.org/officeDocument/2006/relationships/customXml" Target="../ink/ink6.xml"/><Relationship Id="rId18" Type="http://schemas.openxmlformats.org/officeDocument/2006/relationships/image" Target="../media/image13.png"/><Relationship Id="rId39" Type="http://schemas.openxmlformats.org/officeDocument/2006/relationships/customXml" Target="../ink/ink19.xml"/><Relationship Id="rId109" Type="http://schemas.openxmlformats.org/officeDocument/2006/relationships/customXml" Target="../ink/ink54.xml"/><Relationship Id="rId34" Type="http://schemas.openxmlformats.org/officeDocument/2006/relationships/image" Target="../media/image21.png"/><Relationship Id="rId50" Type="http://schemas.openxmlformats.org/officeDocument/2006/relationships/image" Target="../media/image29.png"/><Relationship Id="rId55" Type="http://schemas.openxmlformats.org/officeDocument/2006/relationships/customXml" Target="../ink/ink27.xml"/><Relationship Id="rId76" Type="http://schemas.openxmlformats.org/officeDocument/2006/relationships/image" Target="../media/image42.png"/><Relationship Id="rId97" Type="http://schemas.openxmlformats.org/officeDocument/2006/relationships/customXml" Target="../ink/ink48.xml"/><Relationship Id="rId104" Type="http://schemas.openxmlformats.org/officeDocument/2006/relationships/image" Target="../media/image56.png"/><Relationship Id="rId7" Type="http://schemas.openxmlformats.org/officeDocument/2006/relationships/customXml" Target="../ink/ink3.xml"/><Relationship Id="rId71" Type="http://schemas.openxmlformats.org/officeDocument/2006/relationships/customXml" Target="../ink/ink35.xml"/><Relationship Id="rId92" Type="http://schemas.openxmlformats.org/officeDocument/2006/relationships/image" Target="../media/image50.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2014913"/>
            <a:ext cx="5695320" cy="10022046"/>
          </a:xfrm>
        </p:spPr>
        <p:txBody>
          <a:bodyPr anchor="t" anchorCtr="0">
            <a:noAutofit/>
          </a:bodyPr>
          <a:lstStyle/>
          <a:p>
            <a:r>
              <a:rPr lang="hr-HR" sz="2600" cap="none" baseline="30000" dirty="0">
                <a:latin typeface="Times New Roman" panose="02020603050405020304" pitchFamily="18" charset="0"/>
                <a:cs typeface="Times New Roman" panose="02020603050405020304" pitchFamily="18" charset="0"/>
              </a:rPr>
              <a:t>11A kad Kefa stiže u Antiohiju, u lice mu se usprotivih jer je zavrijedio osudu: 12doista, prije nego stigoše neki od Jakova, blagovao je zajedno s poganima; a kad oni dođoše, počeo se povlačiti i odvajati bojeći se onih iz obrezanja. 13Za njim se povedoše i ostali Židovi te je i </a:t>
            </a:r>
            <a:r>
              <a:rPr lang="hr-HR" sz="2600" cap="none" baseline="30000" dirty="0" err="1">
                <a:latin typeface="Times New Roman" panose="02020603050405020304" pitchFamily="18" charset="0"/>
                <a:cs typeface="Times New Roman" panose="02020603050405020304" pitchFamily="18" charset="0"/>
              </a:rPr>
              <a:t>Barnaba</a:t>
            </a:r>
            <a:r>
              <a:rPr lang="hr-HR" sz="2600" cap="none" baseline="30000" dirty="0">
                <a:latin typeface="Times New Roman" panose="02020603050405020304" pitchFamily="18" charset="0"/>
                <a:cs typeface="Times New Roman" panose="02020603050405020304" pitchFamily="18" charset="0"/>
              </a:rPr>
              <a:t> zaveden tom prijetvornošću.</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14Ali kad vidjeh da ne hode ravno, po istini evanđelja, rekoh Kefi pred svima: "Ako ti, Židov, poganski živiš, a ne židovski, kako možeš siliti pogane da se </a:t>
            </a:r>
            <a:r>
              <a:rPr lang="hr-HR" sz="2600" cap="none" baseline="30000" dirty="0" err="1">
                <a:latin typeface="Times New Roman" panose="02020603050405020304" pitchFamily="18" charset="0"/>
                <a:cs typeface="Times New Roman" panose="02020603050405020304" pitchFamily="18" charset="0"/>
              </a:rPr>
              <a:t>požidove</a:t>
            </a:r>
            <a:r>
              <a:rPr lang="hr-HR" sz="2600" cap="none" baseline="30000" dirty="0">
                <a:latin typeface="Times New Roman" panose="02020603050405020304" pitchFamily="18" charset="0"/>
                <a:cs typeface="Times New Roman" panose="02020603050405020304" pitchFamily="18" charset="0"/>
              </a:rPr>
              <a: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Pavlovo evanđelje </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15Mi smo podrijetlom Židovi, a ne "grešnici iz poganstva". 16Ali znamo: čovjek se ne opravdava po djelima Zakona, nego vjerom u Isusa Krista. Zato i mi u Krista Isusa povjerovasmo da se opravdamo po vjeri u Krista, a ne po djelima Zakona jer se po djelima Zakona »nitko neće opravdati.«</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17Ako se pak po tome što zaiskasmo opravdati se u Kristu očitovalo da smo i mi grešnici, nije li onda Krist u službi grijeha? Nipošto! 18Doista, ako ponovno gradim što sam bio srušio, pokazujem da sam prijestupnik. 19Ta po Zakonu ja Zakonu umrijeh da Bogu živim. S Kristom sam razapet.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20</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Živim, ali ne više ja, nego živi u meni Krist.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A što sada živim u tijelu, u vjeri živim u Sina Božjega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koji me ljubio i predao samoga sebe za mene.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21Ne dokidam milosti Božje! Doista, ako je opravdanje po Zakonu, onda je Krist uzalud umro.</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3 O bezumni Galaćani, tko li vas opčara? A pred očima vam je Isus Krist bio ocrtan kao Raspeti. 2Ovo bih samo htio doznati od vas: jeste li primili Duha po djelima Zakona ili po vjeri u Poruku? 3Tako li ste bezumni? Započeli ste u Duhu pa da sada u tijelu dovršite? 4Zar ste toliko toga uzalud doživjeli? A kad bi doista bilo uzalud! 5Onaj dakle koji vam daje Duha i čini među vama silna djela, čini li to zbog djela Zakona ili zbog vjere u Poruku? 6Tako »Abraham povjerova Bogu i uračuna mu se u pravednost.«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7Shvatite dakle: oni od vjere, to su sinovi Abrahamovi. 8A Pismo, predvidjevši da Bog po vjeri opravdava pogane, unaprijed navijesti Abrahamu: »U tebi će blagoslovljeni biti svi narodi.« 9Tako: oni od vjere </a:t>
            </a:r>
            <a:r>
              <a:rPr lang="hr-HR" sz="2600" cap="none" baseline="30000" dirty="0" err="1">
                <a:latin typeface="Times New Roman" panose="02020603050405020304" pitchFamily="18" charset="0"/>
                <a:cs typeface="Times New Roman" panose="02020603050405020304" pitchFamily="18" charset="0"/>
              </a:rPr>
              <a:t>blagoslivlju</a:t>
            </a:r>
            <a:r>
              <a:rPr lang="hr-HR" sz="2600" cap="none" baseline="30000" dirty="0">
                <a:latin typeface="Times New Roman" panose="02020603050405020304" pitchFamily="18" charset="0"/>
                <a:cs typeface="Times New Roman" panose="02020603050405020304" pitchFamily="18" charset="0"/>
              </a:rPr>
              <a:t> se s vjernikom Abrahamom.</a:t>
            </a:r>
          </a:p>
        </p:txBody>
      </p:sp>
      <p:sp>
        <p:nvSpPr>
          <p:cNvPr id="12" name="Rectangle 11">
            <a:extLst>
              <a:ext uri="{FF2B5EF4-FFF2-40B4-BE49-F238E27FC236}">
                <a16:creationId xmlns:a16="http://schemas.microsoft.com/office/drawing/2014/main" id="{463443DD-0D1E-43A0-8FDF-0C61F705442D}"/>
              </a:ext>
            </a:extLst>
          </p:cNvPr>
          <p:cNvSpPr/>
          <p:nvPr/>
        </p:nvSpPr>
        <p:spPr>
          <a:xfrm>
            <a:off x="0" y="47900"/>
            <a:ext cx="9144000" cy="232288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2976880"/>
            <a:ext cx="9144000" cy="582839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7EC7D966-78B8-46AE-80F7-89AE520CC1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6411" y="2309821"/>
            <a:ext cx="2238358" cy="2238358"/>
          </a:xfrm>
          <a:prstGeom prst="rect">
            <a:avLst/>
          </a:prstGeom>
        </p:spPr>
      </p:pic>
      <p:sp>
        <p:nvSpPr>
          <p:cNvPr id="8" name="TextBox 7">
            <a:extLst>
              <a:ext uri="{FF2B5EF4-FFF2-40B4-BE49-F238E27FC236}">
                <a16:creationId xmlns:a16="http://schemas.microsoft.com/office/drawing/2014/main" id="{41DEBCD2-7446-41A9-B9BB-159AAACF6B83}"/>
              </a:ext>
            </a:extLst>
          </p:cNvPr>
          <p:cNvSpPr txBox="1"/>
          <p:nvPr/>
        </p:nvSpPr>
        <p:spPr>
          <a:xfrm>
            <a:off x="6627120" y="4548179"/>
            <a:ext cx="2297809" cy="461665"/>
          </a:xfrm>
          <a:prstGeom prst="rect">
            <a:avLst/>
          </a:prstGeom>
          <a:noFill/>
        </p:spPr>
        <p:txBody>
          <a:bodyPr wrap="none" rtlCol="0">
            <a:spAutoFit/>
          </a:bodyPr>
          <a:lstStyle/>
          <a:p>
            <a:r>
              <a:rPr lang="en-US" sz="2400" dirty="0">
                <a:solidFill>
                  <a:schemeClr val="bg1"/>
                </a:solidFill>
              </a:rPr>
              <a:t>Gala</a:t>
            </a:r>
            <a:r>
              <a:rPr lang="hr-HR" sz="2400" dirty="0" err="1">
                <a:solidFill>
                  <a:schemeClr val="bg1"/>
                </a:solidFill>
              </a:rPr>
              <a:t>ćanima</a:t>
            </a:r>
            <a:r>
              <a:rPr lang="hr-HR" sz="2400" dirty="0">
                <a:solidFill>
                  <a:schemeClr val="bg1"/>
                </a:solidFill>
              </a:rPr>
              <a:t> 2</a:t>
            </a:r>
            <a:r>
              <a:rPr lang="en-US" sz="2400" dirty="0">
                <a:solidFill>
                  <a:schemeClr val="bg1"/>
                </a:solidFill>
              </a:rPr>
              <a:t>:20</a:t>
            </a:r>
          </a:p>
        </p:txBody>
      </p:sp>
    </p:spTree>
    <p:extLst>
      <p:ext uri="{BB962C8B-B14F-4D97-AF65-F5344CB8AC3E}">
        <p14:creationId xmlns:p14="http://schemas.microsoft.com/office/powerpoint/2010/main" val="37010254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mc:AlternateContent xmlns:mc="http://schemas.openxmlformats.org/markup-compatibility/2006" xmlns:p14="http://schemas.microsoft.com/office/powerpoint/2010/main">
        <mc:Choice Requires="p14">
          <p:contentPart p14:bwMode="auto" r:id="rId3">
            <p14:nvContentPartPr>
              <p14:cNvPr id="79" name="Ink 78">
                <a:extLst>
                  <a:ext uri="{FF2B5EF4-FFF2-40B4-BE49-F238E27FC236}">
                    <a16:creationId xmlns:a16="http://schemas.microsoft.com/office/drawing/2014/main" id="{B9F4E697-17AA-4D97-8EBB-47008F3F0E8E}"/>
                  </a:ext>
                </a:extLst>
              </p14:cNvPr>
              <p14:cNvContentPartPr/>
              <p14:nvPr/>
            </p14:nvContentPartPr>
            <p14:xfrm>
              <a:off x="1842000" y="95760"/>
              <a:ext cx="5924520" cy="2609640"/>
            </p14:xfrm>
          </p:contentPart>
        </mc:Choice>
        <mc:Fallback xmlns="">
          <p:pic>
            <p:nvPicPr>
              <p:cNvPr id="79" name="Ink 78">
                <a:extLst>
                  <a:ext uri="{FF2B5EF4-FFF2-40B4-BE49-F238E27FC236}">
                    <a16:creationId xmlns:a16="http://schemas.microsoft.com/office/drawing/2014/main" id="{B9F4E697-17AA-4D97-8EBB-47008F3F0E8E}"/>
                  </a:ext>
                </a:extLst>
              </p:cNvPr>
              <p:cNvPicPr/>
              <p:nvPr/>
            </p:nvPicPr>
            <p:blipFill>
              <a:blip r:embed="rId4"/>
              <a:stretch>
                <a:fillRect/>
              </a:stretch>
            </p:blipFill>
            <p:spPr>
              <a:xfrm>
                <a:off x="1833000" y="86761"/>
                <a:ext cx="5942160" cy="2627278"/>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88" name="Ink 87">
                <a:extLst>
                  <a:ext uri="{FF2B5EF4-FFF2-40B4-BE49-F238E27FC236}">
                    <a16:creationId xmlns:a16="http://schemas.microsoft.com/office/drawing/2014/main" id="{EDB91516-1A1D-4EEF-B81B-284258877183}"/>
                  </a:ext>
                </a:extLst>
              </p14:cNvPr>
              <p14:cNvContentPartPr/>
              <p14:nvPr/>
            </p14:nvContentPartPr>
            <p14:xfrm>
              <a:off x="3103800" y="2587320"/>
              <a:ext cx="953640" cy="243720"/>
            </p14:xfrm>
          </p:contentPart>
        </mc:Choice>
        <mc:Fallback xmlns="">
          <p:pic>
            <p:nvPicPr>
              <p:cNvPr id="88" name="Ink 87">
                <a:extLst>
                  <a:ext uri="{FF2B5EF4-FFF2-40B4-BE49-F238E27FC236}">
                    <a16:creationId xmlns:a16="http://schemas.microsoft.com/office/drawing/2014/main" id="{EDB91516-1A1D-4EEF-B81B-284258877183}"/>
                  </a:ext>
                </a:extLst>
              </p:cNvPr>
              <p:cNvPicPr/>
              <p:nvPr/>
            </p:nvPicPr>
            <p:blipFill>
              <a:blip r:embed="rId6"/>
              <a:stretch>
                <a:fillRect/>
              </a:stretch>
            </p:blipFill>
            <p:spPr>
              <a:xfrm>
                <a:off x="3050160" y="2479320"/>
                <a:ext cx="1061280" cy="459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6" name="Ink 165">
                <a:extLst>
                  <a:ext uri="{FF2B5EF4-FFF2-40B4-BE49-F238E27FC236}">
                    <a16:creationId xmlns:a16="http://schemas.microsoft.com/office/drawing/2014/main" id="{874A433E-D936-4CD8-AD73-B76E7852E77B}"/>
                  </a:ext>
                </a:extLst>
              </p14:cNvPr>
              <p14:cNvContentPartPr/>
              <p14:nvPr/>
            </p14:nvContentPartPr>
            <p14:xfrm>
              <a:off x="4878960" y="2798640"/>
              <a:ext cx="239040" cy="36360"/>
            </p14:xfrm>
          </p:contentPart>
        </mc:Choice>
        <mc:Fallback xmlns="">
          <p:pic>
            <p:nvPicPr>
              <p:cNvPr id="166" name="Ink 165">
                <a:extLst>
                  <a:ext uri="{FF2B5EF4-FFF2-40B4-BE49-F238E27FC236}">
                    <a16:creationId xmlns:a16="http://schemas.microsoft.com/office/drawing/2014/main" id="{874A433E-D936-4CD8-AD73-B76E7852E77B}"/>
                  </a:ext>
                </a:extLst>
              </p:cNvPr>
              <p:cNvPicPr/>
              <p:nvPr/>
            </p:nvPicPr>
            <p:blipFill>
              <a:blip r:embed="rId8"/>
              <a:stretch>
                <a:fillRect/>
              </a:stretch>
            </p:blipFill>
            <p:spPr>
              <a:xfrm>
                <a:off x="4825320" y="2691000"/>
                <a:ext cx="34668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5" name="Ink 164">
                <a:extLst>
                  <a:ext uri="{FF2B5EF4-FFF2-40B4-BE49-F238E27FC236}">
                    <a16:creationId xmlns:a16="http://schemas.microsoft.com/office/drawing/2014/main" id="{93302648-0EE7-4993-A707-F166C2EE127B}"/>
                  </a:ext>
                </a:extLst>
              </p14:cNvPr>
              <p14:cNvContentPartPr/>
              <p14:nvPr/>
            </p14:nvContentPartPr>
            <p14:xfrm>
              <a:off x="3231960" y="2890080"/>
              <a:ext cx="951480" cy="116280"/>
            </p14:xfrm>
          </p:contentPart>
        </mc:Choice>
        <mc:Fallback xmlns="">
          <p:pic>
            <p:nvPicPr>
              <p:cNvPr id="165" name="Ink 164">
                <a:extLst>
                  <a:ext uri="{FF2B5EF4-FFF2-40B4-BE49-F238E27FC236}">
                    <a16:creationId xmlns:a16="http://schemas.microsoft.com/office/drawing/2014/main" id="{93302648-0EE7-4993-A707-F166C2EE127B}"/>
                  </a:ext>
                </a:extLst>
              </p:cNvPr>
              <p:cNvPicPr/>
              <p:nvPr/>
            </p:nvPicPr>
            <p:blipFill>
              <a:blip r:embed="rId10"/>
              <a:stretch>
                <a:fillRect/>
              </a:stretch>
            </p:blipFill>
            <p:spPr>
              <a:xfrm>
                <a:off x="3178320" y="2782080"/>
                <a:ext cx="10591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4" name="Ink 163">
                <a:extLst>
                  <a:ext uri="{FF2B5EF4-FFF2-40B4-BE49-F238E27FC236}">
                    <a16:creationId xmlns:a16="http://schemas.microsoft.com/office/drawing/2014/main" id="{C29D3A7F-736E-44DD-81B5-65D20E82F786}"/>
                  </a:ext>
                </a:extLst>
              </p14:cNvPr>
              <p14:cNvContentPartPr/>
              <p14:nvPr/>
            </p14:nvContentPartPr>
            <p14:xfrm>
              <a:off x="4868880" y="2705040"/>
              <a:ext cx="230760" cy="18000"/>
            </p14:xfrm>
          </p:contentPart>
        </mc:Choice>
        <mc:Fallback xmlns="">
          <p:pic>
            <p:nvPicPr>
              <p:cNvPr id="164" name="Ink 163">
                <a:extLst>
                  <a:ext uri="{FF2B5EF4-FFF2-40B4-BE49-F238E27FC236}">
                    <a16:creationId xmlns:a16="http://schemas.microsoft.com/office/drawing/2014/main" id="{C29D3A7F-736E-44DD-81B5-65D20E82F786}"/>
                  </a:ext>
                </a:extLst>
              </p:cNvPr>
              <p:cNvPicPr/>
              <p:nvPr/>
            </p:nvPicPr>
            <p:blipFill>
              <a:blip r:embed="rId12"/>
              <a:stretch>
                <a:fillRect/>
              </a:stretch>
            </p:blipFill>
            <p:spPr>
              <a:xfrm>
                <a:off x="4815240" y="2597400"/>
                <a:ext cx="3384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 name="Ink 162">
                <a:extLst>
                  <a:ext uri="{FF2B5EF4-FFF2-40B4-BE49-F238E27FC236}">
                    <a16:creationId xmlns:a16="http://schemas.microsoft.com/office/drawing/2014/main" id="{B5A44250-B6C4-4EC4-9B23-5A7CEC805856}"/>
                  </a:ext>
                </a:extLst>
              </p14:cNvPr>
              <p14:cNvContentPartPr/>
              <p14:nvPr/>
            </p14:nvContentPartPr>
            <p14:xfrm>
              <a:off x="4706160" y="2522880"/>
              <a:ext cx="1554120" cy="86040"/>
            </p14:xfrm>
          </p:contentPart>
        </mc:Choice>
        <mc:Fallback xmlns="">
          <p:pic>
            <p:nvPicPr>
              <p:cNvPr id="163" name="Ink 162">
                <a:extLst>
                  <a:ext uri="{FF2B5EF4-FFF2-40B4-BE49-F238E27FC236}">
                    <a16:creationId xmlns:a16="http://schemas.microsoft.com/office/drawing/2014/main" id="{B5A44250-B6C4-4EC4-9B23-5A7CEC805856}"/>
                  </a:ext>
                </a:extLst>
              </p:cNvPr>
              <p:cNvPicPr/>
              <p:nvPr/>
            </p:nvPicPr>
            <p:blipFill>
              <a:blip r:embed="rId14"/>
              <a:stretch>
                <a:fillRect/>
              </a:stretch>
            </p:blipFill>
            <p:spPr>
              <a:xfrm>
                <a:off x="4652520" y="2414880"/>
                <a:ext cx="16617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2" name="Ink 161">
                <a:extLst>
                  <a:ext uri="{FF2B5EF4-FFF2-40B4-BE49-F238E27FC236}">
                    <a16:creationId xmlns:a16="http://schemas.microsoft.com/office/drawing/2014/main" id="{88477E92-1104-4135-913E-A3EEB36F7A21}"/>
                  </a:ext>
                </a:extLst>
              </p14:cNvPr>
              <p14:cNvContentPartPr/>
              <p14:nvPr/>
            </p14:nvContentPartPr>
            <p14:xfrm>
              <a:off x="4284960" y="2561400"/>
              <a:ext cx="91800" cy="18000"/>
            </p14:xfrm>
          </p:contentPart>
        </mc:Choice>
        <mc:Fallback xmlns="">
          <p:pic>
            <p:nvPicPr>
              <p:cNvPr id="162" name="Ink 161">
                <a:extLst>
                  <a:ext uri="{FF2B5EF4-FFF2-40B4-BE49-F238E27FC236}">
                    <a16:creationId xmlns:a16="http://schemas.microsoft.com/office/drawing/2014/main" id="{88477E92-1104-4135-913E-A3EEB36F7A21}"/>
                  </a:ext>
                </a:extLst>
              </p:cNvPr>
              <p:cNvPicPr/>
              <p:nvPr/>
            </p:nvPicPr>
            <p:blipFill>
              <a:blip r:embed="rId16"/>
              <a:stretch>
                <a:fillRect/>
              </a:stretch>
            </p:blipFill>
            <p:spPr>
              <a:xfrm>
                <a:off x="4231320" y="2453400"/>
                <a:ext cx="1994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1" name="Ink 160">
                <a:extLst>
                  <a:ext uri="{FF2B5EF4-FFF2-40B4-BE49-F238E27FC236}">
                    <a16:creationId xmlns:a16="http://schemas.microsoft.com/office/drawing/2014/main" id="{87C9D570-C8FE-4172-BE2D-0E856D8D5A11}"/>
                  </a:ext>
                </a:extLst>
              </p14:cNvPr>
              <p14:cNvContentPartPr/>
              <p14:nvPr/>
            </p14:nvContentPartPr>
            <p14:xfrm>
              <a:off x="4889400" y="2894760"/>
              <a:ext cx="1820520" cy="89280"/>
            </p14:xfrm>
          </p:contentPart>
        </mc:Choice>
        <mc:Fallback xmlns="">
          <p:pic>
            <p:nvPicPr>
              <p:cNvPr id="161" name="Ink 160">
                <a:extLst>
                  <a:ext uri="{FF2B5EF4-FFF2-40B4-BE49-F238E27FC236}">
                    <a16:creationId xmlns:a16="http://schemas.microsoft.com/office/drawing/2014/main" id="{87C9D570-C8FE-4172-BE2D-0E856D8D5A11}"/>
                  </a:ext>
                </a:extLst>
              </p:cNvPr>
              <p:cNvPicPr/>
              <p:nvPr/>
            </p:nvPicPr>
            <p:blipFill>
              <a:blip r:embed="rId18"/>
              <a:stretch>
                <a:fillRect/>
              </a:stretch>
            </p:blipFill>
            <p:spPr>
              <a:xfrm>
                <a:off x="4835400" y="2786760"/>
                <a:ext cx="192816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94" name="Ink 93">
                <a:extLst>
                  <a:ext uri="{FF2B5EF4-FFF2-40B4-BE49-F238E27FC236}">
                    <a16:creationId xmlns:a16="http://schemas.microsoft.com/office/drawing/2014/main" id="{431D200F-FD7E-42DA-A82A-9C05F62EE2B1}"/>
                  </a:ext>
                </a:extLst>
              </p14:cNvPr>
              <p14:cNvContentPartPr/>
              <p14:nvPr/>
            </p14:nvContentPartPr>
            <p14:xfrm>
              <a:off x="6226800" y="3350160"/>
              <a:ext cx="536400" cy="40680"/>
            </p14:xfrm>
          </p:contentPart>
        </mc:Choice>
        <mc:Fallback xmlns="">
          <p:pic>
            <p:nvPicPr>
              <p:cNvPr id="94" name="Ink 93">
                <a:extLst>
                  <a:ext uri="{FF2B5EF4-FFF2-40B4-BE49-F238E27FC236}">
                    <a16:creationId xmlns:a16="http://schemas.microsoft.com/office/drawing/2014/main" id="{431D200F-FD7E-42DA-A82A-9C05F62EE2B1}"/>
                  </a:ext>
                </a:extLst>
              </p:cNvPr>
              <p:cNvPicPr/>
              <p:nvPr/>
            </p:nvPicPr>
            <p:blipFill>
              <a:blip r:embed="rId20"/>
              <a:stretch>
                <a:fillRect/>
              </a:stretch>
            </p:blipFill>
            <p:spPr>
              <a:xfrm>
                <a:off x="6172800" y="3242160"/>
                <a:ext cx="64404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9" name="Ink 8">
                <a:extLst>
                  <a:ext uri="{FF2B5EF4-FFF2-40B4-BE49-F238E27FC236}">
                    <a16:creationId xmlns:a16="http://schemas.microsoft.com/office/drawing/2014/main" id="{946A1E1C-4C25-4AB6-A3E9-DE8EF51561C8}"/>
                  </a:ext>
                </a:extLst>
              </p14:cNvPr>
              <p14:cNvContentPartPr/>
              <p14:nvPr/>
            </p14:nvContentPartPr>
            <p14:xfrm>
              <a:off x="2286960" y="3282840"/>
              <a:ext cx="1277280" cy="227520"/>
            </p14:xfrm>
          </p:contentPart>
        </mc:Choice>
        <mc:Fallback xmlns="">
          <p:pic>
            <p:nvPicPr>
              <p:cNvPr id="9" name="Ink 8">
                <a:extLst>
                  <a:ext uri="{FF2B5EF4-FFF2-40B4-BE49-F238E27FC236}">
                    <a16:creationId xmlns:a16="http://schemas.microsoft.com/office/drawing/2014/main" id="{946A1E1C-4C25-4AB6-A3E9-DE8EF51561C8}"/>
                  </a:ext>
                </a:extLst>
              </p:cNvPr>
              <p:cNvPicPr/>
              <p:nvPr/>
            </p:nvPicPr>
            <p:blipFill>
              <a:blip r:embed="rId22"/>
              <a:stretch>
                <a:fillRect/>
              </a:stretch>
            </p:blipFill>
            <p:spPr>
              <a:xfrm>
                <a:off x="2232960" y="3175200"/>
                <a:ext cx="1384920" cy="44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Ink 13">
                <a:extLst>
                  <a:ext uri="{FF2B5EF4-FFF2-40B4-BE49-F238E27FC236}">
                    <a16:creationId xmlns:a16="http://schemas.microsoft.com/office/drawing/2014/main" id="{D8F350C2-1DAB-42E2-A2C8-44E41FC29CD6}"/>
                  </a:ext>
                </a:extLst>
              </p14:cNvPr>
              <p14:cNvContentPartPr/>
              <p14:nvPr/>
            </p14:nvContentPartPr>
            <p14:xfrm>
              <a:off x="5133120" y="3531240"/>
              <a:ext cx="1843560" cy="42120"/>
            </p14:xfrm>
          </p:contentPart>
        </mc:Choice>
        <mc:Fallback xmlns="">
          <p:pic>
            <p:nvPicPr>
              <p:cNvPr id="14" name="Ink 13">
                <a:extLst>
                  <a:ext uri="{FF2B5EF4-FFF2-40B4-BE49-F238E27FC236}">
                    <a16:creationId xmlns:a16="http://schemas.microsoft.com/office/drawing/2014/main" id="{D8F350C2-1DAB-42E2-A2C8-44E41FC29CD6}"/>
                  </a:ext>
                </a:extLst>
              </p:cNvPr>
              <p:cNvPicPr/>
              <p:nvPr/>
            </p:nvPicPr>
            <p:blipFill>
              <a:blip r:embed="rId24"/>
              <a:stretch>
                <a:fillRect/>
              </a:stretch>
            </p:blipFill>
            <p:spPr>
              <a:xfrm>
                <a:off x="5079120" y="3423240"/>
                <a:ext cx="195120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7" name="Ink 156">
                <a:extLst>
                  <a:ext uri="{FF2B5EF4-FFF2-40B4-BE49-F238E27FC236}">
                    <a16:creationId xmlns:a16="http://schemas.microsoft.com/office/drawing/2014/main" id="{1CE67E74-C4E2-45E3-880C-2E4C2FE0AB2F}"/>
                  </a:ext>
                </a:extLst>
              </p14:cNvPr>
              <p14:cNvContentPartPr/>
              <p14:nvPr/>
            </p14:nvContentPartPr>
            <p14:xfrm>
              <a:off x="4369560" y="3533760"/>
              <a:ext cx="7560" cy="2520"/>
            </p14:xfrm>
          </p:contentPart>
        </mc:Choice>
        <mc:Fallback xmlns="">
          <p:pic>
            <p:nvPicPr>
              <p:cNvPr id="157" name="Ink 156">
                <a:extLst>
                  <a:ext uri="{FF2B5EF4-FFF2-40B4-BE49-F238E27FC236}">
                    <a16:creationId xmlns:a16="http://schemas.microsoft.com/office/drawing/2014/main" id="{1CE67E74-C4E2-45E3-880C-2E4C2FE0AB2F}"/>
                  </a:ext>
                </a:extLst>
              </p:cNvPr>
              <p:cNvPicPr/>
              <p:nvPr/>
            </p:nvPicPr>
            <p:blipFill>
              <a:blip r:embed="rId26"/>
              <a:stretch>
                <a:fillRect/>
              </a:stretch>
            </p:blipFill>
            <p:spPr>
              <a:xfrm>
                <a:off x="4315560" y="3426120"/>
                <a:ext cx="1152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8" name="Ink 7">
                <a:extLst>
                  <a:ext uri="{FF2B5EF4-FFF2-40B4-BE49-F238E27FC236}">
                    <a16:creationId xmlns:a16="http://schemas.microsoft.com/office/drawing/2014/main" id="{92B3383A-457E-4EDC-BD61-56228D41F950}"/>
                  </a:ext>
                </a:extLst>
              </p14:cNvPr>
              <p14:cNvContentPartPr/>
              <p14:nvPr/>
            </p14:nvContentPartPr>
            <p14:xfrm>
              <a:off x="4737120" y="3487320"/>
              <a:ext cx="492840" cy="16920"/>
            </p14:xfrm>
          </p:contentPart>
        </mc:Choice>
        <mc:Fallback xmlns="">
          <p:pic>
            <p:nvPicPr>
              <p:cNvPr id="8" name="Ink 7">
                <a:extLst>
                  <a:ext uri="{FF2B5EF4-FFF2-40B4-BE49-F238E27FC236}">
                    <a16:creationId xmlns:a16="http://schemas.microsoft.com/office/drawing/2014/main" id="{92B3383A-457E-4EDC-BD61-56228D41F950}"/>
                  </a:ext>
                </a:extLst>
              </p:cNvPr>
              <p:cNvPicPr/>
              <p:nvPr/>
            </p:nvPicPr>
            <p:blipFill>
              <a:blip r:embed="rId28"/>
              <a:stretch>
                <a:fillRect/>
              </a:stretch>
            </p:blipFill>
            <p:spPr>
              <a:xfrm>
                <a:off x="4683120" y="3379320"/>
                <a:ext cx="6004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 name="Ink 3">
                <a:extLst>
                  <a:ext uri="{FF2B5EF4-FFF2-40B4-BE49-F238E27FC236}">
                    <a16:creationId xmlns:a16="http://schemas.microsoft.com/office/drawing/2014/main" id="{0E56BEBB-287E-4D2C-9730-B2018ABDFDF6}"/>
                  </a:ext>
                </a:extLst>
              </p14:cNvPr>
              <p14:cNvContentPartPr/>
              <p14:nvPr/>
            </p14:nvContentPartPr>
            <p14:xfrm>
              <a:off x="5397000" y="3396240"/>
              <a:ext cx="330840" cy="95760"/>
            </p14:xfrm>
          </p:contentPart>
        </mc:Choice>
        <mc:Fallback xmlns="">
          <p:pic>
            <p:nvPicPr>
              <p:cNvPr id="4" name="Ink 3">
                <a:extLst>
                  <a:ext uri="{FF2B5EF4-FFF2-40B4-BE49-F238E27FC236}">
                    <a16:creationId xmlns:a16="http://schemas.microsoft.com/office/drawing/2014/main" id="{0E56BEBB-287E-4D2C-9730-B2018ABDFDF6}"/>
                  </a:ext>
                </a:extLst>
              </p:cNvPr>
              <p:cNvPicPr/>
              <p:nvPr/>
            </p:nvPicPr>
            <p:blipFill>
              <a:blip r:embed="rId30"/>
              <a:stretch>
                <a:fillRect/>
              </a:stretch>
            </p:blipFill>
            <p:spPr>
              <a:xfrm>
                <a:off x="5343360" y="3288600"/>
                <a:ext cx="4384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 name="Ink 2">
                <a:extLst>
                  <a:ext uri="{FF2B5EF4-FFF2-40B4-BE49-F238E27FC236}">
                    <a16:creationId xmlns:a16="http://schemas.microsoft.com/office/drawing/2014/main" id="{DBC54492-5C29-4570-BF19-DF13E8F8B0D6}"/>
                  </a:ext>
                </a:extLst>
              </p14:cNvPr>
              <p14:cNvContentPartPr/>
              <p14:nvPr/>
            </p14:nvContentPartPr>
            <p14:xfrm>
              <a:off x="1965840" y="3359520"/>
              <a:ext cx="1608120" cy="264600"/>
            </p14:xfrm>
          </p:contentPart>
        </mc:Choice>
        <mc:Fallback xmlns="">
          <p:pic>
            <p:nvPicPr>
              <p:cNvPr id="3" name="Ink 2">
                <a:extLst>
                  <a:ext uri="{FF2B5EF4-FFF2-40B4-BE49-F238E27FC236}">
                    <a16:creationId xmlns:a16="http://schemas.microsoft.com/office/drawing/2014/main" id="{DBC54492-5C29-4570-BF19-DF13E8F8B0D6}"/>
                  </a:ext>
                </a:extLst>
              </p:cNvPr>
              <p:cNvPicPr/>
              <p:nvPr/>
            </p:nvPicPr>
            <p:blipFill>
              <a:blip r:embed="rId32"/>
              <a:stretch>
                <a:fillRect/>
              </a:stretch>
            </p:blipFill>
            <p:spPr>
              <a:xfrm>
                <a:off x="1911840" y="3251520"/>
                <a:ext cx="1715760" cy="4802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7" name="Ink 96">
                <a:extLst>
                  <a:ext uri="{FF2B5EF4-FFF2-40B4-BE49-F238E27FC236}">
                    <a16:creationId xmlns:a16="http://schemas.microsoft.com/office/drawing/2014/main" id="{B8DBB9CA-5B6E-4081-BDE5-A8A211E1EBED}"/>
                  </a:ext>
                </a:extLst>
              </p14:cNvPr>
              <p14:cNvContentPartPr/>
              <p14:nvPr/>
            </p14:nvContentPartPr>
            <p14:xfrm>
              <a:off x="6956880" y="3765600"/>
              <a:ext cx="450000" cy="35640"/>
            </p14:xfrm>
          </p:contentPart>
        </mc:Choice>
        <mc:Fallback xmlns="">
          <p:pic>
            <p:nvPicPr>
              <p:cNvPr id="97" name="Ink 96">
                <a:extLst>
                  <a:ext uri="{FF2B5EF4-FFF2-40B4-BE49-F238E27FC236}">
                    <a16:creationId xmlns:a16="http://schemas.microsoft.com/office/drawing/2014/main" id="{B8DBB9CA-5B6E-4081-BDE5-A8A211E1EBED}"/>
                  </a:ext>
                </a:extLst>
              </p:cNvPr>
              <p:cNvPicPr/>
              <p:nvPr/>
            </p:nvPicPr>
            <p:blipFill>
              <a:blip r:embed="rId34"/>
              <a:stretch>
                <a:fillRect/>
              </a:stretch>
            </p:blipFill>
            <p:spPr>
              <a:xfrm>
                <a:off x="6902880" y="3657600"/>
                <a:ext cx="5576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 name="Ink 10">
                <a:extLst>
                  <a:ext uri="{FF2B5EF4-FFF2-40B4-BE49-F238E27FC236}">
                    <a16:creationId xmlns:a16="http://schemas.microsoft.com/office/drawing/2014/main" id="{9923CCD5-2AE5-4904-B17B-20905165ACD5}"/>
                  </a:ext>
                </a:extLst>
              </p14:cNvPr>
              <p14:cNvContentPartPr/>
              <p14:nvPr/>
            </p14:nvContentPartPr>
            <p14:xfrm>
              <a:off x="5376840" y="3913560"/>
              <a:ext cx="9360" cy="1080"/>
            </p14:xfrm>
          </p:contentPart>
        </mc:Choice>
        <mc:Fallback xmlns="">
          <p:pic>
            <p:nvPicPr>
              <p:cNvPr id="11" name="Ink 10">
                <a:extLst>
                  <a:ext uri="{FF2B5EF4-FFF2-40B4-BE49-F238E27FC236}">
                    <a16:creationId xmlns:a16="http://schemas.microsoft.com/office/drawing/2014/main" id="{9923CCD5-2AE5-4904-B17B-20905165ACD5}"/>
                  </a:ext>
                </a:extLst>
              </p:cNvPr>
              <p:cNvPicPr/>
              <p:nvPr/>
            </p:nvPicPr>
            <p:blipFill>
              <a:blip r:embed="rId36"/>
              <a:stretch>
                <a:fillRect/>
              </a:stretch>
            </p:blipFill>
            <p:spPr>
              <a:xfrm>
                <a:off x="5322840" y="3805920"/>
                <a:ext cx="1170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 name="Ink 11">
                <a:extLst>
                  <a:ext uri="{FF2B5EF4-FFF2-40B4-BE49-F238E27FC236}">
                    <a16:creationId xmlns:a16="http://schemas.microsoft.com/office/drawing/2014/main" id="{065BCF67-90DC-4B2F-85C7-22F4B4CE71C3}"/>
                  </a:ext>
                </a:extLst>
              </p14:cNvPr>
              <p14:cNvContentPartPr/>
              <p14:nvPr/>
            </p14:nvContentPartPr>
            <p14:xfrm>
              <a:off x="4787880" y="3967560"/>
              <a:ext cx="117360" cy="16560"/>
            </p14:xfrm>
          </p:contentPart>
        </mc:Choice>
        <mc:Fallback xmlns="">
          <p:pic>
            <p:nvPicPr>
              <p:cNvPr id="12" name="Ink 11">
                <a:extLst>
                  <a:ext uri="{FF2B5EF4-FFF2-40B4-BE49-F238E27FC236}">
                    <a16:creationId xmlns:a16="http://schemas.microsoft.com/office/drawing/2014/main" id="{065BCF67-90DC-4B2F-85C7-22F4B4CE71C3}"/>
                  </a:ext>
                </a:extLst>
              </p:cNvPr>
              <p:cNvPicPr/>
              <p:nvPr/>
            </p:nvPicPr>
            <p:blipFill>
              <a:blip r:embed="rId38"/>
              <a:stretch>
                <a:fillRect/>
              </a:stretch>
            </p:blipFill>
            <p:spPr>
              <a:xfrm>
                <a:off x="4733880" y="3859560"/>
                <a:ext cx="2250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 name="Ink 14">
                <a:extLst>
                  <a:ext uri="{FF2B5EF4-FFF2-40B4-BE49-F238E27FC236}">
                    <a16:creationId xmlns:a16="http://schemas.microsoft.com/office/drawing/2014/main" id="{D70F4BA7-8C30-42B0-B681-27412A987A1F}"/>
                  </a:ext>
                </a:extLst>
              </p14:cNvPr>
              <p14:cNvContentPartPr/>
              <p14:nvPr/>
            </p14:nvContentPartPr>
            <p14:xfrm>
              <a:off x="6847080" y="3921120"/>
              <a:ext cx="360" cy="360"/>
            </p14:xfrm>
          </p:contentPart>
        </mc:Choice>
        <mc:Fallback xmlns="">
          <p:pic>
            <p:nvPicPr>
              <p:cNvPr id="15" name="Ink 14">
                <a:extLst>
                  <a:ext uri="{FF2B5EF4-FFF2-40B4-BE49-F238E27FC236}">
                    <a16:creationId xmlns:a16="http://schemas.microsoft.com/office/drawing/2014/main" id="{D70F4BA7-8C30-42B0-B681-27412A987A1F}"/>
                  </a:ext>
                </a:extLst>
              </p:cNvPr>
              <p:cNvPicPr/>
              <p:nvPr/>
            </p:nvPicPr>
            <p:blipFill>
              <a:blip r:embed="rId40"/>
              <a:stretch>
                <a:fillRect/>
              </a:stretch>
            </p:blipFill>
            <p:spPr>
              <a:xfrm>
                <a:off x="6793080" y="3813120"/>
                <a:ext cx="1080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2" name="Ink 151">
                <a:extLst>
                  <a:ext uri="{FF2B5EF4-FFF2-40B4-BE49-F238E27FC236}">
                    <a16:creationId xmlns:a16="http://schemas.microsoft.com/office/drawing/2014/main" id="{A6929629-FA32-4B70-B5CF-6280F883BA38}"/>
                  </a:ext>
                </a:extLst>
              </p14:cNvPr>
              <p14:cNvContentPartPr/>
              <p14:nvPr/>
            </p14:nvContentPartPr>
            <p14:xfrm>
              <a:off x="2881320" y="4214520"/>
              <a:ext cx="438840" cy="171000"/>
            </p14:xfrm>
          </p:contentPart>
        </mc:Choice>
        <mc:Fallback xmlns="">
          <p:pic>
            <p:nvPicPr>
              <p:cNvPr id="152" name="Ink 151">
                <a:extLst>
                  <a:ext uri="{FF2B5EF4-FFF2-40B4-BE49-F238E27FC236}">
                    <a16:creationId xmlns:a16="http://schemas.microsoft.com/office/drawing/2014/main" id="{A6929629-FA32-4B70-B5CF-6280F883BA38}"/>
                  </a:ext>
                </a:extLst>
              </p:cNvPr>
              <p:cNvPicPr/>
              <p:nvPr/>
            </p:nvPicPr>
            <p:blipFill>
              <a:blip r:embed="rId42"/>
              <a:stretch>
                <a:fillRect/>
              </a:stretch>
            </p:blipFill>
            <p:spPr>
              <a:xfrm>
                <a:off x="2827320" y="4106520"/>
                <a:ext cx="546480" cy="386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8" name="Ink 177">
                <a:extLst>
                  <a:ext uri="{FF2B5EF4-FFF2-40B4-BE49-F238E27FC236}">
                    <a16:creationId xmlns:a16="http://schemas.microsoft.com/office/drawing/2014/main" id="{FB091739-ACC4-48EE-8C05-3D18AF433F0E}"/>
                  </a:ext>
                </a:extLst>
              </p14:cNvPr>
              <p14:cNvContentPartPr/>
              <p14:nvPr/>
            </p14:nvContentPartPr>
            <p14:xfrm>
              <a:off x="3452280" y="4652280"/>
              <a:ext cx="203400" cy="19080"/>
            </p14:xfrm>
          </p:contentPart>
        </mc:Choice>
        <mc:Fallback xmlns="">
          <p:pic>
            <p:nvPicPr>
              <p:cNvPr id="178" name="Ink 177">
                <a:extLst>
                  <a:ext uri="{FF2B5EF4-FFF2-40B4-BE49-F238E27FC236}">
                    <a16:creationId xmlns:a16="http://schemas.microsoft.com/office/drawing/2014/main" id="{FB091739-ACC4-48EE-8C05-3D18AF433F0E}"/>
                  </a:ext>
                </a:extLst>
              </p:cNvPr>
              <p:cNvPicPr/>
              <p:nvPr/>
            </p:nvPicPr>
            <p:blipFill>
              <a:blip r:embed="rId44"/>
              <a:stretch>
                <a:fillRect/>
              </a:stretch>
            </p:blipFill>
            <p:spPr>
              <a:xfrm>
                <a:off x="3398280" y="4544640"/>
                <a:ext cx="31104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0" name="Ink 149">
                <a:extLst>
                  <a:ext uri="{FF2B5EF4-FFF2-40B4-BE49-F238E27FC236}">
                    <a16:creationId xmlns:a16="http://schemas.microsoft.com/office/drawing/2014/main" id="{8957F6AB-DD29-4A22-883F-1518099D9332}"/>
                  </a:ext>
                </a:extLst>
              </p14:cNvPr>
              <p14:cNvContentPartPr/>
              <p14:nvPr/>
            </p14:nvContentPartPr>
            <p14:xfrm>
              <a:off x="6490320" y="4553640"/>
              <a:ext cx="361080" cy="48240"/>
            </p14:xfrm>
          </p:contentPart>
        </mc:Choice>
        <mc:Fallback xmlns="">
          <p:pic>
            <p:nvPicPr>
              <p:cNvPr id="150" name="Ink 149">
                <a:extLst>
                  <a:ext uri="{FF2B5EF4-FFF2-40B4-BE49-F238E27FC236}">
                    <a16:creationId xmlns:a16="http://schemas.microsoft.com/office/drawing/2014/main" id="{8957F6AB-DD29-4A22-883F-1518099D9332}"/>
                  </a:ext>
                </a:extLst>
              </p:cNvPr>
              <p:cNvPicPr/>
              <p:nvPr/>
            </p:nvPicPr>
            <p:blipFill>
              <a:blip r:embed="rId46"/>
              <a:stretch>
                <a:fillRect/>
              </a:stretch>
            </p:blipFill>
            <p:spPr>
              <a:xfrm>
                <a:off x="6436320" y="4445640"/>
                <a:ext cx="46872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7" name="Ink 176">
                <a:extLst>
                  <a:ext uri="{FF2B5EF4-FFF2-40B4-BE49-F238E27FC236}">
                    <a16:creationId xmlns:a16="http://schemas.microsoft.com/office/drawing/2014/main" id="{DCF87EE9-5607-45DA-8E82-050D7F3CEC17}"/>
                  </a:ext>
                </a:extLst>
              </p14:cNvPr>
              <p14:cNvContentPartPr/>
              <p14:nvPr/>
            </p14:nvContentPartPr>
            <p14:xfrm>
              <a:off x="3384960" y="4754520"/>
              <a:ext cx="270360" cy="10800"/>
            </p14:xfrm>
          </p:contentPart>
        </mc:Choice>
        <mc:Fallback xmlns="">
          <p:pic>
            <p:nvPicPr>
              <p:cNvPr id="177" name="Ink 176">
                <a:extLst>
                  <a:ext uri="{FF2B5EF4-FFF2-40B4-BE49-F238E27FC236}">
                    <a16:creationId xmlns:a16="http://schemas.microsoft.com/office/drawing/2014/main" id="{DCF87EE9-5607-45DA-8E82-050D7F3CEC17}"/>
                  </a:ext>
                </a:extLst>
              </p:cNvPr>
              <p:cNvPicPr/>
              <p:nvPr/>
            </p:nvPicPr>
            <p:blipFill>
              <a:blip r:embed="rId48"/>
              <a:stretch>
                <a:fillRect/>
              </a:stretch>
            </p:blipFill>
            <p:spPr>
              <a:xfrm>
                <a:off x="3331320" y="4646880"/>
                <a:ext cx="3780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4" name="Ink 103">
                <a:extLst>
                  <a:ext uri="{FF2B5EF4-FFF2-40B4-BE49-F238E27FC236}">
                    <a16:creationId xmlns:a16="http://schemas.microsoft.com/office/drawing/2014/main" id="{BDEAC3BC-4B82-460C-B5C3-19127614E587}"/>
                  </a:ext>
                </a:extLst>
              </p14:cNvPr>
              <p14:cNvContentPartPr/>
              <p14:nvPr/>
            </p14:nvContentPartPr>
            <p14:xfrm>
              <a:off x="6475560" y="4512600"/>
              <a:ext cx="155520" cy="151200"/>
            </p14:xfrm>
          </p:contentPart>
        </mc:Choice>
        <mc:Fallback xmlns="">
          <p:pic>
            <p:nvPicPr>
              <p:cNvPr id="104" name="Ink 103">
                <a:extLst>
                  <a:ext uri="{FF2B5EF4-FFF2-40B4-BE49-F238E27FC236}">
                    <a16:creationId xmlns:a16="http://schemas.microsoft.com/office/drawing/2014/main" id="{BDEAC3BC-4B82-460C-B5C3-19127614E587}"/>
                  </a:ext>
                </a:extLst>
              </p:cNvPr>
              <p:cNvPicPr/>
              <p:nvPr/>
            </p:nvPicPr>
            <p:blipFill>
              <a:blip r:embed="rId50"/>
              <a:stretch>
                <a:fillRect/>
              </a:stretch>
            </p:blipFill>
            <p:spPr>
              <a:xfrm>
                <a:off x="6421920" y="4404600"/>
                <a:ext cx="26316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6" name="Ink 175">
                <a:extLst>
                  <a:ext uri="{FF2B5EF4-FFF2-40B4-BE49-F238E27FC236}">
                    <a16:creationId xmlns:a16="http://schemas.microsoft.com/office/drawing/2014/main" id="{2B586550-3EED-4521-B41B-30DD8542B731}"/>
                  </a:ext>
                </a:extLst>
              </p14:cNvPr>
              <p14:cNvContentPartPr/>
              <p14:nvPr/>
            </p14:nvContentPartPr>
            <p14:xfrm>
              <a:off x="4371000" y="4416120"/>
              <a:ext cx="15840" cy="1080"/>
            </p14:xfrm>
          </p:contentPart>
        </mc:Choice>
        <mc:Fallback xmlns="">
          <p:pic>
            <p:nvPicPr>
              <p:cNvPr id="176" name="Ink 175">
                <a:extLst>
                  <a:ext uri="{FF2B5EF4-FFF2-40B4-BE49-F238E27FC236}">
                    <a16:creationId xmlns:a16="http://schemas.microsoft.com/office/drawing/2014/main" id="{2B586550-3EED-4521-B41B-30DD8542B731}"/>
                  </a:ext>
                </a:extLst>
              </p:cNvPr>
              <p:cNvPicPr/>
              <p:nvPr/>
            </p:nvPicPr>
            <p:blipFill>
              <a:blip r:embed="rId52"/>
              <a:stretch>
                <a:fillRect/>
              </a:stretch>
            </p:blipFill>
            <p:spPr>
              <a:xfrm>
                <a:off x="4317360" y="4308120"/>
                <a:ext cx="1234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75" name="Ink 174">
                <a:extLst>
                  <a:ext uri="{FF2B5EF4-FFF2-40B4-BE49-F238E27FC236}">
                    <a16:creationId xmlns:a16="http://schemas.microsoft.com/office/drawing/2014/main" id="{29035E46-FAA4-4287-A783-A9AFC1ABA00F}"/>
                  </a:ext>
                </a:extLst>
              </p14:cNvPr>
              <p14:cNvContentPartPr/>
              <p14:nvPr/>
            </p14:nvContentPartPr>
            <p14:xfrm>
              <a:off x="3269040" y="4402440"/>
              <a:ext cx="102240" cy="1800"/>
            </p14:xfrm>
          </p:contentPart>
        </mc:Choice>
        <mc:Fallback xmlns="">
          <p:pic>
            <p:nvPicPr>
              <p:cNvPr id="175" name="Ink 174">
                <a:extLst>
                  <a:ext uri="{FF2B5EF4-FFF2-40B4-BE49-F238E27FC236}">
                    <a16:creationId xmlns:a16="http://schemas.microsoft.com/office/drawing/2014/main" id="{29035E46-FAA4-4287-A783-A9AFC1ABA00F}"/>
                  </a:ext>
                </a:extLst>
              </p:cNvPr>
              <p:cNvPicPr/>
              <p:nvPr/>
            </p:nvPicPr>
            <p:blipFill>
              <a:blip r:embed="rId54"/>
              <a:stretch>
                <a:fillRect/>
              </a:stretch>
            </p:blipFill>
            <p:spPr>
              <a:xfrm>
                <a:off x="3215040" y="4294440"/>
                <a:ext cx="2098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45" name="Ink 144">
                <a:extLst>
                  <a:ext uri="{FF2B5EF4-FFF2-40B4-BE49-F238E27FC236}">
                    <a16:creationId xmlns:a16="http://schemas.microsoft.com/office/drawing/2014/main" id="{5D98820D-E134-4AFD-A7AD-EEB38F887E1C}"/>
                  </a:ext>
                </a:extLst>
              </p14:cNvPr>
              <p14:cNvContentPartPr/>
              <p14:nvPr/>
            </p14:nvContentPartPr>
            <p14:xfrm>
              <a:off x="4726320" y="4376160"/>
              <a:ext cx="101880" cy="720"/>
            </p14:xfrm>
          </p:contentPart>
        </mc:Choice>
        <mc:Fallback xmlns="">
          <p:pic>
            <p:nvPicPr>
              <p:cNvPr id="145" name="Ink 144">
                <a:extLst>
                  <a:ext uri="{FF2B5EF4-FFF2-40B4-BE49-F238E27FC236}">
                    <a16:creationId xmlns:a16="http://schemas.microsoft.com/office/drawing/2014/main" id="{5D98820D-E134-4AFD-A7AD-EEB38F887E1C}"/>
                  </a:ext>
                </a:extLst>
              </p:cNvPr>
              <p:cNvPicPr/>
              <p:nvPr/>
            </p:nvPicPr>
            <p:blipFill>
              <a:blip r:embed="rId56"/>
              <a:stretch>
                <a:fillRect/>
              </a:stretch>
            </p:blipFill>
            <p:spPr>
              <a:xfrm>
                <a:off x="4672680" y="4268520"/>
                <a:ext cx="20952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4" name="Ink 143">
                <a:extLst>
                  <a:ext uri="{FF2B5EF4-FFF2-40B4-BE49-F238E27FC236}">
                    <a16:creationId xmlns:a16="http://schemas.microsoft.com/office/drawing/2014/main" id="{AF77A062-0372-496E-B90F-4D6ECC392DF8}"/>
                  </a:ext>
                </a:extLst>
              </p14:cNvPr>
              <p14:cNvContentPartPr/>
              <p14:nvPr/>
            </p14:nvContentPartPr>
            <p14:xfrm>
              <a:off x="3148440" y="4039920"/>
              <a:ext cx="171720" cy="23400"/>
            </p14:xfrm>
          </p:contentPart>
        </mc:Choice>
        <mc:Fallback xmlns="">
          <p:pic>
            <p:nvPicPr>
              <p:cNvPr id="144" name="Ink 143">
                <a:extLst>
                  <a:ext uri="{FF2B5EF4-FFF2-40B4-BE49-F238E27FC236}">
                    <a16:creationId xmlns:a16="http://schemas.microsoft.com/office/drawing/2014/main" id="{AF77A062-0372-496E-B90F-4D6ECC392DF8}"/>
                  </a:ext>
                </a:extLst>
              </p:cNvPr>
              <p:cNvPicPr/>
              <p:nvPr/>
            </p:nvPicPr>
            <p:blipFill>
              <a:blip r:embed="rId58"/>
              <a:stretch>
                <a:fillRect/>
              </a:stretch>
            </p:blipFill>
            <p:spPr>
              <a:xfrm>
                <a:off x="3094440" y="3932280"/>
                <a:ext cx="27936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88" name="Ink 187">
                <a:extLst>
                  <a:ext uri="{FF2B5EF4-FFF2-40B4-BE49-F238E27FC236}">
                    <a16:creationId xmlns:a16="http://schemas.microsoft.com/office/drawing/2014/main" id="{178359E6-2B25-4DB1-96B7-633E139ED261}"/>
                  </a:ext>
                </a:extLst>
              </p14:cNvPr>
              <p14:cNvContentPartPr/>
              <p14:nvPr/>
            </p14:nvContentPartPr>
            <p14:xfrm>
              <a:off x="5956440" y="4189680"/>
              <a:ext cx="659160" cy="204840"/>
            </p14:xfrm>
          </p:contentPart>
        </mc:Choice>
        <mc:Fallback xmlns="">
          <p:pic>
            <p:nvPicPr>
              <p:cNvPr id="188" name="Ink 187">
                <a:extLst>
                  <a:ext uri="{FF2B5EF4-FFF2-40B4-BE49-F238E27FC236}">
                    <a16:creationId xmlns:a16="http://schemas.microsoft.com/office/drawing/2014/main" id="{178359E6-2B25-4DB1-96B7-633E139ED261}"/>
                  </a:ext>
                </a:extLst>
              </p:cNvPr>
              <p:cNvPicPr/>
              <p:nvPr/>
            </p:nvPicPr>
            <p:blipFill>
              <a:blip r:embed="rId60"/>
              <a:stretch>
                <a:fillRect/>
              </a:stretch>
            </p:blipFill>
            <p:spPr>
              <a:xfrm>
                <a:off x="5902800" y="4082040"/>
                <a:ext cx="76680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08" name="Ink 107">
                <a:extLst>
                  <a:ext uri="{FF2B5EF4-FFF2-40B4-BE49-F238E27FC236}">
                    <a16:creationId xmlns:a16="http://schemas.microsoft.com/office/drawing/2014/main" id="{B111D4EF-FB96-432B-B608-C9AC004A6A9D}"/>
                  </a:ext>
                </a:extLst>
              </p14:cNvPr>
              <p14:cNvContentPartPr/>
              <p14:nvPr/>
            </p14:nvContentPartPr>
            <p14:xfrm>
              <a:off x="2205600" y="3594960"/>
              <a:ext cx="1374120" cy="250920"/>
            </p14:xfrm>
          </p:contentPart>
        </mc:Choice>
        <mc:Fallback xmlns="">
          <p:pic>
            <p:nvPicPr>
              <p:cNvPr id="108" name="Ink 107">
                <a:extLst>
                  <a:ext uri="{FF2B5EF4-FFF2-40B4-BE49-F238E27FC236}">
                    <a16:creationId xmlns:a16="http://schemas.microsoft.com/office/drawing/2014/main" id="{B111D4EF-FB96-432B-B608-C9AC004A6A9D}"/>
                  </a:ext>
                </a:extLst>
              </p:cNvPr>
              <p:cNvPicPr/>
              <p:nvPr/>
            </p:nvPicPr>
            <p:blipFill>
              <a:blip r:embed="rId62"/>
              <a:stretch>
                <a:fillRect/>
              </a:stretch>
            </p:blipFill>
            <p:spPr>
              <a:xfrm>
                <a:off x="2151600" y="3487320"/>
                <a:ext cx="1481760" cy="466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80" name="Ink 179">
                <a:extLst>
                  <a:ext uri="{FF2B5EF4-FFF2-40B4-BE49-F238E27FC236}">
                    <a16:creationId xmlns:a16="http://schemas.microsoft.com/office/drawing/2014/main" id="{9A2A1F06-7345-47CC-90BE-09170728FEA5}"/>
                  </a:ext>
                </a:extLst>
              </p14:cNvPr>
              <p14:cNvContentPartPr/>
              <p14:nvPr/>
            </p14:nvContentPartPr>
            <p14:xfrm>
              <a:off x="5498880" y="3560040"/>
              <a:ext cx="1333800" cy="181080"/>
            </p14:xfrm>
          </p:contentPart>
        </mc:Choice>
        <mc:Fallback xmlns="">
          <p:pic>
            <p:nvPicPr>
              <p:cNvPr id="180" name="Ink 179">
                <a:extLst>
                  <a:ext uri="{FF2B5EF4-FFF2-40B4-BE49-F238E27FC236}">
                    <a16:creationId xmlns:a16="http://schemas.microsoft.com/office/drawing/2014/main" id="{9A2A1F06-7345-47CC-90BE-09170728FEA5}"/>
                  </a:ext>
                </a:extLst>
              </p:cNvPr>
              <p:cNvPicPr/>
              <p:nvPr/>
            </p:nvPicPr>
            <p:blipFill>
              <a:blip r:embed="rId64"/>
              <a:stretch>
                <a:fillRect/>
              </a:stretch>
            </p:blipFill>
            <p:spPr>
              <a:xfrm>
                <a:off x="5444880" y="3452040"/>
                <a:ext cx="144144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0" name="Ink 109">
                <a:extLst>
                  <a:ext uri="{FF2B5EF4-FFF2-40B4-BE49-F238E27FC236}">
                    <a16:creationId xmlns:a16="http://schemas.microsoft.com/office/drawing/2014/main" id="{DE37D494-5ABE-4D4E-B620-E52860E0D526}"/>
                  </a:ext>
                </a:extLst>
              </p14:cNvPr>
              <p14:cNvContentPartPr/>
              <p14:nvPr/>
            </p14:nvContentPartPr>
            <p14:xfrm>
              <a:off x="6013680" y="3918240"/>
              <a:ext cx="807840" cy="181800"/>
            </p14:xfrm>
          </p:contentPart>
        </mc:Choice>
        <mc:Fallback xmlns="">
          <p:pic>
            <p:nvPicPr>
              <p:cNvPr id="110" name="Ink 109">
                <a:extLst>
                  <a:ext uri="{FF2B5EF4-FFF2-40B4-BE49-F238E27FC236}">
                    <a16:creationId xmlns:a16="http://schemas.microsoft.com/office/drawing/2014/main" id="{DE37D494-5ABE-4D4E-B620-E52860E0D526}"/>
                  </a:ext>
                </a:extLst>
              </p:cNvPr>
              <p:cNvPicPr/>
              <p:nvPr/>
            </p:nvPicPr>
            <p:blipFill>
              <a:blip r:embed="rId66"/>
              <a:stretch>
                <a:fillRect/>
              </a:stretch>
            </p:blipFill>
            <p:spPr>
              <a:xfrm>
                <a:off x="5959680" y="3810600"/>
                <a:ext cx="91548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87" name="Ink 186">
                <a:extLst>
                  <a:ext uri="{FF2B5EF4-FFF2-40B4-BE49-F238E27FC236}">
                    <a16:creationId xmlns:a16="http://schemas.microsoft.com/office/drawing/2014/main" id="{FDB79B9D-A957-4FBB-AD4C-7BC82AF3AB1A}"/>
                  </a:ext>
                </a:extLst>
              </p14:cNvPr>
              <p14:cNvContentPartPr/>
              <p14:nvPr/>
            </p14:nvContentPartPr>
            <p14:xfrm>
              <a:off x="5966520" y="4303440"/>
              <a:ext cx="611280" cy="54720"/>
            </p14:xfrm>
          </p:contentPart>
        </mc:Choice>
        <mc:Fallback xmlns="">
          <p:pic>
            <p:nvPicPr>
              <p:cNvPr id="187" name="Ink 186">
                <a:extLst>
                  <a:ext uri="{FF2B5EF4-FFF2-40B4-BE49-F238E27FC236}">
                    <a16:creationId xmlns:a16="http://schemas.microsoft.com/office/drawing/2014/main" id="{FDB79B9D-A957-4FBB-AD4C-7BC82AF3AB1A}"/>
                  </a:ext>
                </a:extLst>
              </p:cNvPr>
              <p:cNvPicPr/>
              <p:nvPr/>
            </p:nvPicPr>
            <p:blipFill>
              <a:blip r:embed="rId68"/>
              <a:stretch>
                <a:fillRect/>
              </a:stretch>
            </p:blipFill>
            <p:spPr>
              <a:xfrm>
                <a:off x="5912520" y="4195800"/>
                <a:ext cx="7189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6" name="Ink 15">
                <a:extLst>
                  <a:ext uri="{FF2B5EF4-FFF2-40B4-BE49-F238E27FC236}">
                    <a16:creationId xmlns:a16="http://schemas.microsoft.com/office/drawing/2014/main" id="{3192631D-2CF8-418C-84D0-6F81255C3256}"/>
                  </a:ext>
                </a:extLst>
              </p14:cNvPr>
              <p14:cNvContentPartPr/>
              <p14:nvPr/>
            </p14:nvContentPartPr>
            <p14:xfrm>
              <a:off x="5397360" y="4332960"/>
              <a:ext cx="158040" cy="8640"/>
            </p14:xfrm>
          </p:contentPart>
        </mc:Choice>
        <mc:Fallback xmlns="">
          <p:pic>
            <p:nvPicPr>
              <p:cNvPr id="16" name="Ink 15">
                <a:extLst>
                  <a:ext uri="{FF2B5EF4-FFF2-40B4-BE49-F238E27FC236}">
                    <a16:creationId xmlns:a16="http://schemas.microsoft.com/office/drawing/2014/main" id="{3192631D-2CF8-418C-84D0-6F81255C3256}"/>
                  </a:ext>
                </a:extLst>
              </p:cNvPr>
              <p:cNvPicPr/>
              <p:nvPr/>
            </p:nvPicPr>
            <p:blipFill>
              <a:blip r:embed="rId70"/>
              <a:stretch>
                <a:fillRect/>
              </a:stretch>
            </p:blipFill>
            <p:spPr>
              <a:xfrm>
                <a:off x="5343360" y="4224960"/>
                <a:ext cx="2656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 name="Ink 1">
                <a:extLst>
                  <a:ext uri="{FF2B5EF4-FFF2-40B4-BE49-F238E27FC236}">
                    <a16:creationId xmlns:a16="http://schemas.microsoft.com/office/drawing/2014/main" id="{CFAF2727-2B11-41CE-AC23-D835E1F95C12}"/>
                  </a:ext>
                </a:extLst>
              </p14:cNvPr>
              <p14:cNvContentPartPr/>
              <p14:nvPr/>
            </p14:nvContentPartPr>
            <p14:xfrm>
              <a:off x="2082120" y="2507760"/>
              <a:ext cx="1762200" cy="1176840"/>
            </p14:xfrm>
          </p:contentPart>
        </mc:Choice>
        <mc:Fallback xmlns="">
          <p:pic>
            <p:nvPicPr>
              <p:cNvPr id="2" name="Ink 1">
                <a:extLst>
                  <a:ext uri="{FF2B5EF4-FFF2-40B4-BE49-F238E27FC236}">
                    <a16:creationId xmlns:a16="http://schemas.microsoft.com/office/drawing/2014/main" id="{CFAF2727-2B11-41CE-AC23-D835E1F95C12}"/>
                  </a:ext>
                </a:extLst>
              </p:cNvPr>
              <p:cNvPicPr/>
              <p:nvPr/>
            </p:nvPicPr>
            <p:blipFill>
              <a:blip r:embed="rId72"/>
              <a:stretch>
                <a:fillRect/>
              </a:stretch>
            </p:blipFill>
            <p:spPr>
              <a:xfrm>
                <a:off x="2028480" y="2400120"/>
                <a:ext cx="1869840" cy="13924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70" name="Ink 169">
                <a:extLst>
                  <a:ext uri="{FF2B5EF4-FFF2-40B4-BE49-F238E27FC236}">
                    <a16:creationId xmlns:a16="http://schemas.microsoft.com/office/drawing/2014/main" id="{9A54067F-0DBE-4B42-9A75-717BE95EDAC5}"/>
                  </a:ext>
                </a:extLst>
              </p14:cNvPr>
              <p14:cNvContentPartPr/>
              <p14:nvPr/>
            </p14:nvContentPartPr>
            <p14:xfrm>
              <a:off x="2655960" y="3614760"/>
              <a:ext cx="979200" cy="1287720"/>
            </p14:xfrm>
          </p:contentPart>
        </mc:Choice>
        <mc:Fallback xmlns="">
          <p:pic>
            <p:nvPicPr>
              <p:cNvPr id="170" name="Ink 169">
                <a:extLst>
                  <a:ext uri="{FF2B5EF4-FFF2-40B4-BE49-F238E27FC236}">
                    <a16:creationId xmlns:a16="http://schemas.microsoft.com/office/drawing/2014/main" id="{9A54067F-0DBE-4B42-9A75-717BE95EDAC5}"/>
                  </a:ext>
                </a:extLst>
              </p:cNvPr>
              <p:cNvPicPr/>
              <p:nvPr/>
            </p:nvPicPr>
            <p:blipFill>
              <a:blip r:embed="rId74"/>
              <a:stretch>
                <a:fillRect/>
              </a:stretch>
            </p:blipFill>
            <p:spPr>
              <a:xfrm>
                <a:off x="2601960" y="3507120"/>
                <a:ext cx="1086840" cy="15033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8" name="Ink 117">
                <a:extLst>
                  <a:ext uri="{FF2B5EF4-FFF2-40B4-BE49-F238E27FC236}">
                    <a16:creationId xmlns:a16="http://schemas.microsoft.com/office/drawing/2014/main" id="{0FFFE868-3AB3-4794-AE70-7762618F4BC9}"/>
                  </a:ext>
                </a:extLst>
              </p14:cNvPr>
              <p14:cNvContentPartPr/>
              <p14:nvPr/>
            </p14:nvContentPartPr>
            <p14:xfrm>
              <a:off x="765240" y="2133720"/>
              <a:ext cx="7684920" cy="557640"/>
            </p14:xfrm>
          </p:contentPart>
        </mc:Choice>
        <mc:Fallback xmlns="">
          <p:pic>
            <p:nvPicPr>
              <p:cNvPr id="118" name="Ink 117">
                <a:extLst>
                  <a:ext uri="{FF2B5EF4-FFF2-40B4-BE49-F238E27FC236}">
                    <a16:creationId xmlns:a16="http://schemas.microsoft.com/office/drawing/2014/main" id="{0FFFE868-3AB3-4794-AE70-7762618F4BC9}"/>
                  </a:ext>
                </a:extLst>
              </p:cNvPr>
              <p:cNvPicPr/>
              <p:nvPr/>
            </p:nvPicPr>
            <p:blipFill>
              <a:blip r:embed="rId76"/>
              <a:stretch>
                <a:fillRect/>
              </a:stretch>
            </p:blipFill>
            <p:spPr>
              <a:xfrm>
                <a:off x="756600" y="2125074"/>
                <a:ext cx="7702560" cy="575291"/>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9" name="Ink 118">
                <a:extLst>
                  <a:ext uri="{FF2B5EF4-FFF2-40B4-BE49-F238E27FC236}">
                    <a16:creationId xmlns:a16="http://schemas.microsoft.com/office/drawing/2014/main" id="{3A32DBBC-C7ED-4EDF-A80C-365FDCA12CD6}"/>
                  </a:ext>
                </a:extLst>
              </p14:cNvPr>
              <p14:cNvContentPartPr/>
              <p14:nvPr/>
            </p14:nvContentPartPr>
            <p14:xfrm>
              <a:off x="649680" y="2706120"/>
              <a:ext cx="1591560" cy="319320"/>
            </p14:xfrm>
          </p:contentPart>
        </mc:Choice>
        <mc:Fallback xmlns="">
          <p:pic>
            <p:nvPicPr>
              <p:cNvPr id="119" name="Ink 118">
                <a:extLst>
                  <a:ext uri="{FF2B5EF4-FFF2-40B4-BE49-F238E27FC236}">
                    <a16:creationId xmlns:a16="http://schemas.microsoft.com/office/drawing/2014/main" id="{3A32DBBC-C7ED-4EDF-A80C-365FDCA12CD6}"/>
                  </a:ext>
                </a:extLst>
              </p:cNvPr>
              <p:cNvPicPr/>
              <p:nvPr/>
            </p:nvPicPr>
            <p:blipFill>
              <a:blip r:embed="rId78"/>
              <a:stretch>
                <a:fillRect/>
              </a:stretch>
            </p:blipFill>
            <p:spPr>
              <a:xfrm>
                <a:off x="596040" y="2598480"/>
                <a:ext cx="1699200" cy="534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20" name="Ink 119">
                <a:extLst>
                  <a:ext uri="{FF2B5EF4-FFF2-40B4-BE49-F238E27FC236}">
                    <a16:creationId xmlns:a16="http://schemas.microsoft.com/office/drawing/2014/main" id="{951C3FCE-B3BB-4891-9679-74F283AA7350}"/>
                  </a:ext>
                </a:extLst>
              </p14:cNvPr>
              <p14:cNvContentPartPr/>
              <p14:nvPr/>
            </p14:nvContentPartPr>
            <p14:xfrm>
              <a:off x="1062600" y="3136680"/>
              <a:ext cx="665280" cy="34200"/>
            </p14:xfrm>
          </p:contentPart>
        </mc:Choice>
        <mc:Fallback xmlns="">
          <p:pic>
            <p:nvPicPr>
              <p:cNvPr id="120" name="Ink 119">
                <a:extLst>
                  <a:ext uri="{FF2B5EF4-FFF2-40B4-BE49-F238E27FC236}">
                    <a16:creationId xmlns:a16="http://schemas.microsoft.com/office/drawing/2014/main" id="{951C3FCE-B3BB-4891-9679-74F283AA7350}"/>
                  </a:ext>
                </a:extLst>
              </p:cNvPr>
              <p:cNvPicPr/>
              <p:nvPr/>
            </p:nvPicPr>
            <p:blipFill>
              <a:blip r:embed="rId80"/>
              <a:stretch>
                <a:fillRect/>
              </a:stretch>
            </p:blipFill>
            <p:spPr>
              <a:xfrm>
                <a:off x="1008960" y="3029040"/>
                <a:ext cx="7729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1" name="Ink 120">
                <a:extLst>
                  <a:ext uri="{FF2B5EF4-FFF2-40B4-BE49-F238E27FC236}">
                    <a16:creationId xmlns:a16="http://schemas.microsoft.com/office/drawing/2014/main" id="{4610FACE-6F3B-4876-B840-B612D9B9DF82}"/>
                  </a:ext>
                </a:extLst>
              </p14:cNvPr>
              <p14:cNvContentPartPr/>
              <p14:nvPr/>
            </p14:nvContentPartPr>
            <p14:xfrm>
              <a:off x="1465800" y="3345480"/>
              <a:ext cx="225720" cy="14040"/>
            </p14:xfrm>
          </p:contentPart>
        </mc:Choice>
        <mc:Fallback xmlns="">
          <p:pic>
            <p:nvPicPr>
              <p:cNvPr id="121" name="Ink 120">
                <a:extLst>
                  <a:ext uri="{FF2B5EF4-FFF2-40B4-BE49-F238E27FC236}">
                    <a16:creationId xmlns:a16="http://schemas.microsoft.com/office/drawing/2014/main" id="{4610FACE-6F3B-4876-B840-B612D9B9DF82}"/>
                  </a:ext>
                </a:extLst>
              </p:cNvPr>
              <p:cNvPicPr/>
              <p:nvPr/>
            </p:nvPicPr>
            <p:blipFill>
              <a:blip r:embed="rId82"/>
              <a:stretch>
                <a:fillRect/>
              </a:stretch>
            </p:blipFill>
            <p:spPr>
              <a:xfrm>
                <a:off x="1412160" y="3237480"/>
                <a:ext cx="3333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22" name="Ink 121">
                <a:extLst>
                  <a:ext uri="{FF2B5EF4-FFF2-40B4-BE49-F238E27FC236}">
                    <a16:creationId xmlns:a16="http://schemas.microsoft.com/office/drawing/2014/main" id="{5861B8CD-7AB2-4BE6-B13B-0D9514F8CD30}"/>
                  </a:ext>
                </a:extLst>
              </p14:cNvPr>
              <p14:cNvContentPartPr/>
              <p14:nvPr/>
            </p14:nvContentPartPr>
            <p14:xfrm>
              <a:off x="7604880" y="2781720"/>
              <a:ext cx="652680" cy="226080"/>
            </p14:xfrm>
          </p:contentPart>
        </mc:Choice>
        <mc:Fallback xmlns="">
          <p:pic>
            <p:nvPicPr>
              <p:cNvPr id="122" name="Ink 121">
                <a:extLst>
                  <a:ext uri="{FF2B5EF4-FFF2-40B4-BE49-F238E27FC236}">
                    <a16:creationId xmlns:a16="http://schemas.microsoft.com/office/drawing/2014/main" id="{5861B8CD-7AB2-4BE6-B13B-0D9514F8CD30}"/>
                  </a:ext>
                </a:extLst>
              </p:cNvPr>
              <p:cNvPicPr/>
              <p:nvPr/>
            </p:nvPicPr>
            <p:blipFill>
              <a:blip r:embed="rId84"/>
              <a:stretch>
                <a:fillRect/>
              </a:stretch>
            </p:blipFill>
            <p:spPr>
              <a:xfrm>
                <a:off x="7550880" y="2674080"/>
                <a:ext cx="76032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3" name="Ink 122">
                <a:extLst>
                  <a:ext uri="{FF2B5EF4-FFF2-40B4-BE49-F238E27FC236}">
                    <a16:creationId xmlns:a16="http://schemas.microsoft.com/office/drawing/2014/main" id="{F93C6953-CD59-4A01-BBE9-422F1DD1F044}"/>
                  </a:ext>
                </a:extLst>
              </p14:cNvPr>
              <p14:cNvContentPartPr/>
              <p14:nvPr/>
            </p14:nvContentPartPr>
            <p14:xfrm>
              <a:off x="7618920" y="3488040"/>
              <a:ext cx="41040" cy="39960"/>
            </p14:xfrm>
          </p:contentPart>
        </mc:Choice>
        <mc:Fallback xmlns="">
          <p:pic>
            <p:nvPicPr>
              <p:cNvPr id="123" name="Ink 122">
                <a:extLst>
                  <a:ext uri="{FF2B5EF4-FFF2-40B4-BE49-F238E27FC236}">
                    <a16:creationId xmlns:a16="http://schemas.microsoft.com/office/drawing/2014/main" id="{F93C6953-CD59-4A01-BBE9-422F1DD1F044}"/>
                  </a:ext>
                </a:extLst>
              </p:cNvPr>
              <p:cNvPicPr/>
              <p:nvPr/>
            </p:nvPicPr>
            <p:blipFill>
              <a:blip r:embed="rId86"/>
              <a:stretch>
                <a:fillRect/>
              </a:stretch>
            </p:blipFill>
            <p:spPr>
              <a:xfrm>
                <a:off x="7564920" y="3380040"/>
                <a:ext cx="14868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4" name="Ink 123">
                <a:extLst>
                  <a:ext uri="{FF2B5EF4-FFF2-40B4-BE49-F238E27FC236}">
                    <a16:creationId xmlns:a16="http://schemas.microsoft.com/office/drawing/2014/main" id="{BD5602E7-9096-4978-AED4-6B100A43FF6D}"/>
                  </a:ext>
                </a:extLst>
              </p14:cNvPr>
              <p14:cNvContentPartPr/>
              <p14:nvPr/>
            </p14:nvContentPartPr>
            <p14:xfrm>
              <a:off x="6314640" y="2973960"/>
              <a:ext cx="1380960" cy="193320"/>
            </p14:xfrm>
          </p:contentPart>
        </mc:Choice>
        <mc:Fallback xmlns="">
          <p:pic>
            <p:nvPicPr>
              <p:cNvPr id="124" name="Ink 123">
                <a:extLst>
                  <a:ext uri="{FF2B5EF4-FFF2-40B4-BE49-F238E27FC236}">
                    <a16:creationId xmlns:a16="http://schemas.microsoft.com/office/drawing/2014/main" id="{BD5602E7-9096-4978-AED4-6B100A43FF6D}"/>
                  </a:ext>
                </a:extLst>
              </p:cNvPr>
              <p:cNvPicPr/>
              <p:nvPr/>
            </p:nvPicPr>
            <p:blipFill>
              <a:blip r:embed="rId88"/>
              <a:stretch>
                <a:fillRect/>
              </a:stretch>
            </p:blipFill>
            <p:spPr>
              <a:xfrm>
                <a:off x="6261000" y="2866320"/>
                <a:ext cx="148860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5" name="Ink 124">
                <a:extLst>
                  <a:ext uri="{FF2B5EF4-FFF2-40B4-BE49-F238E27FC236}">
                    <a16:creationId xmlns:a16="http://schemas.microsoft.com/office/drawing/2014/main" id="{B53CFDBD-9B18-4721-B846-25A84650B78A}"/>
                  </a:ext>
                </a:extLst>
              </p14:cNvPr>
              <p14:cNvContentPartPr/>
              <p14:nvPr/>
            </p14:nvContentPartPr>
            <p14:xfrm>
              <a:off x="7390320" y="3772440"/>
              <a:ext cx="339120" cy="42120"/>
            </p14:xfrm>
          </p:contentPart>
        </mc:Choice>
        <mc:Fallback xmlns="">
          <p:pic>
            <p:nvPicPr>
              <p:cNvPr id="125" name="Ink 124">
                <a:extLst>
                  <a:ext uri="{FF2B5EF4-FFF2-40B4-BE49-F238E27FC236}">
                    <a16:creationId xmlns:a16="http://schemas.microsoft.com/office/drawing/2014/main" id="{B53CFDBD-9B18-4721-B846-25A84650B78A}"/>
                  </a:ext>
                </a:extLst>
              </p:cNvPr>
              <p:cNvPicPr/>
              <p:nvPr/>
            </p:nvPicPr>
            <p:blipFill>
              <a:blip r:embed="rId90"/>
              <a:stretch>
                <a:fillRect/>
              </a:stretch>
            </p:blipFill>
            <p:spPr>
              <a:xfrm>
                <a:off x="7336680" y="3664800"/>
                <a:ext cx="44676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 name="Ink 125">
                <a:extLst>
                  <a:ext uri="{FF2B5EF4-FFF2-40B4-BE49-F238E27FC236}">
                    <a16:creationId xmlns:a16="http://schemas.microsoft.com/office/drawing/2014/main" id="{EA927DB8-83BF-4453-86A6-1C6ED45F43FF}"/>
                  </a:ext>
                </a:extLst>
              </p14:cNvPr>
              <p14:cNvContentPartPr/>
              <p14:nvPr/>
            </p14:nvContentPartPr>
            <p14:xfrm>
              <a:off x="7966680" y="4458600"/>
              <a:ext cx="417600" cy="30960"/>
            </p14:xfrm>
          </p:contentPart>
        </mc:Choice>
        <mc:Fallback xmlns="">
          <p:pic>
            <p:nvPicPr>
              <p:cNvPr id="126" name="Ink 125">
                <a:extLst>
                  <a:ext uri="{FF2B5EF4-FFF2-40B4-BE49-F238E27FC236}">
                    <a16:creationId xmlns:a16="http://schemas.microsoft.com/office/drawing/2014/main" id="{EA927DB8-83BF-4453-86A6-1C6ED45F43FF}"/>
                  </a:ext>
                </a:extLst>
              </p:cNvPr>
              <p:cNvPicPr/>
              <p:nvPr/>
            </p:nvPicPr>
            <p:blipFill>
              <a:blip r:embed="rId92"/>
              <a:stretch>
                <a:fillRect/>
              </a:stretch>
            </p:blipFill>
            <p:spPr>
              <a:xfrm>
                <a:off x="7912680" y="4350600"/>
                <a:ext cx="5252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7" name="Ink 126">
                <a:extLst>
                  <a:ext uri="{FF2B5EF4-FFF2-40B4-BE49-F238E27FC236}">
                    <a16:creationId xmlns:a16="http://schemas.microsoft.com/office/drawing/2014/main" id="{10250B1C-FC87-4314-B19C-08A439B9FF79}"/>
                  </a:ext>
                </a:extLst>
              </p14:cNvPr>
              <p14:cNvContentPartPr/>
              <p14:nvPr/>
            </p14:nvContentPartPr>
            <p14:xfrm>
              <a:off x="8138040" y="4936320"/>
              <a:ext cx="275040" cy="33480"/>
            </p14:xfrm>
          </p:contentPart>
        </mc:Choice>
        <mc:Fallback xmlns="">
          <p:pic>
            <p:nvPicPr>
              <p:cNvPr id="127" name="Ink 126">
                <a:extLst>
                  <a:ext uri="{FF2B5EF4-FFF2-40B4-BE49-F238E27FC236}">
                    <a16:creationId xmlns:a16="http://schemas.microsoft.com/office/drawing/2014/main" id="{10250B1C-FC87-4314-B19C-08A439B9FF79}"/>
                  </a:ext>
                </a:extLst>
              </p:cNvPr>
              <p:cNvPicPr/>
              <p:nvPr/>
            </p:nvPicPr>
            <p:blipFill>
              <a:blip r:embed="rId94"/>
              <a:stretch>
                <a:fillRect/>
              </a:stretch>
            </p:blipFill>
            <p:spPr>
              <a:xfrm>
                <a:off x="8084040" y="4828680"/>
                <a:ext cx="3826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8" name="Ink 127">
                <a:extLst>
                  <a:ext uri="{FF2B5EF4-FFF2-40B4-BE49-F238E27FC236}">
                    <a16:creationId xmlns:a16="http://schemas.microsoft.com/office/drawing/2014/main" id="{09A68EA4-94E0-4324-944B-EE462B0A2E24}"/>
                  </a:ext>
                </a:extLst>
              </p14:cNvPr>
              <p14:cNvContentPartPr/>
              <p14:nvPr/>
            </p14:nvContentPartPr>
            <p14:xfrm>
              <a:off x="7692360" y="4876200"/>
              <a:ext cx="892080" cy="83160"/>
            </p14:xfrm>
          </p:contentPart>
        </mc:Choice>
        <mc:Fallback xmlns="">
          <p:pic>
            <p:nvPicPr>
              <p:cNvPr id="128" name="Ink 127">
                <a:extLst>
                  <a:ext uri="{FF2B5EF4-FFF2-40B4-BE49-F238E27FC236}">
                    <a16:creationId xmlns:a16="http://schemas.microsoft.com/office/drawing/2014/main" id="{09A68EA4-94E0-4324-944B-EE462B0A2E24}"/>
                  </a:ext>
                </a:extLst>
              </p:cNvPr>
              <p:cNvPicPr/>
              <p:nvPr/>
            </p:nvPicPr>
            <p:blipFill>
              <a:blip r:embed="rId96"/>
              <a:stretch>
                <a:fillRect/>
              </a:stretch>
            </p:blipFill>
            <p:spPr>
              <a:xfrm>
                <a:off x="7638720" y="4768560"/>
                <a:ext cx="99972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9" name="Ink 128">
                <a:extLst>
                  <a:ext uri="{FF2B5EF4-FFF2-40B4-BE49-F238E27FC236}">
                    <a16:creationId xmlns:a16="http://schemas.microsoft.com/office/drawing/2014/main" id="{B3F4C1BB-6C69-4A60-B5B4-7005DFFCC307}"/>
                  </a:ext>
                </a:extLst>
              </p14:cNvPr>
              <p14:cNvContentPartPr/>
              <p14:nvPr/>
            </p14:nvContentPartPr>
            <p14:xfrm>
              <a:off x="6675720" y="5004720"/>
              <a:ext cx="880920" cy="146880"/>
            </p14:xfrm>
          </p:contentPart>
        </mc:Choice>
        <mc:Fallback xmlns="">
          <p:pic>
            <p:nvPicPr>
              <p:cNvPr id="129" name="Ink 128">
                <a:extLst>
                  <a:ext uri="{FF2B5EF4-FFF2-40B4-BE49-F238E27FC236}">
                    <a16:creationId xmlns:a16="http://schemas.microsoft.com/office/drawing/2014/main" id="{B3F4C1BB-6C69-4A60-B5B4-7005DFFCC307}"/>
                  </a:ext>
                </a:extLst>
              </p:cNvPr>
              <p:cNvPicPr/>
              <p:nvPr/>
            </p:nvPicPr>
            <p:blipFill>
              <a:blip r:embed="rId98"/>
              <a:stretch>
                <a:fillRect/>
              </a:stretch>
            </p:blipFill>
            <p:spPr>
              <a:xfrm>
                <a:off x="6622080" y="4897080"/>
                <a:ext cx="98856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0" name="Ink 129">
                <a:extLst>
                  <a:ext uri="{FF2B5EF4-FFF2-40B4-BE49-F238E27FC236}">
                    <a16:creationId xmlns:a16="http://schemas.microsoft.com/office/drawing/2014/main" id="{DBFDBE1B-4240-44FC-B751-3B46FC126907}"/>
                  </a:ext>
                </a:extLst>
              </p14:cNvPr>
              <p14:cNvContentPartPr/>
              <p14:nvPr/>
            </p14:nvContentPartPr>
            <p14:xfrm>
              <a:off x="6980640" y="4466880"/>
              <a:ext cx="1266480" cy="370800"/>
            </p14:xfrm>
          </p:contentPart>
        </mc:Choice>
        <mc:Fallback xmlns="">
          <p:pic>
            <p:nvPicPr>
              <p:cNvPr id="130" name="Ink 129">
                <a:extLst>
                  <a:ext uri="{FF2B5EF4-FFF2-40B4-BE49-F238E27FC236}">
                    <a16:creationId xmlns:a16="http://schemas.microsoft.com/office/drawing/2014/main" id="{DBFDBE1B-4240-44FC-B751-3B46FC126907}"/>
                  </a:ext>
                </a:extLst>
              </p:cNvPr>
              <p:cNvPicPr/>
              <p:nvPr/>
            </p:nvPicPr>
            <p:blipFill>
              <a:blip r:embed="rId100"/>
              <a:stretch>
                <a:fillRect/>
              </a:stretch>
            </p:blipFill>
            <p:spPr>
              <a:xfrm>
                <a:off x="6926640" y="4359240"/>
                <a:ext cx="137412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1" name="Ink 130">
                <a:extLst>
                  <a:ext uri="{FF2B5EF4-FFF2-40B4-BE49-F238E27FC236}">
                    <a16:creationId xmlns:a16="http://schemas.microsoft.com/office/drawing/2014/main" id="{AE69E5C9-34AF-4897-8A9B-BE92A70D1A50}"/>
                  </a:ext>
                </a:extLst>
              </p14:cNvPr>
              <p14:cNvContentPartPr/>
              <p14:nvPr/>
            </p14:nvContentPartPr>
            <p14:xfrm>
              <a:off x="7588680" y="3710520"/>
              <a:ext cx="1085040" cy="913680"/>
            </p14:xfrm>
          </p:contentPart>
        </mc:Choice>
        <mc:Fallback xmlns="">
          <p:pic>
            <p:nvPicPr>
              <p:cNvPr id="131" name="Ink 130">
                <a:extLst>
                  <a:ext uri="{FF2B5EF4-FFF2-40B4-BE49-F238E27FC236}">
                    <a16:creationId xmlns:a16="http://schemas.microsoft.com/office/drawing/2014/main" id="{AE69E5C9-34AF-4897-8A9B-BE92A70D1A50}"/>
                  </a:ext>
                </a:extLst>
              </p:cNvPr>
              <p:cNvPicPr/>
              <p:nvPr/>
            </p:nvPicPr>
            <p:blipFill>
              <a:blip r:embed="rId102"/>
              <a:stretch>
                <a:fillRect/>
              </a:stretch>
            </p:blipFill>
            <p:spPr>
              <a:xfrm>
                <a:off x="7535040" y="3602520"/>
                <a:ext cx="1192680" cy="11293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2" name="Ink 131">
                <a:extLst>
                  <a:ext uri="{FF2B5EF4-FFF2-40B4-BE49-F238E27FC236}">
                    <a16:creationId xmlns:a16="http://schemas.microsoft.com/office/drawing/2014/main" id="{4049F3DF-D589-4EB4-A9E8-D251C5CFB8EB}"/>
                  </a:ext>
                </a:extLst>
              </p14:cNvPr>
              <p14:cNvContentPartPr/>
              <p14:nvPr/>
            </p14:nvContentPartPr>
            <p14:xfrm>
              <a:off x="-152040" y="3870360"/>
              <a:ext cx="1980000" cy="1213200"/>
            </p14:xfrm>
          </p:contentPart>
        </mc:Choice>
        <mc:Fallback xmlns="">
          <p:pic>
            <p:nvPicPr>
              <p:cNvPr id="132" name="Ink 131">
                <a:extLst>
                  <a:ext uri="{FF2B5EF4-FFF2-40B4-BE49-F238E27FC236}">
                    <a16:creationId xmlns:a16="http://schemas.microsoft.com/office/drawing/2014/main" id="{4049F3DF-D589-4EB4-A9E8-D251C5CFB8EB}"/>
                  </a:ext>
                </a:extLst>
              </p:cNvPr>
              <p:cNvPicPr/>
              <p:nvPr/>
            </p:nvPicPr>
            <p:blipFill>
              <a:blip r:embed="rId104"/>
              <a:stretch>
                <a:fillRect/>
              </a:stretch>
            </p:blipFill>
            <p:spPr>
              <a:xfrm>
                <a:off x="-205680" y="3762360"/>
                <a:ext cx="2087640" cy="14288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33" name="Ink 132">
                <a:extLst>
                  <a:ext uri="{FF2B5EF4-FFF2-40B4-BE49-F238E27FC236}">
                    <a16:creationId xmlns:a16="http://schemas.microsoft.com/office/drawing/2014/main" id="{8FF7CD31-8857-46E3-9EB2-0FC83E9E24AB}"/>
                  </a:ext>
                </a:extLst>
              </p14:cNvPr>
              <p14:cNvContentPartPr/>
              <p14:nvPr/>
            </p14:nvContentPartPr>
            <p14:xfrm>
              <a:off x="-16680" y="2554200"/>
              <a:ext cx="930600" cy="269640"/>
            </p14:xfrm>
          </p:contentPart>
        </mc:Choice>
        <mc:Fallback xmlns="">
          <p:pic>
            <p:nvPicPr>
              <p:cNvPr id="133" name="Ink 132">
                <a:extLst>
                  <a:ext uri="{FF2B5EF4-FFF2-40B4-BE49-F238E27FC236}">
                    <a16:creationId xmlns:a16="http://schemas.microsoft.com/office/drawing/2014/main" id="{8FF7CD31-8857-46E3-9EB2-0FC83E9E24AB}"/>
                  </a:ext>
                </a:extLst>
              </p:cNvPr>
              <p:cNvPicPr/>
              <p:nvPr/>
            </p:nvPicPr>
            <p:blipFill>
              <a:blip r:embed="rId106"/>
              <a:stretch>
                <a:fillRect/>
              </a:stretch>
            </p:blipFill>
            <p:spPr>
              <a:xfrm>
                <a:off x="-70320" y="2446200"/>
                <a:ext cx="1038240" cy="4852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34" name="Ink 133">
                <a:extLst>
                  <a:ext uri="{FF2B5EF4-FFF2-40B4-BE49-F238E27FC236}">
                    <a16:creationId xmlns:a16="http://schemas.microsoft.com/office/drawing/2014/main" id="{918A5AED-B158-48E9-BE69-5816361A7009}"/>
                  </a:ext>
                </a:extLst>
              </p14:cNvPr>
              <p14:cNvContentPartPr/>
              <p14:nvPr/>
            </p14:nvContentPartPr>
            <p14:xfrm>
              <a:off x="8728080" y="5206680"/>
              <a:ext cx="198720" cy="360"/>
            </p14:xfrm>
          </p:contentPart>
        </mc:Choice>
        <mc:Fallback xmlns="">
          <p:pic>
            <p:nvPicPr>
              <p:cNvPr id="134" name="Ink 133">
                <a:extLst>
                  <a:ext uri="{FF2B5EF4-FFF2-40B4-BE49-F238E27FC236}">
                    <a16:creationId xmlns:a16="http://schemas.microsoft.com/office/drawing/2014/main" id="{918A5AED-B158-48E9-BE69-5816361A7009}"/>
                  </a:ext>
                </a:extLst>
              </p:cNvPr>
              <p:cNvPicPr/>
              <p:nvPr/>
            </p:nvPicPr>
            <p:blipFill>
              <a:blip r:embed="rId108"/>
              <a:stretch>
                <a:fillRect/>
              </a:stretch>
            </p:blipFill>
            <p:spPr>
              <a:xfrm>
                <a:off x="8674440" y="5099040"/>
                <a:ext cx="3063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35" name="Ink 134">
                <a:extLst>
                  <a:ext uri="{FF2B5EF4-FFF2-40B4-BE49-F238E27FC236}">
                    <a16:creationId xmlns:a16="http://schemas.microsoft.com/office/drawing/2014/main" id="{4B1CCFD4-D0F1-4E96-91B3-8FC53197A102}"/>
                  </a:ext>
                </a:extLst>
              </p14:cNvPr>
              <p14:cNvContentPartPr/>
              <p14:nvPr/>
            </p14:nvContentPartPr>
            <p14:xfrm>
              <a:off x="8452320" y="4492440"/>
              <a:ext cx="659160" cy="297000"/>
            </p14:xfrm>
          </p:contentPart>
        </mc:Choice>
        <mc:Fallback xmlns="">
          <p:pic>
            <p:nvPicPr>
              <p:cNvPr id="135" name="Ink 134">
                <a:extLst>
                  <a:ext uri="{FF2B5EF4-FFF2-40B4-BE49-F238E27FC236}">
                    <a16:creationId xmlns:a16="http://schemas.microsoft.com/office/drawing/2014/main" id="{4B1CCFD4-D0F1-4E96-91B3-8FC53197A102}"/>
                  </a:ext>
                </a:extLst>
              </p:cNvPr>
              <p:cNvPicPr/>
              <p:nvPr/>
            </p:nvPicPr>
            <p:blipFill>
              <a:blip r:embed="rId110"/>
              <a:stretch>
                <a:fillRect/>
              </a:stretch>
            </p:blipFill>
            <p:spPr>
              <a:xfrm>
                <a:off x="8398680" y="4384800"/>
                <a:ext cx="766800" cy="5126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36" name="Ink 135">
                <a:extLst>
                  <a:ext uri="{FF2B5EF4-FFF2-40B4-BE49-F238E27FC236}">
                    <a16:creationId xmlns:a16="http://schemas.microsoft.com/office/drawing/2014/main" id="{0B62970A-8171-4C97-A38F-52E4BDA295F6}"/>
                  </a:ext>
                </a:extLst>
              </p14:cNvPr>
              <p14:cNvContentPartPr/>
              <p14:nvPr/>
            </p14:nvContentPartPr>
            <p14:xfrm>
              <a:off x="8262240" y="3903840"/>
              <a:ext cx="644040" cy="642240"/>
            </p14:xfrm>
          </p:contentPart>
        </mc:Choice>
        <mc:Fallback xmlns="">
          <p:pic>
            <p:nvPicPr>
              <p:cNvPr id="136" name="Ink 135">
                <a:extLst>
                  <a:ext uri="{FF2B5EF4-FFF2-40B4-BE49-F238E27FC236}">
                    <a16:creationId xmlns:a16="http://schemas.microsoft.com/office/drawing/2014/main" id="{0B62970A-8171-4C97-A38F-52E4BDA295F6}"/>
                  </a:ext>
                </a:extLst>
              </p:cNvPr>
              <p:cNvPicPr/>
              <p:nvPr/>
            </p:nvPicPr>
            <p:blipFill>
              <a:blip r:embed="rId112"/>
              <a:stretch>
                <a:fillRect/>
              </a:stretch>
            </p:blipFill>
            <p:spPr>
              <a:xfrm>
                <a:off x="8208240" y="3795840"/>
                <a:ext cx="751680" cy="857880"/>
              </a:xfrm>
              <a:prstGeom prst="rect">
                <a:avLst/>
              </a:prstGeom>
            </p:spPr>
          </p:pic>
        </mc:Fallback>
      </mc:AlternateContent>
      <p:cxnSp>
        <p:nvCxnSpPr>
          <p:cNvPr id="13" name="Straight Connector 12">
            <a:extLst>
              <a:ext uri="{FF2B5EF4-FFF2-40B4-BE49-F238E27FC236}">
                <a16:creationId xmlns:a16="http://schemas.microsoft.com/office/drawing/2014/main" id="{1E291948-592A-402B-AA17-189F58758741}"/>
              </a:ext>
            </a:extLst>
          </p:cNvPr>
          <p:cNvCxnSpPr>
            <a:cxnSpLocks/>
          </p:cNvCxnSpPr>
          <p:nvPr/>
        </p:nvCxnSpPr>
        <p:spPr>
          <a:xfrm flipV="1">
            <a:off x="4539344" y="2377440"/>
            <a:ext cx="0" cy="2397761"/>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7938" y="3509336"/>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Prizor milosti</a:t>
            </a:r>
            <a:endParaRPr lang="en-US" dirty="0"/>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0" y="394981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Sigurnost milosti</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mc:AlternateContent xmlns:mc="http://schemas.openxmlformats.org/markup-compatibility/2006" xmlns:p14="http://schemas.microsoft.com/office/powerpoint/2010/main">
        <mc:Choice Requires="p14">
          <p:contentPart p14:bwMode="auto" r:id="rId113">
            <p14:nvContentPartPr>
              <p14:cNvPr id="189" name="Ink 188">
                <a:extLst>
                  <a:ext uri="{FF2B5EF4-FFF2-40B4-BE49-F238E27FC236}">
                    <a16:creationId xmlns:a16="http://schemas.microsoft.com/office/drawing/2014/main" id="{D78E1990-ED80-466F-9C31-0CEA58ABBAAF}"/>
                  </a:ext>
                </a:extLst>
              </p14:cNvPr>
              <p14:cNvContentPartPr/>
              <p14:nvPr/>
            </p14:nvContentPartPr>
            <p14:xfrm>
              <a:off x="5509320" y="4537080"/>
              <a:ext cx="138240" cy="65160"/>
            </p14:xfrm>
          </p:contentPart>
        </mc:Choice>
        <mc:Fallback xmlns="">
          <p:pic>
            <p:nvPicPr>
              <p:cNvPr id="189" name="Ink 188">
                <a:extLst>
                  <a:ext uri="{FF2B5EF4-FFF2-40B4-BE49-F238E27FC236}">
                    <a16:creationId xmlns:a16="http://schemas.microsoft.com/office/drawing/2014/main" id="{D78E1990-ED80-466F-9C31-0CEA58ABBAAF}"/>
                  </a:ext>
                </a:extLst>
              </p:cNvPr>
              <p:cNvPicPr/>
              <p:nvPr/>
            </p:nvPicPr>
            <p:blipFill>
              <a:blip r:embed="rId114"/>
              <a:stretch>
                <a:fillRect/>
              </a:stretch>
            </p:blipFill>
            <p:spPr>
              <a:xfrm>
                <a:off x="5455320" y="4429080"/>
                <a:ext cx="245880" cy="280800"/>
              </a:xfrm>
              <a:prstGeom prst="rect">
                <a:avLst/>
              </a:prstGeom>
            </p:spPr>
          </p:pic>
        </mc:Fallback>
      </mc:AlternateContent>
      <p:sp>
        <p:nvSpPr>
          <p:cNvPr id="168" name="Rectangle 167">
            <a:extLst>
              <a:ext uri="{FF2B5EF4-FFF2-40B4-BE49-F238E27FC236}">
                <a16:creationId xmlns:a16="http://schemas.microsoft.com/office/drawing/2014/main" id="{FD5354C9-F13D-4786-8162-FBD16A6F3E60}"/>
              </a:ext>
            </a:extLst>
          </p:cNvPr>
          <p:cNvSpPr/>
          <p:nvPr/>
        </p:nvSpPr>
        <p:spPr>
          <a:xfrm>
            <a:off x="6176415" y="514900"/>
            <a:ext cx="2460930" cy="738664"/>
          </a:xfrm>
          <a:prstGeom prst="rect">
            <a:avLst/>
          </a:prstGeom>
        </p:spPr>
        <p:txBody>
          <a:bodyPr wrap="none">
            <a:spAutoFit/>
          </a:bodyPr>
          <a:lstStyle/>
          <a:p>
            <a:r>
              <a:rPr lang="hr-HR" sz="2400" dirty="0">
                <a:latin typeface="Times New Roman" panose="02020603050405020304" pitchFamily="18" charset="0"/>
                <a:ea typeface="Times New Roman" panose="02020603050405020304" pitchFamily="18" charset="0"/>
              </a:rPr>
              <a:t>Ljubi bližnjega </a:t>
            </a:r>
            <a:endParaRPr lang="en-US" sz="2400" dirty="0">
              <a:latin typeface="Times New Roman" panose="02020603050405020304" pitchFamily="18" charset="0"/>
              <a:ea typeface="Times New Roman" panose="02020603050405020304" pitchFamily="18" charset="0"/>
            </a:endParaRPr>
          </a:p>
          <a:p>
            <a:r>
              <a:rPr lang="hr-HR" dirty="0">
                <a:latin typeface="Times New Roman" panose="02020603050405020304" pitchFamily="18" charset="0"/>
                <a:ea typeface="Times New Roman" panose="02020603050405020304" pitchFamily="18" charset="0"/>
              </a:rPr>
              <a:t>svoga kao samoga sebe. </a:t>
            </a:r>
            <a:endParaRPr lang="en-US" dirty="0"/>
          </a:p>
        </p:txBody>
      </p:sp>
      <p:sp>
        <p:nvSpPr>
          <p:cNvPr id="169" name="Rectangle 168">
            <a:extLst>
              <a:ext uri="{FF2B5EF4-FFF2-40B4-BE49-F238E27FC236}">
                <a16:creationId xmlns:a16="http://schemas.microsoft.com/office/drawing/2014/main" id="{B3953887-3223-4463-9AA1-F7DE2BDC34ED}"/>
              </a:ext>
            </a:extLst>
          </p:cNvPr>
          <p:cNvSpPr/>
          <p:nvPr/>
        </p:nvSpPr>
        <p:spPr>
          <a:xfrm>
            <a:off x="380280" y="118219"/>
            <a:ext cx="3335880" cy="1015663"/>
          </a:xfrm>
          <a:prstGeom prst="rect">
            <a:avLst/>
          </a:prstGeom>
        </p:spPr>
        <p:txBody>
          <a:bodyPr wrap="square">
            <a:spAutoFit/>
          </a:bodyPr>
          <a:lstStyle/>
          <a:p>
            <a:r>
              <a:rPr lang="en-US" sz="2400" dirty="0">
                <a:latin typeface="Times New Roman" panose="02020603050405020304" pitchFamily="18" charset="0"/>
                <a:ea typeface="Times New Roman" panose="02020603050405020304" pitchFamily="18" charset="0"/>
              </a:rPr>
              <a:t>L</a:t>
            </a:r>
            <a:r>
              <a:rPr lang="hr-HR" sz="2400" dirty="0" err="1">
                <a:latin typeface="Times New Roman" panose="02020603050405020304" pitchFamily="18" charset="0"/>
                <a:ea typeface="Times New Roman" panose="02020603050405020304" pitchFamily="18" charset="0"/>
              </a:rPr>
              <a:t>jubi</a:t>
            </a:r>
            <a:r>
              <a:rPr lang="hr-HR" sz="2400" dirty="0">
                <a:latin typeface="Times New Roman" panose="02020603050405020304" pitchFamily="18" charset="0"/>
                <a:ea typeface="Times New Roman" panose="02020603050405020304" pitchFamily="18" charset="0"/>
              </a:rPr>
              <a:t> Jahvu, Boga svoga, </a:t>
            </a:r>
            <a:r>
              <a:rPr lang="hr-HR" dirty="0">
                <a:latin typeface="Times New Roman" panose="02020603050405020304" pitchFamily="18" charset="0"/>
                <a:ea typeface="Times New Roman" panose="02020603050405020304" pitchFamily="18" charset="0"/>
              </a:rPr>
              <a:t>svim srcem svojim, svom dušom svojom i svom snagom svojom!</a:t>
            </a:r>
            <a:endParaRPr lang="en-US" dirty="0"/>
          </a:p>
        </p:txBody>
      </p:sp>
      <p:sp>
        <p:nvSpPr>
          <p:cNvPr id="70" name="Text Placeholder 3">
            <a:extLst>
              <a:ext uri="{FF2B5EF4-FFF2-40B4-BE49-F238E27FC236}">
                <a16:creationId xmlns:a16="http://schemas.microsoft.com/office/drawing/2014/main" id="{26D06EC3-A7C4-4702-ACB7-E0D42058ADB4}"/>
              </a:ext>
            </a:extLst>
          </p:cNvPr>
          <p:cNvSpPr txBox="1">
            <a:spLocks/>
          </p:cNvSpPr>
          <p:nvPr/>
        </p:nvSpPr>
        <p:spPr>
          <a:xfrm>
            <a:off x="-103894" y="2980503"/>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Moć milosti</a:t>
            </a:r>
            <a:endParaRPr lang="en-US" dirty="0"/>
          </a:p>
        </p:txBody>
      </p:sp>
    </p:spTree>
    <p:extLst>
      <p:ext uri="{BB962C8B-B14F-4D97-AF65-F5344CB8AC3E}">
        <p14:creationId xmlns:p14="http://schemas.microsoft.com/office/powerpoint/2010/main" val="399579608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err="1"/>
              <a:t>Milost</a:t>
            </a:r>
            <a:r>
              <a:rPr lang="en-US" dirty="0"/>
              <a:t> u </a:t>
            </a:r>
            <a:r>
              <a:rPr lang="en-US" dirty="0" err="1"/>
              <a:t>Zakonu</a:t>
            </a:r>
            <a:endParaRPr lang="en-US" dirty="0"/>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hr-HR" dirty="0"/>
              <a:t>Dva pitanja saveza</a:t>
            </a:r>
            <a:endParaRPr lang="en-US" dirty="0"/>
          </a:p>
        </p:txBody>
      </p:sp>
    </p:spTree>
    <p:extLst>
      <p:ext uri="{BB962C8B-B14F-4D97-AF65-F5344CB8AC3E}">
        <p14:creationId xmlns:p14="http://schemas.microsoft.com/office/powerpoint/2010/main" val="36256350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E10463-B86A-4424-A3BD-56D2ADAC67E8}"/>
              </a:ext>
            </a:extLst>
          </p:cNvPr>
          <p:cNvSpPr>
            <a:spLocks noGrp="1"/>
          </p:cNvSpPr>
          <p:nvPr>
            <p:ph type="ctrTitle"/>
          </p:nvPr>
        </p:nvSpPr>
        <p:spPr>
          <a:xfrm>
            <a:off x="625359" y="33600"/>
            <a:ext cx="8211600" cy="1738800"/>
          </a:xfrm>
        </p:spPr>
        <p:txBody>
          <a:bodyPr/>
          <a:lstStyle/>
          <a:p>
            <a:r>
              <a:rPr lang="en-US" dirty="0" err="1"/>
              <a:t>Udruga</a:t>
            </a:r>
            <a:r>
              <a:rPr lang="en-US" dirty="0"/>
              <a:t> </a:t>
            </a:r>
            <a:r>
              <a:rPr lang="en-US" dirty="0" err="1"/>
              <a:t>Fokus</a:t>
            </a:r>
            <a:r>
              <a:rPr lang="en-US" dirty="0"/>
              <a:t> (Cru)</a:t>
            </a:r>
          </a:p>
        </p:txBody>
      </p:sp>
      <p:sp>
        <p:nvSpPr>
          <p:cNvPr id="3" name="Text Placeholder 2">
            <a:extLst>
              <a:ext uri="{FF2B5EF4-FFF2-40B4-BE49-F238E27FC236}">
                <a16:creationId xmlns:a16="http://schemas.microsoft.com/office/drawing/2014/main" id="{E50A99D9-39C6-422C-990B-7903ACC382A7}"/>
              </a:ext>
            </a:extLst>
          </p:cNvPr>
          <p:cNvSpPr>
            <a:spLocks noGrp="1"/>
          </p:cNvSpPr>
          <p:nvPr>
            <p:ph type="body" sz="quarter" idx="10"/>
          </p:nvPr>
        </p:nvSpPr>
        <p:spPr>
          <a:xfrm>
            <a:off x="1143000" y="1273120"/>
            <a:ext cx="7818120" cy="3898320"/>
          </a:xfrm>
        </p:spPr>
        <p:txBody>
          <a:bodyPr/>
          <a:lstStyle/>
          <a:p>
            <a:r>
              <a:rPr lang="en-US" dirty="0"/>
              <a:t>Podcast:</a:t>
            </a:r>
          </a:p>
          <a:p>
            <a:r>
              <a:rPr lang="en-US" dirty="0"/>
              <a:t>	observetheword.com (other resources)</a:t>
            </a:r>
          </a:p>
          <a:p>
            <a:r>
              <a:rPr lang="en-US" dirty="0"/>
              <a:t>	observetheword.podbean.com (download app)</a:t>
            </a:r>
          </a:p>
          <a:p>
            <a:r>
              <a:rPr lang="en-US" dirty="0"/>
              <a:t>	</a:t>
            </a:r>
            <a:r>
              <a:rPr lang="en-US" dirty="0" err="1"/>
              <a:t>youtube</a:t>
            </a:r>
            <a:r>
              <a:rPr lang="en-US" dirty="0"/>
              <a:t> search </a:t>
            </a:r>
            <a:r>
              <a:rPr lang="en-US" dirty="0" err="1"/>
              <a:t>observetheword</a:t>
            </a:r>
            <a:endParaRPr lang="en-US" dirty="0"/>
          </a:p>
          <a:p>
            <a:r>
              <a:rPr lang="en-US" dirty="0"/>
              <a:t>	</a:t>
            </a:r>
            <a:r>
              <a:rPr lang="en-US" dirty="0" err="1"/>
              <a:t>itunes</a:t>
            </a:r>
            <a:r>
              <a:rPr lang="en-US" dirty="0"/>
              <a:t> podcasts </a:t>
            </a:r>
            <a:r>
              <a:rPr lang="en-US" dirty="0" err="1"/>
              <a:t>michael</a:t>
            </a:r>
            <a:r>
              <a:rPr lang="en-US" dirty="0"/>
              <a:t> brent </a:t>
            </a:r>
            <a:r>
              <a:rPr lang="en-US" dirty="0" err="1"/>
              <a:t>observetheword</a:t>
            </a:r>
            <a:endParaRPr lang="en-US" dirty="0"/>
          </a:p>
          <a:p>
            <a:r>
              <a:rPr lang="en-US" dirty="0"/>
              <a:t>Email: </a:t>
            </a:r>
            <a:r>
              <a:rPr lang="en-US" dirty="0">
                <a:hlinkClick r:id="rId2"/>
              </a:rPr>
              <a:t>michael.brent@cru.org</a:t>
            </a:r>
            <a:endParaRPr lang="en-US" dirty="0"/>
          </a:p>
          <a:p>
            <a:r>
              <a:rPr lang="en-US" dirty="0"/>
              <a:t>Facebook messenger: only Michael Brent in Zagreb</a:t>
            </a:r>
          </a:p>
          <a:p>
            <a:endParaRPr lang="en-US" dirty="0"/>
          </a:p>
        </p:txBody>
      </p:sp>
    </p:spTree>
    <p:extLst>
      <p:ext uri="{BB962C8B-B14F-4D97-AF65-F5344CB8AC3E}">
        <p14:creationId xmlns:p14="http://schemas.microsoft.com/office/powerpoint/2010/main" val="14604276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C636285A-9F2C-4531-B6F6-A9EAEF83A14C}"/>
              </a:ext>
            </a:extLst>
          </p:cNvPr>
          <p:cNvSpPr/>
          <p:nvPr/>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ontent Placeholder 4"/>
          <p:cNvSpPr>
            <a:spLocks noGrp="1"/>
          </p:cNvSpPr>
          <p:nvPr>
            <p:ph idx="1"/>
          </p:nvPr>
        </p:nvSpPr>
        <p:spPr>
          <a:xfrm>
            <a:off x="1176866" y="1955798"/>
            <a:ext cx="6798734" cy="1778002"/>
          </a:xfrm>
        </p:spPr>
        <p:txBody>
          <a:bodyPr>
            <a:normAutofit/>
          </a:bodyPr>
          <a:lstStyle/>
          <a:p>
            <a:r>
              <a:rPr lang="en-US" sz="2800" dirty="0">
                <a:solidFill>
                  <a:schemeClr val="bg1"/>
                </a:solidFill>
              </a:rPr>
              <a:t>1</a:t>
            </a:r>
            <a:r>
              <a:rPr lang="hr-HR" sz="2800" dirty="0">
                <a:solidFill>
                  <a:schemeClr val="bg1"/>
                </a:solidFill>
              </a:rPr>
              <a:t>. pitanje</a:t>
            </a:r>
            <a:r>
              <a:rPr lang="en-US" sz="2800" dirty="0">
                <a:solidFill>
                  <a:schemeClr val="bg1"/>
                </a:solidFill>
              </a:rPr>
              <a:t>: </a:t>
            </a:r>
            <a:r>
              <a:rPr lang="hr-HR" sz="2800" dirty="0">
                <a:solidFill>
                  <a:schemeClr val="bg1"/>
                </a:solidFill>
              </a:rPr>
              <a:t>Što me čini Bogu prihvatljivim </a:t>
            </a:r>
            <a:br>
              <a:rPr lang="hr-HR" sz="2800" dirty="0">
                <a:solidFill>
                  <a:schemeClr val="bg1"/>
                </a:solidFill>
              </a:rPr>
            </a:br>
            <a:r>
              <a:rPr lang="hr-HR" sz="2800" dirty="0">
                <a:solidFill>
                  <a:schemeClr val="bg1"/>
                </a:solidFill>
              </a:rPr>
              <a:t>da mogu imati odnos s Njim?</a:t>
            </a:r>
            <a:endParaRPr lang="en-US" sz="2800" dirty="0">
              <a:solidFill>
                <a:schemeClr val="bg1"/>
              </a:solidFill>
            </a:endParaRPr>
          </a:p>
        </p:txBody>
      </p:sp>
      <p:sp>
        <p:nvSpPr>
          <p:cNvPr id="3" name="Rectangle 2"/>
          <p:cNvSpPr/>
          <p:nvPr/>
        </p:nvSpPr>
        <p:spPr>
          <a:xfrm>
            <a:off x="1168400" y="3143513"/>
            <a:ext cx="7078134" cy="523220"/>
          </a:xfrm>
          <a:prstGeom prst="rect">
            <a:avLst/>
          </a:prstGeom>
        </p:spPr>
        <p:txBody>
          <a:bodyPr wrap="square">
            <a:spAutoFit/>
          </a:bodyPr>
          <a:lstStyle/>
          <a:p>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Milost</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Božji dar</a:t>
            </a:r>
            <a:r>
              <a:rPr lang="en-US" sz="2800" dirty="0">
                <a:latin typeface="Times New Roman" panose="02020603050405020304" pitchFamily="18" charset="0"/>
                <a:cs typeface="Times New Roman" panose="02020603050405020304" pitchFamily="18" charset="0"/>
              </a:rPr>
              <a:t>)		% </a:t>
            </a:r>
            <a:r>
              <a:rPr lang="hr-HR" sz="2800" dirty="0">
                <a:latin typeface="Times New Roman" panose="02020603050405020304" pitchFamily="18" charset="0"/>
                <a:cs typeface="Times New Roman" panose="02020603050405020304" pitchFamily="18" charset="0"/>
              </a:rPr>
              <a:t>Zakon</a:t>
            </a:r>
            <a:r>
              <a:rPr lang="en-US" sz="2800" dirty="0">
                <a:latin typeface="Times New Roman" panose="02020603050405020304" pitchFamily="18" charset="0"/>
                <a:cs typeface="Times New Roman" panose="02020603050405020304" pitchFamily="18" charset="0"/>
              </a:rPr>
              <a:t> (</a:t>
            </a:r>
            <a:r>
              <a:rPr lang="hr-HR" sz="2800" dirty="0">
                <a:latin typeface="Times New Roman" panose="02020603050405020304" pitchFamily="18" charset="0"/>
                <a:cs typeface="Times New Roman" panose="02020603050405020304" pitchFamily="18" charset="0"/>
              </a:rPr>
              <a:t>moj trud</a:t>
            </a:r>
            <a:r>
              <a:rPr lang="en-US" sz="2800" dirty="0">
                <a:latin typeface="Times New Roman" panose="02020603050405020304" pitchFamily="18" charset="0"/>
                <a:cs typeface="Times New Roman" panose="02020603050405020304" pitchFamily="18" charset="0"/>
              </a:rPr>
              <a:t>)</a:t>
            </a:r>
          </a:p>
        </p:txBody>
      </p:sp>
      <p:sp>
        <p:nvSpPr>
          <p:cNvPr id="9" name="Title 5">
            <a:extLst>
              <a:ext uri="{FF2B5EF4-FFF2-40B4-BE49-F238E27FC236}">
                <a16:creationId xmlns:a16="http://schemas.microsoft.com/office/drawing/2014/main" id="{AD2A633C-81CA-452E-BB39-E2441ED4F9B5}"/>
              </a:ext>
            </a:extLst>
          </p:cNvPr>
          <p:cNvSpPr>
            <a:spLocks noGrp="1"/>
          </p:cNvSpPr>
          <p:nvPr>
            <p:ph type="title"/>
          </p:nvPr>
        </p:nvSpPr>
        <p:spPr>
          <a:xfrm>
            <a:off x="685800" y="284163"/>
            <a:ext cx="7772400" cy="1508125"/>
          </a:xfrm>
        </p:spPr>
        <p:txBody>
          <a:bodyPr/>
          <a:lstStyle/>
          <a:p>
            <a:r>
              <a:rPr lang="hr-HR" dirty="0"/>
              <a:t>prvo pitanje saveza</a:t>
            </a:r>
            <a:endParaRPr lang="en-US" dirty="0"/>
          </a:p>
        </p:txBody>
      </p:sp>
      <p:sp>
        <p:nvSpPr>
          <p:cNvPr id="6" name="TextBox 5">
            <a:extLst>
              <a:ext uri="{FF2B5EF4-FFF2-40B4-BE49-F238E27FC236}">
                <a16:creationId xmlns:a16="http://schemas.microsoft.com/office/drawing/2014/main" id="{F1AC7D55-17B2-4DB8-B1D7-1A52B7B6F56D}"/>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877969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1572F42-8B74-4416-8FEF-C2635C317679}"/>
              </a:ext>
            </a:extLst>
          </p:cNvPr>
          <p:cNvSpPr>
            <a:spLocks noGrp="1"/>
          </p:cNvSpPr>
          <p:nvPr>
            <p:ph type="body" sz="quarter" idx="10"/>
          </p:nvPr>
        </p:nvSpPr>
        <p:spPr/>
        <p:txBody>
          <a:bodyPr/>
          <a:lstStyle/>
          <a:p>
            <a:r>
              <a:rPr lang="en-US" dirty="0"/>
              <a:t>% </a:t>
            </a:r>
            <a:r>
              <a:rPr lang="hr-HR" dirty="0"/>
              <a:t>Milost</a:t>
            </a:r>
            <a:r>
              <a:rPr lang="en-US" dirty="0"/>
              <a:t> (</a:t>
            </a:r>
            <a:r>
              <a:rPr lang="hr-HR" dirty="0"/>
              <a:t>Božji dar</a:t>
            </a:r>
            <a:r>
              <a:rPr lang="en-US" dirty="0"/>
              <a:t>)	% </a:t>
            </a:r>
            <a:r>
              <a:rPr lang="hr-HR" dirty="0"/>
              <a:t>Zakon</a:t>
            </a:r>
            <a:r>
              <a:rPr lang="en-US" dirty="0"/>
              <a:t> (</a:t>
            </a:r>
            <a:r>
              <a:rPr lang="hr-HR" dirty="0"/>
              <a:t>moj trud</a:t>
            </a:r>
            <a:r>
              <a:rPr lang="en-US" dirty="0"/>
              <a:t>)</a:t>
            </a:r>
          </a:p>
        </p:txBody>
      </p:sp>
      <p:sp>
        <p:nvSpPr>
          <p:cNvPr id="9" name="Text Placeholder 8">
            <a:extLst>
              <a:ext uri="{FF2B5EF4-FFF2-40B4-BE49-F238E27FC236}">
                <a16:creationId xmlns:a16="http://schemas.microsoft.com/office/drawing/2014/main" id="{C1E6178A-A502-4D55-B46B-0379B2EC46E4}"/>
              </a:ext>
            </a:extLst>
          </p:cNvPr>
          <p:cNvSpPr>
            <a:spLocks noGrp="1"/>
          </p:cNvSpPr>
          <p:nvPr>
            <p:ph type="body" sz="quarter" idx="11"/>
          </p:nvPr>
        </p:nvSpPr>
        <p:spPr>
          <a:xfrm>
            <a:off x="1176337" y="1902690"/>
            <a:ext cx="7537893" cy="1016000"/>
          </a:xfrm>
        </p:spPr>
        <p:txBody>
          <a:bodyPr>
            <a:normAutofit lnSpcReduction="10000"/>
          </a:bodyPr>
          <a:lstStyle/>
          <a:p>
            <a:pPr>
              <a:lnSpc>
                <a:spcPct val="120000"/>
              </a:lnSpc>
            </a:pPr>
            <a:r>
              <a:rPr lang="hr-HR" dirty="0"/>
              <a:t>2. pitanje: Pošto sam sada prihvaćen, kako da živim u svom odnosu s Bogom?</a:t>
            </a:r>
            <a:endParaRPr lang="en-US" dirty="0"/>
          </a:p>
        </p:txBody>
      </p:sp>
      <p:sp>
        <p:nvSpPr>
          <p:cNvPr id="8" name="Title 7">
            <a:extLst>
              <a:ext uri="{FF2B5EF4-FFF2-40B4-BE49-F238E27FC236}">
                <a16:creationId xmlns:a16="http://schemas.microsoft.com/office/drawing/2014/main" id="{92B1CF47-35B2-4A19-BF76-92E150B70A5B}"/>
              </a:ext>
            </a:extLst>
          </p:cNvPr>
          <p:cNvSpPr>
            <a:spLocks noGrp="1"/>
          </p:cNvSpPr>
          <p:nvPr>
            <p:ph type="title"/>
          </p:nvPr>
        </p:nvSpPr>
        <p:spPr/>
        <p:txBody>
          <a:bodyPr/>
          <a:lstStyle/>
          <a:p>
            <a:r>
              <a:rPr lang="hr-HR" dirty="0"/>
              <a:t>Drugo pitanje saveza</a:t>
            </a:r>
            <a:endParaRPr lang="en-US" dirty="0"/>
          </a:p>
        </p:txBody>
      </p:sp>
      <p:sp>
        <p:nvSpPr>
          <p:cNvPr id="5" name="TextBox 4">
            <a:extLst>
              <a:ext uri="{FF2B5EF4-FFF2-40B4-BE49-F238E27FC236}">
                <a16:creationId xmlns:a16="http://schemas.microsoft.com/office/drawing/2014/main" id="{A055276A-B8C2-4457-96E6-550BEFF887DD}"/>
              </a:ext>
            </a:extLst>
          </p:cNvPr>
          <p:cNvSpPr txBox="1"/>
          <p:nvPr/>
        </p:nvSpPr>
        <p:spPr>
          <a:xfrm>
            <a:off x="1364514" y="3514126"/>
            <a:ext cx="6173969" cy="1015663"/>
          </a:xfrm>
          <a:prstGeom prst="rect">
            <a:avLst/>
          </a:prstGeom>
          <a:noFill/>
        </p:spPr>
        <p:txBody>
          <a:bodyPr wrap="square" rtlCol="0">
            <a:spAutoFit/>
          </a:bodyPr>
          <a:lstStyle/>
          <a:p>
            <a:pPr lvl="1"/>
            <a:r>
              <a:rPr lang="en-US" sz="6000" b="1" i="1" dirty="0">
                <a:solidFill>
                  <a:schemeClr val="accent1"/>
                </a:solidFill>
                <a:latin typeface="Times New Roman" panose="02020603050405020304" pitchFamily="18" charset="0"/>
                <a:cs typeface="Times New Roman" panose="02020603050405020304" pitchFamily="18" charset="0"/>
              </a:rPr>
              <a:t>100% </a:t>
            </a:r>
            <a:r>
              <a:rPr lang="en-US" sz="6000" b="1" dirty="0">
                <a:solidFill>
                  <a:schemeClr val="accent1"/>
                </a:solidFill>
                <a:latin typeface="Times New Roman" panose="02020603050405020304" pitchFamily="18" charset="0"/>
                <a:cs typeface="Times New Roman" panose="02020603050405020304" pitchFamily="18" charset="0"/>
              </a:rPr>
              <a:t>				</a:t>
            </a:r>
            <a:r>
              <a:rPr lang="en-US" sz="6000" b="1" i="1" dirty="0">
                <a:solidFill>
                  <a:schemeClr val="accent1"/>
                </a:solidFill>
                <a:latin typeface="Times New Roman" panose="02020603050405020304" pitchFamily="18" charset="0"/>
                <a:cs typeface="Times New Roman" panose="02020603050405020304" pitchFamily="18" charset="0"/>
              </a:rPr>
              <a:t>100%</a:t>
            </a:r>
            <a:endParaRPr lang="en-US" sz="6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50624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EAF322E1-0E63-4DF0-AAB7-38F1F6BF757F}"/>
              </a:ext>
            </a:extLst>
          </p:cNvPr>
          <p:cNvSpPr/>
          <p:nvPr/>
        </p:nvSpPr>
        <p:spPr>
          <a:xfrm>
            <a:off x="5319620" y="3120058"/>
            <a:ext cx="3530466" cy="3857685"/>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Placeholder 3">
            <a:extLst>
              <a:ext uri="{FF2B5EF4-FFF2-40B4-BE49-F238E27FC236}">
                <a16:creationId xmlns:a16="http://schemas.microsoft.com/office/drawing/2014/main" id="{854C346E-BBCA-44B9-B468-E454E99AE408}"/>
              </a:ext>
            </a:extLst>
          </p:cNvPr>
          <p:cNvSpPr txBox="1">
            <a:spLocks/>
          </p:cNvSpPr>
          <p:nvPr/>
        </p:nvSpPr>
        <p:spPr>
          <a:xfrm>
            <a:off x="9586" y="5530163"/>
            <a:ext cx="2677887"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bez zakona</a:t>
            </a:r>
            <a:endParaRPr lang="en-US" dirty="0"/>
          </a:p>
        </p:txBody>
      </p:sp>
      <p:sp>
        <p:nvSpPr>
          <p:cNvPr id="36" name="Text Placeholder 3">
            <a:extLst>
              <a:ext uri="{FF2B5EF4-FFF2-40B4-BE49-F238E27FC236}">
                <a16:creationId xmlns:a16="http://schemas.microsoft.com/office/drawing/2014/main" id="{836954A9-410A-4552-B80D-3C20F11682F1}"/>
              </a:ext>
            </a:extLst>
          </p:cNvPr>
          <p:cNvSpPr txBox="1">
            <a:spLocks/>
          </p:cNvSpPr>
          <p:nvPr/>
        </p:nvSpPr>
        <p:spPr>
          <a:xfrm>
            <a:off x="6660757" y="5530163"/>
            <a:ext cx="2330843"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Put legalizma</a:t>
            </a:r>
            <a:endParaRPr lang="en-US" dirty="0"/>
          </a:p>
        </p:txBody>
      </p:sp>
      <mc:AlternateContent xmlns:mc="http://schemas.openxmlformats.org/markup-compatibility/2006" xmlns:p14="http://schemas.microsoft.com/office/powerpoint/2010/main">
        <mc:Choice Requires="p14">
          <p:contentPart p14:bwMode="auto" r:id="rId3">
            <p14:nvContentPartPr>
              <p14:cNvPr id="79" name="Ink 78">
                <a:extLst>
                  <a:ext uri="{FF2B5EF4-FFF2-40B4-BE49-F238E27FC236}">
                    <a16:creationId xmlns:a16="http://schemas.microsoft.com/office/drawing/2014/main" id="{B9F4E697-17AA-4D97-8EBB-47008F3F0E8E}"/>
                  </a:ext>
                </a:extLst>
              </p14:cNvPr>
              <p14:cNvContentPartPr/>
              <p14:nvPr/>
            </p14:nvContentPartPr>
            <p14:xfrm>
              <a:off x="1842000" y="95760"/>
              <a:ext cx="5924520" cy="2609640"/>
            </p14:xfrm>
          </p:contentPart>
        </mc:Choice>
        <mc:Fallback xmlns="">
          <p:pic>
            <p:nvPicPr>
              <p:cNvPr id="79" name="Ink 78">
                <a:extLst>
                  <a:ext uri="{FF2B5EF4-FFF2-40B4-BE49-F238E27FC236}">
                    <a16:creationId xmlns:a16="http://schemas.microsoft.com/office/drawing/2014/main" id="{B9F4E697-17AA-4D97-8EBB-47008F3F0E8E}"/>
                  </a:ext>
                </a:extLst>
              </p:cNvPr>
              <p:cNvPicPr/>
              <p:nvPr/>
            </p:nvPicPr>
            <p:blipFill>
              <a:blip r:embed="rId4"/>
              <a:stretch>
                <a:fillRect/>
              </a:stretch>
            </p:blipFill>
            <p:spPr>
              <a:xfrm>
                <a:off x="1833000" y="86761"/>
                <a:ext cx="5942160" cy="2627278"/>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88" name="Ink 87">
                <a:extLst>
                  <a:ext uri="{FF2B5EF4-FFF2-40B4-BE49-F238E27FC236}">
                    <a16:creationId xmlns:a16="http://schemas.microsoft.com/office/drawing/2014/main" id="{EDB91516-1A1D-4EEF-B81B-284258877183}"/>
                  </a:ext>
                </a:extLst>
              </p14:cNvPr>
              <p14:cNvContentPartPr/>
              <p14:nvPr/>
            </p14:nvContentPartPr>
            <p14:xfrm>
              <a:off x="3103800" y="2587320"/>
              <a:ext cx="953640" cy="243720"/>
            </p14:xfrm>
          </p:contentPart>
        </mc:Choice>
        <mc:Fallback xmlns="">
          <p:pic>
            <p:nvPicPr>
              <p:cNvPr id="88" name="Ink 87">
                <a:extLst>
                  <a:ext uri="{FF2B5EF4-FFF2-40B4-BE49-F238E27FC236}">
                    <a16:creationId xmlns:a16="http://schemas.microsoft.com/office/drawing/2014/main" id="{EDB91516-1A1D-4EEF-B81B-284258877183}"/>
                  </a:ext>
                </a:extLst>
              </p:cNvPr>
              <p:cNvPicPr/>
              <p:nvPr/>
            </p:nvPicPr>
            <p:blipFill>
              <a:blip r:embed="rId6"/>
              <a:stretch>
                <a:fillRect/>
              </a:stretch>
            </p:blipFill>
            <p:spPr>
              <a:xfrm>
                <a:off x="3050160" y="2479320"/>
                <a:ext cx="1061280" cy="459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6" name="Ink 165">
                <a:extLst>
                  <a:ext uri="{FF2B5EF4-FFF2-40B4-BE49-F238E27FC236}">
                    <a16:creationId xmlns:a16="http://schemas.microsoft.com/office/drawing/2014/main" id="{874A433E-D936-4CD8-AD73-B76E7852E77B}"/>
                  </a:ext>
                </a:extLst>
              </p14:cNvPr>
              <p14:cNvContentPartPr/>
              <p14:nvPr/>
            </p14:nvContentPartPr>
            <p14:xfrm>
              <a:off x="4878960" y="2798640"/>
              <a:ext cx="239040" cy="36360"/>
            </p14:xfrm>
          </p:contentPart>
        </mc:Choice>
        <mc:Fallback xmlns="">
          <p:pic>
            <p:nvPicPr>
              <p:cNvPr id="166" name="Ink 165">
                <a:extLst>
                  <a:ext uri="{FF2B5EF4-FFF2-40B4-BE49-F238E27FC236}">
                    <a16:creationId xmlns:a16="http://schemas.microsoft.com/office/drawing/2014/main" id="{874A433E-D936-4CD8-AD73-B76E7852E77B}"/>
                  </a:ext>
                </a:extLst>
              </p:cNvPr>
              <p:cNvPicPr/>
              <p:nvPr/>
            </p:nvPicPr>
            <p:blipFill>
              <a:blip r:embed="rId8"/>
              <a:stretch>
                <a:fillRect/>
              </a:stretch>
            </p:blipFill>
            <p:spPr>
              <a:xfrm>
                <a:off x="4825320" y="2691000"/>
                <a:ext cx="34668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5" name="Ink 164">
                <a:extLst>
                  <a:ext uri="{FF2B5EF4-FFF2-40B4-BE49-F238E27FC236}">
                    <a16:creationId xmlns:a16="http://schemas.microsoft.com/office/drawing/2014/main" id="{93302648-0EE7-4993-A707-F166C2EE127B}"/>
                  </a:ext>
                </a:extLst>
              </p14:cNvPr>
              <p14:cNvContentPartPr/>
              <p14:nvPr/>
            </p14:nvContentPartPr>
            <p14:xfrm>
              <a:off x="3231960" y="2890080"/>
              <a:ext cx="951480" cy="116280"/>
            </p14:xfrm>
          </p:contentPart>
        </mc:Choice>
        <mc:Fallback xmlns="">
          <p:pic>
            <p:nvPicPr>
              <p:cNvPr id="165" name="Ink 164">
                <a:extLst>
                  <a:ext uri="{FF2B5EF4-FFF2-40B4-BE49-F238E27FC236}">
                    <a16:creationId xmlns:a16="http://schemas.microsoft.com/office/drawing/2014/main" id="{93302648-0EE7-4993-A707-F166C2EE127B}"/>
                  </a:ext>
                </a:extLst>
              </p:cNvPr>
              <p:cNvPicPr/>
              <p:nvPr/>
            </p:nvPicPr>
            <p:blipFill>
              <a:blip r:embed="rId10"/>
              <a:stretch>
                <a:fillRect/>
              </a:stretch>
            </p:blipFill>
            <p:spPr>
              <a:xfrm>
                <a:off x="3178320" y="2782080"/>
                <a:ext cx="1059120" cy="331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4" name="Ink 163">
                <a:extLst>
                  <a:ext uri="{FF2B5EF4-FFF2-40B4-BE49-F238E27FC236}">
                    <a16:creationId xmlns:a16="http://schemas.microsoft.com/office/drawing/2014/main" id="{C29D3A7F-736E-44DD-81B5-65D20E82F786}"/>
                  </a:ext>
                </a:extLst>
              </p14:cNvPr>
              <p14:cNvContentPartPr/>
              <p14:nvPr/>
            </p14:nvContentPartPr>
            <p14:xfrm>
              <a:off x="4868880" y="2705040"/>
              <a:ext cx="230760" cy="18000"/>
            </p14:xfrm>
          </p:contentPart>
        </mc:Choice>
        <mc:Fallback xmlns="">
          <p:pic>
            <p:nvPicPr>
              <p:cNvPr id="164" name="Ink 163">
                <a:extLst>
                  <a:ext uri="{FF2B5EF4-FFF2-40B4-BE49-F238E27FC236}">
                    <a16:creationId xmlns:a16="http://schemas.microsoft.com/office/drawing/2014/main" id="{C29D3A7F-736E-44DD-81B5-65D20E82F786}"/>
                  </a:ext>
                </a:extLst>
              </p:cNvPr>
              <p:cNvPicPr/>
              <p:nvPr/>
            </p:nvPicPr>
            <p:blipFill>
              <a:blip r:embed="rId12"/>
              <a:stretch>
                <a:fillRect/>
              </a:stretch>
            </p:blipFill>
            <p:spPr>
              <a:xfrm>
                <a:off x="4815240" y="2597400"/>
                <a:ext cx="33840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3" name="Ink 162">
                <a:extLst>
                  <a:ext uri="{FF2B5EF4-FFF2-40B4-BE49-F238E27FC236}">
                    <a16:creationId xmlns:a16="http://schemas.microsoft.com/office/drawing/2014/main" id="{B5A44250-B6C4-4EC4-9B23-5A7CEC805856}"/>
                  </a:ext>
                </a:extLst>
              </p14:cNvPr>
              <p14:cNvContentPartPr/>
              <p14:nvPr/>
            </p14:nvContentPartPr>
            <p14:xfrm>
              <a:off x="4706160" y="2522880"/>
              <a:ext cx="1554120" cy="86040"/>
            </p14:xfrm>
          </p:contentPart>
        </mc:Choice>
        <mc:Fallback xmlns="">
          <p:pic>
            <p:nvPicPr>
              <p:cNvPr id="163" name="Ink 162">
                <a:extLst>
                  <a:ext uri="{FF2B5EF4-FFF2-40B4-BE49-F238E27FC236}">
                    <a16:creationId xmlns:a16="http://schemas.microsoft.com/office/drawing/2014/main" id="{B5A44250-B6C4-4EC4-9B23-5A7CEC805856}"/>
                  </a:ext>
                </a:extLst>
              </p:cNvPr>
              <p:cNvPicPr/>
              <p:nvPr/>
            </p:nvPicPr>
            <p:blipFill>
              <a:blip r:embed="rId14"/>
              <a:stretch>
                <a:fillRect/>
              </a:stretch>
            </p:blipFill>
            <p:spPr>
              <a:xfrm>
                <a:off x="4652520" y="2414880"/>
                <a:ext cx="1661760" cy="301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2" name="Ink 161">
                <a:extLst>
                  <a:ext uri="{FF2B5EF4-FFF2-40B4-BE49-F238E27FC236}">
                    <a16:creationId xmlns:a16="http://schemas.microsoft.com/office/drawing/2014/main" id="{88477E92-1104-4135-913E-A3EEB36F7A21}"/>
                  </a:ext>
                </a:extLst>
              </p14:cNvPr>
              <p14:cNvContentPartPr/>
              <p14:nvPr/>
            </p14:nvContentPartPr>
            <p14:xfrm>
              <a:off x="4284960" y="2561400"/>
              <a:ext cx="91800" cy="18000"/>
            </p14:xfrm>
          </p:contentPart>
        </mc:Choice>
        <mc:Fallback xmlns="">
          <p:pic>
            <p:nvPicPr>
              <p:cNvPr id="162" name="Ink 161">
                <a:extLst>
                  <a:ext uri="{FF2B5EF4-FFF2-40B4-BE49-F238E27FC236}">
                    <a16:creationId xmlns:a16="http://schemas.microsoft.com/office/drawing/2014/main" id="{88477E92-1104-4135-913E-A3EEB36F7A21}"/>
                  </a:ext>
                </a:extLst>
              </p:cNvPr>
              <p:cNvPicPr/>
              <p:nvPr/>
            </p:nvPicPr>
            <p:blipFill>
              <a:blip r:embed="rId16"/>
              <a:stretch>
                <a:fillRect/>
              </a:stretch>
            </p:blipFill>
            <p:spPr>
              <a:xfrm>
                <a:off x="4231320" y="2453400"/>
                <a:ext cx="1994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1" name="Ink 160">
                <a:extLst>
                  <a:ext uri="{FF2B5EF4-FFF2-40B4-BE49-F238E27FC236}">
                    <a16:creationId xmlns:a16="http://schemas.microsoft.com/office/drawing/2014/main" id="{87C9D570-C8FE-4172-BE2D-0E856D8D5A11}"/>
                  </a:ext>
                </a:extLst>
              </p14:cNvPr>
              <p14:cNvContentPartPr/>
              <p14:nvPr/>
            </p14:nvContentPartPr>
            <p14:xfrm>
              <a:off x="4889400" y="2894760"/>
              <a:ext cx="1820520" cy="89280"/>
            </p14:xfrm>
          </p:contentPart>
        </mc:Choice>
        <mc:Fallback xmlns="">
          <p:pic>
            <p:nvPicPr>
              <p:cNvPr id="161" name="Ink 160">
                <a:extLst>
                  <a:ext uri="{FF2B5EF4-FFF2-40B4-BE49-F238E27FC236}">
                    <a16:creationId xmlns:a16="http://schemas.microsoft.com/office/drawing/2014/main" id="{87C9D570-C8FE-4172-BE2D-0E856D8D5A11}"/>
                  </a:ext>
                </a:extLst>
              </p:cNvPr>
              <p:cNvPicPr/>
              <p:nvPr/>
            </p:nvPicPr>
            <p:blipFill>
              <a:blip r:embed="rId18"/>
              <a:stretch>
                <a:fillRect/>
              </a:stretch>
            </p:blipFill>
            <p:spPr>
              <a:xfrm>
                <a:off x="4835400" y="2786760"/>
                <a:ext cx="1928160" cy="3049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94" name="Ink 93">
                <a:extLst>
                  <a:ext uri="{FF2B5EF4-FFF2-40B4-BE49-F238E27FC236}">
                    <a16:creationId xmlns:a16="http://schemas.microsoft.com/office/drawing/2014/main" id="{431D200F-FD7E-42DA-A82A-9C05F62EE2B1}"/>
                  </a:ext>
                </a:extLst>
              </p14:cNvPr>
              <p14:cNvContentPartPr/>
              <p14:nvPr/>
            </p14:nvContentPartPr>
            <p14:xfrm>
              <a:off x="6226800" y="3350160"/>
              <a:ext cx="536400" cy="40680"/>
            </p14:xfrm>
          </p:contentPart>
        </mc:Choice>
        <mc:Fallback xmlns="">
          <p:pic>
            <p:nvPicPr>
              <p:cNvPr id="94" name="Ink 93">
                <a:extLst>
                  <a:ext uri="{FF2B5EF4-FFF2-40B4-BE49-F238E27FC236}">
                    <a16:creationId xmlns:a16="http://schemas.microsoft.com/office/drawing/2014/main" id="{431D200F-FD7E-42DA-A82A-9C05F62EE2B1}"/>
                  </a:ext>
                </a:extLst>
              </p:cNvPr>
              <p:cNvPicPr/>
              <p:nvPr/>
            </p:nvPicPr>
            <p:blipFill>
              <a:blip r:embed="rId20"/>
              <a:stretch>
                <a:fillRect/>
              </a:stretch>
            </p:blipFill>
            <p:spPr>
              <a:xfrm>
                <a:off x="6172800" y="3242160"/>
                <a:ext cx="64404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9" name="Ink 8">
                <a:extLst>
                  <a:ext uri="{FF2B5EF4-FFF2-40B4-BE49-F238E27FC236}">
                    <a16:creationId xmlns:a16="http://schemas.microsoft.com/office/drawing/2014/main" id="{946A1E1C-4C25-4AB6-A3E9-DE8EF51561C8}"/>
                  </a:ext>
                </a:extLst>
              </p14:cNvPr>
              <p14:cNvContentPartPr/>
              <p14:nvPr/>
            </p14:nvContentPartPr>
            <p14:xfrm>
              <a:off x="2286960" y="3282840"/>
              <a:ext cx="1277280" cy="227520"/>
            </p14:xfrm>
          </p:contentPart>
        </mc:Choice>
        <mc:Fallback xmlns="">
          <p:pic>
            <p:nvPicPr>
              <p:cNvPr id="9" name="Ink 8">
                <a:extLst>
                  <a:ext uri="{FF2B5EF4-FFF2-40B4-BE49-F238E27FC236}">
                    <a16:creationId xmlns:a16="http://schemas.microsoft.com/office/drawing/2014/main" id="{946A1E1C-4C25-4AB6-A3E9-DE8EF51561C8}"/>
                  </a:ext>
                </a:extLst>
              </p:cNvPr>
              <p:cNvPicPr/>
              <p:nvPr/>
            </p:nvPicPr>
            <p:blipFill>
              <a:blip r:embed="rId22"/>
              <a:stretch>
                <a:fillRect/>
              </a:stretch>
            </p:blipFill>
            <p:spPr>
              <a:xfrm>
                <a:off x="2232960" y="3175200"/>
                <a:ext cx="1384920" cy="4431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Ink 13">
                <a:extLst>
                  <a:ext uri="{FF2B5EF4-FFF2-40B4-BE49-F238E27FC236}">
                    <a16:creationId xmlns:a16="http://schemas.microsoft.com/office/drawing/2014/main" id="{D8F350C2-1DAB-42E2-A2C8-44E41FC29CD6}"/>
                  </a:ext>
                </a:extLst>
              </p14:cNvPr>
              <p14:cNvContentPartPr/>
              <p14:nvPr/>
            </p14:nvContentPartPr>
            <p14:xfrm>
              <a:off x="5133120" y="3531240"/>
              <a:ext cx="1843560" cy="42120"/>
            </p14:xfrm>
          </p:contentPart>
        </mc:Choice>
        <mc:Fallback xmlns="">
          <p:pic>
            <p:nvPicPr>
              <p:cNvPr id="14" name="Ink 13">
                <a:extLst>
                  <a:ext uri="{FF2B5EF4-FFF2-40B4-BE49-F238E27FC236}">
                    <a16:creationId xmlns:a16="http://schemas.microsoft.com/office/drawing/2014/main" id="{D8F350C2-1DAB-42E2-A2C8-44E41FC29CD6}"/>
                  </a:ext>
                </a:extLst>
              </p:cNvPr>
              <p:cNvPicPr/>
              <p:nvPr/>
            </p:nvPicPr>
            <p:blipFill>
              <a:blip r:embed="rId24"/>
              <a:stretch>
                <a:fillRect/>
              </a:stretch>
            </p:blipFill>
            <p:spPr>
              <a:xfrm>
                <a:off x="5079120" y="3423240"/>
                <a:ext cx="195120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7" name="Ink 156">
                <a:extLst>
                  <a:ext uri="{FF2B5EF4-FFF2-40B4-BE49-F238E27FC236}">
                    <a16:creationId xmlns:a16="http://schemas.microsoft.com/office/drawing/2014/main" id="{1CE67E74-C4E2-45E3-880C-2E4C2FE0AB2F}"/>
                  </a:ext>
                </a:extLst>
              </p14:cNvPr>
              <p14:cNvContentPartPr/>
              <p14:nvPr/>
            </p14:nvContentPartPr>
            <p14:xfrm>
              <a:off x="4369560" y="3533760"/>
              <a:ext cx="7560" cy="2520"/>
            </p14:xfrm>
          </p:contentPart>
        </mc:Choice>
        <mc:Fallback xmlns="">
          <p:pic>
            <p:nvPicPr>
              <p:cNvPr id="157" name="Ink 156">
                <a:extLst>
                  <a:ext uri="{FF2B5EF4-FFF2-40B4-BE49-F238E27FC236}">
                    <a16:creationId xmlns:a16="http://schemas.microsoft.com/office/drawing/2014/main" id="{1CE67E74-C4E2-45E3-880C-2E4C2FE0AB2F}"/>
                  </a:ext>
                </a:extLst>
              </p:cNvPr>
              <p:cNvPicPr/>
              <p:nvPr/>
            </p:nvPicPr>
            <p:blipFill>
              <a:blip r:embed="rId26"/>
              <a:stretch>
                <a:fillRect/>
              </a:stretch>
            </p:blipFill>
            <p:spPr>
              <a:xfrm>
                <a:off x="4315560" y="3426120"/>
                <a:ext cx="1152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8" name="Ink 7">
                <a:extLst>
                  <a:ext uri="{FF2B5EF4-FFF2-40B4-BE49-F238E27FC236}">
                    <a16:creationId xmlns:a16="http://schemas.microsoft.com/office/drawing/2014/main" id="{92B3383A-457E-4EDC-BD61-56228D41F950}"/>
                  </a:ext>
                </a:extLst>
              </p14:cNvPr>
              <p14:cNvContentPartPr/>
              <p14:nvPr/>
            </p14:nvContentPartPr>
            <p14:xfrm>
              <a:off x="4737120" y="3487320"/>
              <a:ext cx="492840" cy="16920"/>
            </p14:xfrm>
          </p:contentPart>
        </mc:Choice>
        <mc:Fallback xmlns="">
          <p:pic>
            <p:nvPicPr>
              <p:cNvPr id="8" name="Ink 7">
                <a:extLst>
                  <a:ext uri="{FF2B5EF4-FFF2-40B4-BE49-F238E27FC236}">
                    <a16:creationId xmlns:a16="http://schemas.microsoft.com/office/drawing/2014/main" id="{92B3383A-457E-4EDC-BD61-56228D41F950}"/>
                  </a:ext>
                </a:extLst>
              </p:cNvPr>
              <p:cNvPicPr/>
              <p:nvPr/>
            </p:nvPicPr>
            <p:blipFill>
              <a:blip r:embed="rId28"/>
              <a:stretch>
                <a:fillRect/>
              </a:stretch>
            </p:blipFill>
            <p:spPr>
              <a:xfrm>
                <a:off x="4683120" y="3379320"/>
                <a:ext cx="60048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 name="Ink 3">
                <a:extLst>
                  <a:ext uri="{FF2B5EF4-FFF2-40B4-BE49-F238E27FC236}">
                    <a16:creationId xmlns:a16="http://schemas.microsoft.com/office/drawing/2014/main" id="{0E56BEBB-287E-4D2C-9730-B2018ABDFDF6}"/>
                  </a:ext>
                </a:extLst>
              </p14:cNvPr>
              <p14:cNvContentPartPr/>
              <p14:nvPr/>
            </p14:nvContentPartPr>
            <p14:xfrm>
              <a:off x="5397000" y="3396240"/>
              <a:ext cx="330840" cy="95760"/>
            </p14:xfrm>
          </p:contentPart>
        </mc:Choice>
        <mc:Fallback xmlns="">
          <p:pic>
            <p:nvPicPr>
              <p:cNvPr id="4" name="Ink 3">
                <a:extLst>
                  <a:ext uri="{FF2B5EF4-FFF2-40B4-BE49-F238E27FC236}">
                    <a16:creationId xmlns:a16="http://schemas.microsoft.com/office/drawing/2014/main" id="{0E56BEBB-287E-4D2C-9730-B2018ABDFDF6}"/>
                  </a:ext>
                </a:extLst>
              </p:cNvPr>
              <p:cNvPicPr/>
              <p:nvPr/>
            </p:nvPicPr>
            <p:blipFill>
              <a:blip r:embed="rId30"/>
              <a:stretch>
                <a:fillRect/>
              </a:stretch>
            </p:blipFill>
            <p:spPr>
              <a:xfrm>
                <a:off x="5343360" y="3288600"/>
                <a:ext cx="438480" cy="3114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 name="Ink 2">
                <a:extLst>
                  <a:ext uri="{FF2B5EF4-FFF2-40B4-BE49-F238E27FC236}">
                    <a16:creationId xmlns:a16="http://schemas.microsoft.com/office/drawing/2014/main" id="{DBC54492-5C29-4570-BF19-DF13E8F8B0D6}"/>
                  </a:ext>
                </a:extLst>
              </p14:cNvPr>
              <p14:cNvContentPartPr/>
              <p14:nvPr/>
            </p14:nvContentPartPr>
            <p14:xfrm>
              <a:off x="1965840" y="3359520"/>
              <a:ext cx="1608120" cy="264600"/>
            </p14:xfrm>
          </p:contentPart>
        </mc:Choice>
        <mc:Fallback xmlns="">
          <p:pic>
            <p:nvPicPr>
              <p:cNvPr id="3" name="Ink 2">
                <a:extLst>
                  <a:ext uri="{FF2B5EF4-FFF2-40B4-BE49-F238E27FC236}">
                    <a16:creationId xmlns:a16="http://schemas.microsoft.com/office/drawing/2014/main" id="{DBC54492-5C29-4570-BF19-DF13E8F8B0D6}"/>
                  </a:ext>
                </a:extLst>
              </p:cNvPr>
              <p:cNvPicPr/>
              <p:nvPr/>
            </p:nvPicPr>
            <p:blipFill>
              <a:blip r:embed="rId32"/>
              <a:stretch>
                <a:fillRect/>
              </a:stretch>
            </p:blipFill>
            <p:spPr>
              <a:xfrm>
                <a:off x="1911840" y="3251520"/>
                <a:ext cx="1715760" cy="4802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7" name="Ink 96">
                <a:extLst>
                  <a:ext uri="{FF2B5EF4-FFF2-40B4-BE49-F238E27FC236}">
                    <a16:creationId xmlns:a16="http://schemas.microsoft.com/office/drawing/2014/main" id="{B8DBB9CA-5B6E-4081-BDE5-A8A211E1EBED}"/>
                  </a:ext>
                </a:extLst>
              </p14:cNvPr>
              <p14:cNvContentPartPr/>
              <p14:nvPr/>
            </p14:nvContentPartPr>
            <p14:xfrm>
              <a:off x="6956880" y="3765600"/>
              <a:ext cx="450000" cy="35640"/>
            </p14:xfrm>
          </p:contentPart>
        </mc:Choice>
        <mc:Fallback xmlns="">
          <p:pic>
            <p:nvPicPr>
              <p:cNvPr id="97" name="Ink 96">
                <a:extLst>
                  <a:ext uri="{FF2B5EF4-FFF2-40B4-BE49-F238E27FC236}">
                    <a16:creationId xmlns:a16="http://schemas.microsoft.com/office/drawing/2014/main" id="{B8DBB9CA-5B6E-4081-BDE5-A8A211E1EBED}"/>
                  </a:ext>
                </a:extLst>
              </p:cNvPr>
              <p:cNvPicPr/>
              <p:nvPr/>
            </p:nvPicPr>
            <p:blipFill>
              <a:blip r:embed="rId34"/>
              <a:stretch>
                <a:fillRect/>
              </a:stretch>
            </p:blipFill>
            <p:spPr>
              <a:xfrm>
                <a:off x="6902880" y="3657600"/>
                <a:ext cx="55764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1" name="Ink 10">
                <a:extLst>
                  <a:ext uri="{FF2B5EF4-FFF2-40B4-BE49-F238E27FC236}">
                    <a16:creationId xmlns:a16="http://schemas.microsoft.com/office/drawing/2014/main" id="{9923CCD5-2AE5-4904-B17B-20905165ACD5}"/>
                  </a:ext>
                </a:extLst>
              </p14:cNvPr>
              <p14:cNvContentPartPr/>
              <p14:nvPr/>
            </p14:nvContentPartPr>
            <p14:xfrm>
              <a:off x="5376840" y="3913560"/>
              <a:ext cx="9360" cy="1080"/>
            </p14:xfrm>
          </p:contentPart>
        </mc:Choice>
        <mc:Fallback xmlns="">
          <p:pic>
            <p:nvPicPr>
              <p:cNvPr id="11" name="Ink 10">
                <a:extLst>
                  <a:ext uri="{FF2B5EF4-FFF2-40B4-BE49-F238E27FC236}">
                    <a16:creationId xmlns:a16="http://schemas.microsoft.com/office/drawing/2014/main" id="{9923CCD5-2AE5-4904-B17B-20905165ACD5}"/>
                  </a:ext>
                </a:extLst>
              </p:cNvPr>
              <p:cNvPicPr/>
              <p:nvPr/>
            </p:nvPicPr>
            <p:blipFill>
              <a:blip r:embed="rId36"/>
              <a:stretch>
                <a:fillRect/>
              </a:stretch>
            </p:blipFill>
            <p:spPr>
              <a:xfrm>
                <a:off x="5322840" y="3805920"/>
                <a:ext cx="1170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 name="Ink 11">
                <a:extLst>
                  <a:ext uri="{FF2B5EF4-FFF2-40B4-BE49-F238E27FC236}">
                    <a16:creationId xmlns:a16="http://schemas.microsoft.com/office/drawing/2014/main" id="{065BCF67-90DC-4B2F-85C7-22F4B4CE71C3}"/>
                  </a:ext>
                </a:extLst>
              </p14:cNvPr>
              <p14:cNvContentPartPr/>
              <p14:nvPr/>
            </p14:nvContentPartPr>
            <p14:xfrm>
              <a:off x="4787880" y="3967560"/>
              <a:ext cx="117360" cy="16560"/>
            </p14:xfrm>
          </p:contentPart>
        </mc:Choice>
        <mc:Fallback xmlns="">
          <p:pic>
            <p:nvPicPr>
              <p:cNvPr id="12" name="Ink 11">
                <a:extLst>
                  <a:ext uri="{FF2B5EF4-FFF2-40B4-BE49-F238E27FC236}">
                    <a16:creationId xmlns:a16="http://schemas.microsoft.com/office/drawing/2014/main" id="{065BCF67-90DC-4B2F-85C7-22F4B4CE71C3}"/>
                  </a:ext>
                </a:extLst>
              </p:cNvPr>
              <p:cNvPicPr/>
              <p:nvPr/>
            </p:nvPicPr>
            <p:blipFill>
              <a:blip r:embed="rId38"/>
              <a:stretch>
                <a:fillRect/>
              </a:stretch>
            </p:blipFill>
            <p:spPr>
              <a:xfrm>
                <a:off x="4733880" y="3859560"/>
                <a:ext cx="22500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5" name="Ink 14">
                <a:extLst>
                  <a:ext uri="{FF2B5EF4-FFF2-40B4-BE49-F238E27FC236}">
                    <a16:creationId xmlns:a16="http://schemas.microsoft.com/office/drawing/2014/main" id="{D70F4BA7-8C30-42B0-B681-27412A987A1F}"/>
                  </a:ext>
                </a:extLst>
              </p14:cNvPr>
              <p14:cNvContentPartPr/>
              <p14:nvPr/>
            </p14:nvContentPartPr>
            <p14:xfrm>
              <a:off x="6847080" y="3921120"/>
              <a:ext cx="360" cy="360"/>
            </p14:xfrm>
          </p:contentPart>
        </mc:Choice>
        <mc:Fallback xmlns="">
          <p:pic>
            <p:nvPicPr>
              <p:cNvPr id="15" name="Ink 14">
                <a:extLst>
                  <a:ext uri="{FF2B5EF4-FFF2-40B4-BE49-F238E27FC236}">
                    <a16:creationId xmlns:a16="http://schemas.microsoft.com/office/drawing/2014/main" id="{D70F4BA7-8C30-42B0-B681-27412A987A1F}"/>
                  </a:ext>
                </a:extLst>
              </p:cNvPr>
              <p:cNvPicPr/>
              <p:nvPr/>
            </p:nvPicPr>
            <p:blipFill>
              <a:blip r:embed="rId40"/>
              <a:stretch>
                <a:fillRect/>
              </a:stretch>
            </p:blipFill>
            <p:spPr>
              <a:xfrm>
                <a:off x="6793080" y="3813120"/>
                <a:ext cx="1080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52" name="Ink 151">
                <a:extLst>
                  <a:ext uri="{FF2B5EF4-FFF2-40B4-BE49-F238E27FC236}">
                    <a16:creationId xmlns:a16="http://schemas.microsoft.com/office/drawing/2014/main" id="{A6929629-FA32-4B70-B5CF-6280F883BA38}"/>
                  </a:ext>
                </a:extLst>
              </p14:cNvPr>
              <p14:cNvContentPartPr/>
              <p14:nvPr/>
            </p14:nvContentPartPr>
            <p14:xfrm>
              <a:off x="2881320" y="4214520"/>
              <a:ext cx="438840" cy="171000"/>
            </p14:xfrm>
          </p:contentPart>
        </mc:Choice>
        <mc:Fallback xmlns="">
          <p:pic>
            <p:nvPicPr>
              <p:cNvPr id="152" name="Ink 151">
                <a:extLst>
                  <a:ext uri="{FF2B5EF4-FFF2-40B4-BE49-F238E27FC236}">
                    <a16:creationId xmlns:a16="http://schemas.microsoft.com/office/drawing/2014/main" id="{A6929629-FA32-4B70-B5CF-6280F883BA38}"/>
                  </a:ext>
                </a:extLst>
              </p:cNvPr>
              <p:cNvPicPr/>
              <p:nvPr/>
            </p:nvPicPr>
            <p:blipFill>
              <a:blip r:embed="rId42"/>
              <a:stretch>
                <a:fillRect/>
              </a:stretch>
            </p:blipFill>
            <p:spPr>
              <a:xfrm>
                <a:off x="2827320" y="4106520"/>
                <a:ext cx="546480" cy="386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78" name="Ink 177">
                <a:extLst>
                  <a:ext uri="{FF2B5EF4-FFF2-40B4-BE49-F238E27FC236}">
                    <a16:creationId xmlns:a16="http://schemas.microsoft.com/office/drawing/2014/main" id="{FB091739-ACC4-48EE-8C05-3D18AF433F0E}"/>
                  </a:ext>
                </a:extLst>
              </p14:cNvPr>
              <p14:cNvContentPartPr/>
              <p14:nvPr/>
            </p14:nvContentPartPr>
            <p14:xfrm>
              <a:off x="3452280" y="4652280"/>
              <a:ext cx="203400" cy="19080"/>
            </p14:xfrm>
          </p:contentPart>
        </mc:Choice>
        <mc:Fallback xmlns="">
          <p:pic>
            <p:nvPicPr>
              <p:cNvPr id="178" name="Ink 177">
                <a:extLst>
                  <a:ext uri="{FF2B5EF4-FFF2-40B4-BE49-F238E27FC236}">
                    <a16:creationId xmlns:a16="http://schemas.microsoft.com/office/drawing/2014/main" id="{FB091739-ACC4-48EE-8C05-3D18AF433F0E}"/>
                  </a:ext>
                </a:extLst>
              </p:cNvPr>
              <p:cNvPicPr/>
              <p:nvPr/>
            </p:nvPicPr>
            <p:blipFill>
              <a:blip r:embed="rId44"/>
              <a:stretch>
                <a:fillRect/>
              </a:stretch>
            </p:blipFill>
            <p:spPr>
              <a:xfrm>
                <a:off x="3398280" y="4544640"/>
                <a:ext cx="31104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50" name="Ink 149">
                <a:extLst>
                  <a:ext uri="{FF2B5EF4-FFF2-40B4-BE49-F238E27FC236}">
                    <a16:creationId xmlns:a16="http://schemas.microsoft.com/office/drawing/2014/main" id="{8957F6AB-DD29-4A22-883F-1518099D9332}"/>
                  </a:ext>
                </a:extLst>
              </p14:cNvPr>
              <p14:cNvContentPartPr/>
              <p14:nvPr/>
            </p14:nvContentPartPr>
            <p14:xfrm>
              <a:off x="6490320" y="4553640"/>
              <a:ext cx="361080" cy="48240"/>
            </p14:xfrm>
          </p:contentPart>
        </mc:Choice>
        <mc:Fallback xmlns="">
          <p:pic>
            <p:nvPicPr>
              <p:cNvPr id="150" name="Ink 149">
                <a:extLst>
                  <a:ext uri="{FF2B5EF4-FFF2-40B4-BE49-F238E27FC236}">
                    <a16:creationId xmlns:a16="http://schemas.microsoft.com/office/drawing/2014/main" id="{8957F6AB-DD29-4A22-883F-1518099D9332}"/>
                  </a:ext>
                </a:extLst>
              </p:cNvPr>
              <p:cNvPicPr/>
              <p:nvPr/>
            </p:nvPicPr>
            <p:blipFill>
              <a:blip r:embed="rId46"/>
              <a:stretch>
                <a:fillRect/>
              </a:stretch>
            </p:blipFill>
            <p:spPr>
              <a:xfrm>
                <a:off x="6436320" y="4445640"/>
                <a:ext cx="46872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77" name="Ink 176">
                <a:extLst>
                  <a:ext uri="{FF2B5EF4-FFF2-40B4-BE49-F238E27FC236}">
                    <a16:creationId xmlns:a16="http://schemas.microsoft.com/office/drawing/2014/main" id="{DCF87EE9-5607-45DA-8E82-050D7F3CEC17}"/>
                  </a:ext>
                </a:extLst>
              </p14:cNvPr>
              <p14:cNvContentPartPr/>
              <p14:nvPr/>
            </p14:nvContentPartPr>
            <p14:xfrm>
              <a:off x="3384960" y="4754520"/>
              <a:ext cx="270360" cy="10800"/>
            </p14:xfrm>
          </p:contentPart>
        </mc:Choice>
        <mc:Fallback xmlns="">
          <p:pic>
            <p:nvPicPr>
              <p:cNvPr id="177" name="Ink 176">
                <a:extLst>
                  <a:ext uri="{FF2B5EF4-FFF2-40B4-BE49-F238E27FC236}">
                    <a16:creationId xmlns:a16="http://schemas.microsoft.com/office/drawing/2014/main" id="{DCF87EE9-5607-45DA-8E82-050D7F3CEC17}"/>
                  </a:ext>
                </a:extLst>
              </p:cNvPr>
              <p:cNvPicPr/>
              <p:nvPr/>
            </p:nvPicPr>
            <p:blipFill>
              <a:blip r:embed="rId48"/>
              <a:stretch>
                <a:fillRect/>
              </a:stretch>
            </p:blipFill>
            <p:spPr>
              <a:xfrm>
                <a:off x="3331320" y="4646880"/>
                <a:ext cx="37800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4" name="Ink 103">
                <a:extLst>
                  <a:ext uri="{FF2B5EF4-FFF2-40B4-BE49-F238E27FC236}">
                    <a16:creationId xmlns:a16="http://schemas.microsoft.com/office/drawing/2014/main" id="{BDEAC3BC-4B82-460C-B5C3-19127614E587}"/>
                  </a:ext>
                </a:extLst>
              </p14:cNvPr>
              <p14:cNvContentPartPr/>
              <p14:nvPr/>
            </p14:nvContentPartPr>
            <p14:xfrm>
              <a:off x="6475560" y="4512600"/>
              <a:ext cx="155520" cy="151200"/>
            </p14:xfrm>
          </p:contentPart>
        </mc:Choice>
        <mc:Fallback xmlns="">
          <p:pic>
            <p:nvPicPr>
              <p:cNvPr id="104" name="Ink 103">
                <a:extLst>
                  <a:ext uri="{FF2B5EF4-FFF2-40B4-BE49-F238E27FC236}">
                    <a16:creationId xmlns:a16="http://schemas.microsoft.com/office/drawing/2014/main" id="{BDEAC3BC-4B82-460C-B5C3-19127614E587}"/>
                  </a:ext>
                </a:extLst>
              </p:cNvPr>
              <p:cNvPicPr/>
              <p:nvPr/>
            </p:nvPicPr>
            <p:blipFill>
              <a:blip r:embed="rId50"/>
              <a:stretch>
                <a:fillRect/>
              </a:stretch>
            </p:blipFill>
            <p:spPr>
              <a:xfrm>
                <a:off x="6421920" y="4404600"/>
                <a:ext cx="26316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6" name="Ink 175">
                <a:extLst>
                  <a:ext uri="{FF2B5EF4-FFF2-40B4-BE49-F238E27FC236}">
                    <a16:creationId xmlns:a16="http://schemas.microsoft.com/office/drawing/2014/main" id="{2B586550-3EED-4521-B41B-30DD8542B731}"/>
                  </a:ext>
                </a:extLst>
              </p14:cNvPr>
              <p14:cNvContentPartPr/>
              <p14:nvPr/>
            </p14:nvContentPartPr>
            <p14:xfrm>
              <a:off x="4371000" y="4416120"/>
              <a:ext cx="15840" cy="1080"/>
            </p14:xfrm>
          </p:contentPart>
        </mc:Choice>
        <mc:Fallback xmlns="">
          <p:pic>
            <p:nvPicPr>
              <p:cNvPr id="176" name="Ink 175">
                <a:extLst>
                  <a:ext uri="{FF2B5EF4-FFF2-40B4-BE49-F238E27FC236}">
                    <a16:creationId xmlns:a16="http://schemas.microsoft.com/office/drawing/2014/main" id="{2B586550-3EED-4521-B41B-30DD8542B731}"/>
                  </a:ext>
                </a:extLst>
              </p:cNvPr>
              <p:cNvPicPr/>
              <p:nvPr/>
            </p:nvPicPr>
            <p:blipFill>
              <a:blip r:embed="rId52"/>
              <a:stretch>
                <a:fillRect/>
              </a:stretch>
            </p:blipFill>
            <p:spPr>
              <a:xfrm>
                <a:off x="4317360" y="4308120"/>
                <a:ext cx="12348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75" name="Ink 174">
                <a:extLst>
                  <a:ext uri="{FF2B5EF4-FFF2-40B4-BE49-F238E27FC236}">
                    <a16:creationId xmlns:a16="http://schemas.microsoft.com/office/drawing/2014/main" id="{29035E46-FAA4-4287-A783-A9AFC1ABA00F}"/>
                  </a:ext>
                </a:extLst>
              </p14:cNvPr>
              <p14:cNvContentPartPr/>
              <p14:nvPr/>
            </p14:nvContentPartPr>
            <p14:xfrm>
              <a:off x="3269040" y="4402440"/>
              <a:ext cx="102240" cy="1800"/>
            </p14:xfrm>
          </p:contentPart>
        </mc:Choice>
        <mc:Fallback xmlns="">
          <p:pic>
            <p:nvPicPr>
              <p:cNvPr id="175" name="Ink 174">
                <a:extLst>
                  <a:ext uri="{FF2B5EF4-FFF2-40B4-BE49-F238E27FC236}">
                    <a16:creationId xmlns:a16="http://schemas.microsoft.com/office/drawing/2014/main" id="{29035E46-FAA4-4287-A783-A9AFC1ABA00F}"/>
                  </a:ext>
                </a:extLst>
              </p:cNvPr>
              <p:cNvPicPr/>
              <p:nvPr/>
            </p:nvPicPr>
            <p:blipFill>
              <a:blip r:embed="rId54"/>
              <a:stretch>
                <a:fillRect/>
              </a:stretch>
            </p:blipFill>
            <p:spPr>
              <a:xfrm>
                <a:off x="3215040" y="4294440"/>
                <a:ext cx="2098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45" name="Ink 144">
                <a:extLst>
                  <a:ext uri="{FF2B5EF4-FFF2-40B4-BE49-F238E27FC236}">
                    <a16:creationId xmlns:a16="http://schemas.microsoft.com/office/drawing/2014/main" id="{5D98820D-E134-4AFD-A7AD-EEB38F887E1C}"/>
                  </a:ext>
                </a:extLst>
              </p14:cNvPr>
              <p14:cNvContentPartPr/>
              <p14:nvPr/>
            </p14:nvContentPartPr>
            <p14:xfrm>
              <a:off x="4726320" y="4376160"/>
              <a:ext cx="101880" cy="720"/>
            </p14:xfrm>
          </p:contentPart>
        </mc:Choice>
        <mc:Fallback xmlns="">
          <p:pic>
            <p:nvPicPr>
              <p:cNvPr id="145" name="Ink 144">
                <a:extLst>
                  <a:ext uri="{FF2B5EF4-FFF2-40B4-BE49-F238E27FC236}">
                    <a16:creationId xmlns:a16="http://schemas.microsoft.com/office/drawing/2014/main" id="{5D98820D-E134-4AFD-A7AD-EEB38F887E1C}"/>
                  </a:ext>
                </a:extLst>
              </p:cNvPr>
              <p:cNvPicPr/>
              <p:nvPr/>
            </p:nvPicPr>
            <p:blipFill>
              <a:blip r:embed="rId56"/>
              <a:stretch>
                <a:fillRect/>
              </a:stretch>
            </p:blipFill>
            <p:spPr>
              <a:xfrm>
                <a:off x="4672680" y="4268520"/>
                <a:ext cx="20952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4" name="Ink 143">
                <a:extLst>
                  <a:ext uri="{FF2B5EF4-FFF2-40B4-BE49-F238E27FC236}">
                    <a16:creationId xmlns:a16="http://schemas.microsoft.com/office/drawing/2014/main" id="{AF77A062-0372-496E-B90F-4D6ECC392DF8}"/>
                  </a:ext>
                </a:extLst>
              </p14:cNvPr>
              <p14:cNvContentPartPr/>
              <p14:nvPr/>
            </p14:nvContentPartPr>
            <p14:xfrm>
              <a:off x="3148440" y="4039920"/>
              <a:ext cx="171720" cy="23400"/>
            </p14:xfrm>
          </p:contentPart>
        </mc:Choice>
        <mc:Fallback xmlns="">
          <p:pic>
            <p:nvPicPr>
              <p:cNvPr id="144" name="Ink 143">
                <a:extLst>
                  <a:ext uri="{FF2B5EF4-FFF2-40B4-BE49-F238E27FC236}">
                    <a16:creationId xmlns:a16="http://schemas.microsoft.com/office/drawing/2014/main" id="{AF77A062-0372-496E-B90F-4D6ECC392DF8}"/>
                  </a:ext>
                </a:extLst>
              </p:cNvPr>
              <p:cNvPicPr/>
              <p:nvPr/>
            </p:nvPicPr>
            <p:blipFill>
              <a:blip r:embed="rId58"/>
              <a:stretch>
                <a:fillRect/>
              </a:stretch>
            </p:blipFill>
            <p:spPr>
              <a:xfrm>
                <a:off x="3094440" y="3932280"/>
                <a:ext cx="27936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88" name="Ink 187">
                <a:extLst>
                  <a:ext uri="{FF2B5EF4-FFF2-40B4-BE49-F238E27FC236}">
                    <a16:creationId xmlns:a16="http://schemas.microsoft.com/office/drawing/2014/main" id="{178359E6-2B25-4DB1-96B7-633E139ED261}"/>
                  </a:ext>
                </a:extLst>
              </p14:cNvPr>
              <p14:cNvContentPartPr/>
              <p14:nvPr/>
            </p14:nvContentPartPr>
            <p14:xfrm>
              <a:off x="5956440" y="4189680"/>
              <a:ext cx="659160" cy="204840"/>
            </p14:xfrm>
          </p:contentPart>
        </mc:Choice>
        <mc:Fallback xmlns="">
          <p:pic>
            <p:nvPicPr>
              <p:cNvPr id="188" name="Ink 187">
                <a:extLst>
                  <a:ext uri="{FF2B5EF4-FFF2-40B4-BE49-F238E27FC236}">
                    <a16:creationId xmlns:a16="http://schemas.microsoft.com/office/drawing/2014/main" id="{178359E6-2B25-4DB1-96B7-633E139ED261}"/>
                  </a:ext>
                </a:extLst>
              </p:cNvPr>
              <p:cNvPicPr/>
              <p:nvPr/>
            </p:nvPicPr>
            <p:blipFill>
              <a:blip r:embed="rId60"/>
              <a:stretch>
                <a:fillRect/>
              </a:stretch>
            </p:blipFill>
            <p:spPr>
              <a:xfrm>
                <a:off x="5902800" y="4082040"/>
                <a:ext cx="76680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08" name="Ink 107">
                <a:extLst>
                  <a:ext uri="{FF2B5EF4-FFF2-40B4-BE49-F238E27FC236}">
                    <a16:creationId xmlns:a16="http://schemas.microsoft.com/office/drawing/2014/main" id="{B111D4EF-FB96-432B-B608-C9AC004A6A9D}"/>
                  </a:ext>
                </a:extLst>
              </p14:cNvPr>
              <p14:cNvContentPartPr/>
              <p14:nvPr/>
            </p14:nvContentPartPr>
            <p14:xfrm>
              <a:off x="2205600" y="3594960"/>
              <a:ext cx="1374120" cy="250920"/>
            </p14:xfrm>
          </p:contentPart>
        </mc:Choice>
        <mc:Fallback xmlns="">
          <p:pic>
            <p:nvPicPr>
              <p:cNvPr id="108" name="Ink 107">
                <a:extLst>
                  <a:ext uri="{FF2B5EF4-FFF2-40B4-BE49-F238E27FC236}">
                    <a16:creationId xmlns:a16="http://schemas.microsoft.com/office/drawing/2014/main" id="{B111D4EF-FB96-432B-B608-C9AC004A6A9D}"/>
                  </a:ext>
                </a:extLst>
              </p:cNvPr>
              <p:cNvPicPr/>
              <p:nvPr/>
            </p:nvPicPr>
            <p:blipFill>
              <a:blip r:embed="rId62"/>
              <a:stretch>
                <a:fillRect/>
              </a:stretch>
            </p:blipFill>
            <p:spPr>
              <a:xfrm>
                <a:off x="2151600" y="3487320"/>
                <a:ext cx="1481760" cy="4665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80" name="Ink 179">
                <a:extLst>
                  <a:ext uri="{FF2B5EF4-FFF2-40B4-BE49-F238E27FC236}">
                    <a16:creationId xmlns:a16="http://schemas.microsoft.com/office/drawing/2014/main" id="{9A2A1F06-7345-47CC-90BE-09170728FEA5}"/>
                  </a:ext>
                </a:extLst>
              </p14:cNvPr>
              <p14:cNvContentPartPr/>
              <p14:nvPr/>
            </p14:nvContentPartPr>
            <p14:xfrm>
              <a:off x="5498880" y="3560040"/>
              <a:ext cx="1333800" cy="181080"/>
            </p14:xfrm>
          </p:contentPart>
        </mc:Choice>
        <mc:Fallback xmlns="">
          <p:pic>
            <p:nvPicPr>
              <p:cNvPr id="180" name="Ink 179">
                <a:extLst>
                  <a:ext uri="{FF2B5EF4-FFF2-40B4-BE49-F238E27FC236}">
                    <a16:creationId xmlns:a16="http://schemas.microsoft.com/office/drawing/2014/main" id="{9A2A1F06-7345-47CC-90BE-09170728FEA5}"/>
                  </a:ext>
                </a:extLst>
              </p:cNvPr>
              <p:cNvPicPr/>
              <p:nvPr/>
            </p:nvPicPr>
            <p:blipFill>
              <a:blip r:embed="rId64"/>
              <a:stretch>
                <a:fillRect/>
              </a:stretch>
            </p:blipFill>
            <p:spPr>
              <a:xfrm>
                <a:off x="5444880" y="3452040"/>
                <a:ext cx="1441440" cy="3967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0" name="Ink 109">
                <a:extLst>
                  <a:ext uri="{FF2B5EF4-FFF2-40B4-BE49-F238E27FC236}">
                    <a16:creationId xmlns:a16="http://schemas.microsoft.com/office/drawing/2014/main" id="{DE37D494-5ABE-4D4E-B620-E52860E0D526}"/>
                  </a:ext>
                </a:extLst>
              </p14:cNvPr>
              <p14:cNvContentPartPr/>
              <p14:nvPr/>
            </p14:nvContentPartPr>
            <p14:xfrm>
              <a:off x="6013680" y="3918240"/>
              <a:ext cx="807840" cy="181800"/>
            </p14:xfrm>
          </p:contentPart>
        </mc:Choice>
        <mc:Fallback xmlns="">
          <p:pic>
            <p:nvPicPr>
              <p:cNvPr id="110" name="Ink 109">
                <a:extLst>
                  <a:ext uri="{FF2B5EF4-FFF2-40B4-BE49-F238E27FC236}">
                    <a16:creationId xmlns:a16="http://schemas.microsoft.com/office/drawing/2014/main" id="{DE37D494-5ABE-4D4E-B620-E52860E0D526}"/>
                  </a:ext>
                </a:extLst>
              </p:cNvPr>
              <p:cNvPicPr/>
              <p:nvPr/>
            </p:nvPicPr>
            <p:blipFill>
              <a:blip r:embed="rId66"/>
              <a:stretch>
                <a:fillRect/>
              </a:stretch>
            </p:blipFill>
            <p:spPr>
              <a:xfrm>
                <a:off x="5959680" y="3810600"/>
                <a:ext cx="91548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87" name="Ink 186">
                <a:extLst>
                  <a:ext uri="{FF2B5EF4-FFF2-40B4-BE49-F238E27FC236}">
                    <a16:creationId xmlns:a16="http://schemas.microsoft.com/office/drawing/2014/main" id="{FDB79B9D-A957-4FBB-AD4C-7BC82AF3AB1A}"/>
                  </a:ext>
                </a:extLst>
              </p14:cNvPr>
              <p14:cNvContentPartPr/>
              <p14:nvPr/>
            </p14:nvContentPartPr>
            <p14:xfrm>
              <a:off x="5966520" y="4303440"/>
              <a:ext cx="611280" cy="54720"/>
            </p14:xfrm>
          </p:contentPart>
        </mc:Choice>
        <mc:Fallback xmlns="">
          <p:pic>
            <p:nvPicPr>
              <p:cNvPr id="187" name="Ink 186">
                <a:extLst>
                  <a:ext uri="{FF2B5EF4-FFF2-40B4-BE49-F238E27FC236}">
                    <a16:creationId xmlns:a16="http://schemas.microsoft.com/office/drawing/2014/main" id="{FDB79B9D-A957-4FBB-AD4C-7BC82AF3AB1A}"/>
                  </a:ext>
                </a:extLst>
              </p:cNvPr>
              <p:cNvPicPr/>
              <p:nvPr/>
            </p:nvPicPr>
            <p:blipFill>
              <a:blip r:embed="rId68"/>
              <a:stretch>
                <a:fillRect/>
              </a:stretch>
            </p:blipFill>
            <p:spPr>
              <a:xfrm>
                <a:off x="5912520" y="4195800"/>
                <a:ext cx="71892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6" name="Ink 15">
                <a:extLst>
                  <a:ext uri="{FF2B5EF4-FFF2-40B4-BE49-F238E27FC236}">
                    <a16:creationId xmlns:a16="http://schemas.microsoft.com/office/drawing/2014/main" id="{3192631D-2CF8-418C-84D0-6F81255C3256}"/>
                  </a:ext>
                </a:extLst>
              </p14:cNvPr>
              <p14:cNvContentPartPr/>
              <p14:nvPr/>
            </p14:nvContentPartPr>
            <p14:xfrm>
              <a:off x="5397360" y="4332960"/>
              <a:ext cx="158040" cy="8640"/>
            </p14:xfrm>
          </p:contentPart>
        </mc:Choice>
        <mc:Fallback xmlns="">
          <p:pic>
            <p:nvPicPr>
              <p:cNvPr id="16" name="Ink 15">
                <a:extLst>
                  <a:ext uri="{FF2B5EF4-FFF2-40B4-BE49-F238E27FC236}">
                    <a16:creationId xmlns:a16="http://schemas.microsoft.com/office/drawing/2014/main" id="{3192631D-2CF8-418C-84D0-6F81255C3256}"/>
                  </a:ext>
                </a:extLst>
              </p:cNvPr>
              <p:cNvPicPr/>
              <p:nvPr/>
            </p:nvPicPr>
            <p:blipFill>
              <a:blip r:embed="rId70"/>
              <a:stretch>
                <a:fillRect/>
              </a:stretch>
            </p:blipFill>
            <p:spPr>
              <a:xfrm>
                <a:off x="5343360" y="4224960"/>
                <a:ext cx="2656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2" name="Ink 1">
                <a:extLst>
                  <a:ext uri="{FF2B5EF4-FFF2-40B4-BE49-F238E27FC236}">
                    <a16:creationId xmlns:a16="http://schemas.microsoft.com/office/drawing/2014/main" id="{CFAF2727-2B11-41CE-AC23-D835E1F95C12}"/>
                  </a:ext>
                </a:extLst>
              </p14:cNvPr>
              <p14:cNvContentPartPr/>
              <p14:nvPr/>
            </p14:nvContentPartPr>
            <p14:xfrm>
              <a:off x="2082120" y="2507760"/>
              <a:ext cx="1762200" cy="1176840"/>
            </p14:xfrm>
          </p:contentPart>
        </mc:Choice>
        <mc:Fallback xmlns="">
          <p:pic>
            <p:nvPicPr>
              <p:cNvPr id="2" name="Ink 1">
                <a:extLst>
                  <a:ext uri="{FF2B5EF4-FFF2-40B4-BE49-F238E27FC236}">
                    <a16:creationId xmlns:a16="http://schemas.microsoft.com/office/drawing/2014/main" id="{CFAF2727-2B11-41CE-AC23-D835E1F95C12}"/>
                  </a:ext>
                </a:extLst>
              </p:cNvPr>
              <p:cNvPicPr/>
              <p:nvPr/>
            </p:nvPicPr>
            <p:blipFill>
              <a:blip r:embed="rId72"/>
              <a:stretch>
                <a:fillRect/>
              </a:stretch>
            </p:blipFill>
            <p:spPr>
              <a:xfrm>
                <a:off x="2028480" y="2400120"/>
                <a:ext cx="1869840" cy="13924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70" name="Ink 169">
                <a:extLst>
                  <a:ext uri="{FF2B5EF4-FFF2-40B4-BE49-F238E27FC236}">
                    <a16:creationId xmlns:a16="http://schemas.microsoft.com/office/drawing/2014/main" id="{9A54067F-0DBE-4B42-9A75-717BE95EDAC5}"/>
                  </a:ext>
                </a:extLst>
              </p14:cNvPr>
              <p14:cNvContentPartPr/>
              <p14:nvPr/>
            </p14:nvContentPartPr>
            <p14:xfrm>
              <a:off x="2655960" y="3614760"/>
              <a:ext cx="979200" cy="1287720"/>
            </p14:xfrm>
          </p:contentPart>
        </mc:Choice>
        <mc:Fallback xmlns="">
          <p:pic>
            <p:nvPicPr>
              <p:cNvPr id="170" name="Ink 169">
                <a:extLst>
                  <a:ext uri="{FF2B5EF4-FFF2-40B4-BE49-F238E27FC236}">
                    <a16:creationId xmlns:a16="http://schemas.microsoft.com/office/drawing/2014/main" id="{9A54067F-0DBE-4B42-9A75-717BE95EDAC5}"/>
                  </a:ext>
                </a:extLst>
              </p:cNvPr>
              <p:cNvPicPr/>
              <p:nvPr/>
            </p:nvPicPr>
            <p:blipFill>
              <a:blip r:embed="rId74"/>
              <a:stretch>
                <a:fillRect/>
              </a:stretch>
            </p:blipFill>
            <p:spPr>
              <a:xfrm>
                <a:off x="2601960" y="3507120"/>
                <a:ext cx="1086840" cy="15033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8" name="Ink 117">
                <a:extLst>
                  <a:ext uri="{FF2B5EF4-FFF2-40B4-BE49-F238E27FC236}">
                    <a16:creationId xmlns:a16="http://schemas.microsoft.com/office/drawing/2014/main" id="{0FFFE868-3AB3-4794-AE70-7762618F4BC9}"/>
                  </a:ext>
                </a:extLst>
              </p14:cNvPr>
              <p14:cNvContentPartPr/>
              <p14:nvPr/>
            </p14:nvContentPartPr>
            <p14:xfrm>
              <a:off x="765240" y="2133720"/>
              <a:ext cx="7684920" cy="557640"/>
            </p14:xfrm>
          </p:contentPart>
        </mc:Choice>
        <mc:Fallback xmlns="">
          <p:pic>
            <p:nvPicPr>
              <p:cNvPr id="118" name="Ink 117">
                <a:extLst>
                  <a:ext uri="{FF2B5EF4-FFF2-40B4-BE49-F238E27FC236}">
                    <a16:creationId xmlns:a16="http://schemas.microsoft.com/office/drawing/2014/main" id="{0FFFE868-3AB3-4794-AE70-7762618F4BC9}"/>
                  </a:ext>
                </a:extLst>
              </p:cNvPr>
              <p:cNvPicPr/>
              <p:nvPr/>
            </p:nvPicPr>
            <p:blipFill>
              <a:blip r:embed="rId76"/>
              <a:stretch>
                <a:fillRect/>
              </a:stretch>
            </p:blipFill>
            <p:spPr>
              <a:xfrm>
                <a:off x="756600" y="2125074"/>
                <a:ext cx="7702560" cy="575291"/>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9" name="Ink 118">
                <a:extLst>
                  <a:ext uri="{FF2B5EF4-FFF2-40B4-BE49-F238E27FC236}">
                    <a16:creationId xmlns:a16="http://schemas.microsoft.com/office/drawing/2014/main" id="{3A32DBBC-C7ED-4EDF-A80C-365FDCA12CD6}"/>
                  </a:ext>
                </a:extLst>
              </p14:cNvPr>
              <p14:cNvContentPartPr/>
              <p14:nvPr/>
            </p14:nvContentPartPr>
            <p14:xfrm>
              <a:off x="649680" y="2706120"/>
              <a:ext cx="1591560" cy="319320"/>
            </p14:xfrm>
          </p:contentPart>
        </mc:Choice>
        <mc:Fallback xmlns="">
          <p:pic>
            <p:nvPicPr>
              <p:cNvPr id="119" name="Ink 118">
                <a:extLst>
                  <a:ext uri="{FF2B5EF4-FFF2-40B4-BE49-F238E27FC236}">
                    <a16:creationId xmlns:a16="http://schemas.microsoft.com/office/drawing/2014/main" id="{3A32DBBC-C7ED-4EDF-A80C-365FDCA12CD6}"/>
                  </a:ext>
                </a:extLst>
              </p:cNvPr>
              <p:cNvPicPr/>
              <p:nvPr/>
            </p:nvPicPr>
            <p:blipFill>
              <a:blip r:embed="rId78"/>
              <a:stretch>
                <a:fillRect/>
              </a:stretch>
            </p:blipFill>
            <p:spPr>
              <a:xfrm>
                <a:off x="596040" y="2598480"/>
                <a:ext cx="1699200" cy="534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20" name="Ink 119">
                <a:extLst>
                  <a:ext uri="{FF2B5EF4-FFF2-40B4-BE49-F238E27FC236}">
                    <a16:creationId xmlns:a16="http://schemas.microsoft.com/office/drawing/2014/main" id="{951C3FCE-B3BB-4891-9679-74F283AA7350}"/>
                  </a:ext>
                </a:extLst>
              </p14:cNvPr>
              <p14:cNvContentPartPr/>
              <p14:nvPr/>
            </p14:nvContentPartPr>
            <p14:xfrm>
              <a:off x="1062600" y="3136680"/>
              <a:ext cx="665280" cy="34200"/>
            </p14:xfrm>
          </p:contentPart>
        </mc:Choice>
        <mc:Fallback xmlns="">
          <p:pic>
            <p:nvPicPr>
              <p:cNvPr id="120" name="Ink 119">
                <a:extLst>
                  <a:ext uri="{FF2B5EF4-FFF2-40B4-BE49-F238E27FC236}">
                    <a16:creationId xmlns:a16="http://schemas.microsoft.com/office/drawing/2014/main" id="{951C3FCE-B3BB-4891-9679-74F283AA7350}"/>
                  </a:ext>
                </a:extLst>
              </p:cNvPr>
              <p:cNvPicPr/>
              <p:nvPr/>
            </p:nvPicPr>
            <p:blipFill>
              <a:blip r:embed="rId80"/>
              <a:stretch>
                <a:fillRect/>
              </a:stretch>
            </p:blipFill>
            <p:spPr>
              <a:xfrm>
                <a:off x="1008960" y="3029040"/>
                <a:ext cx="7729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1" name="Ink 120">
                <a:extLst>
                  <a:ext uri="{FF2B5EF4-FFF2-40B4-BE49-F238E27FC236}">
                    <a16:creationId xmlns:a16="http://schemas.microsoft.com/office/drawing/2014/main" id="{4610FACE-6F3B-4876-B840-B612D9B9DF82}"/>
                  </a:ext>
                </a:extLst>
              </p14:cNvPr>
              <p14:cNvContentPartPr/>
              <p14:nvPr/>
            </p14:nvContentPartPr>
            <p14:xfrm>
              <a:off x="1465800" y="3345480"/>
              <a:ext cx="225720" cy="14040"/>
            </p14:xfrm>
          </p:contentPart>
        </mc:Choice>
        <mc:Fallback xmlns="">
          <p:pic>
            <p:nvPicPr>
              <p:cNvPr id="121" name="Ink 120">
                <a:extLst>
                  <a:ext uri="{FF2B5EF4-FFF2-40B4-BE49-F238E27FC236}">
                    <a16:creationId xmlns:a16="http://schemas.microsoft.com/office/drawing/2014/main" id="{4610FACE-6F3B-4876-B840-B612D9B9DF82}"/>
                  </a:ext>
                </a:extLst>
              </p:cNvPr>
              <p:cNvPicPr/>
              <p:nvPr/>
            </p:nvPicPr>
            <p:blipFill>
              <a:blip r:embed="rId82"/>
              <a:stretch>
                <a:fillRect/>
              </a:stretch>
            </p:blipFill>
            <p:spPr>
              <a:xfrm>
                <a:off x="1412160" y="3237480"/>
                <a:ext cx="3333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22" name="Ink 121">
                <a:extLst>
                  <a:ext uri="{FF2B5EF4-FFF2-40B4-BE49-F238E27FC236}">
                    <a16:creationId xmlns:a16="http://schemas.microsoft.com/office/drawing/2014/main" id="{5861B8CD-7AB2-4BE6-B13B-0D9514F8CD30}"/>
                  </a:ext>
                </a:extLst>
              </p14:cNvPr>
              <p14:cNvContentPartPr/>
              <p14:nvPr/>
            </p14:nvContentPartPr>
            <p14:xfrm>
              <a:off x="7604880" y="2781720"/>
              <a:ext cx="652680" cy="226080"/>
            </p14:xfrm>
          </p:contentPart>
        </mc:Choice>
        <mc:Fallback xmlns="">
          <p:pic>
            <p:nvPicPr>
              <p:cNvPr id="122" name="Ink 121">
                <a:extLst>
                  <a:ext uri="{FF2B5EF4-FFF2-40B4-BE49-F238E27FC236}">
                    <a16:creationId xmlns:a16="http://schemas.microsoft.com/office/drawing/2014/main" id="{5861B8CD-7AB2-4BE6-B13B-0D9514F8CD30}"/>
                  </a:ext>
                </a:extLst>
              </p:cNvPr>
              <p:cNvPicPr/>
              <p:nvPr/>
            </p:nvPicPr>
            <p:blipFill>
              <a:blip r:embed="rId84"/>
              <a:stretch>
                <a:fillRect/>
              </a:stretch>
            </p:blipFill>
            <p:spPr>
              <a:xfrm>
                <a:off x="7550880" y="2674080"/>
                <a:ext cx="760320" cy="441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3" name="Ink 122">
                <a:extLst>
                  <a:ext uri="{FF2B5EF4-FFF2-40B4-BE49-F238E27FC236}">
                    <a16:creationId xmlns:a16="http://schemas.microsoft.com/office/drawing/2014/main" id="{F93C6953-CD59-4A01-BBE9-422F1DD1F044}"/>
                  </a:ext>
                </a:extLst>
              </p14:cNvPr>
              <p14:cNvContentPartPr/>
              <p14:nvPr/>
            </p14:nvContentPartPr>
            <p14:xfrm>
              <a:off x="7618920" y="3488040"/>
              <a:ext cx="41040" cy="39960"/>
            </p14:xfrm>
          </p:contentPart>
        </mc:Choice>
        <mc:Fallback xmlns="">
          <p:pic>
            <p:nvPicPr>
              <p:cNvPr id="123" name="Ink 122">
                <a:extLst>
                  <a:ext uri="{FF2B5EF4-FFF2-40B4-BE49-F238E27FC236}">
                    <a16:creationId xmlns:a16="http://schemas.microsoft.com/office/drawing/2014/main" id="{F93C6953-CD59-4A01-BBE9-422F1DD1F044}"/>
                  </a:ext>
                </a:extLst>
              </p:cNvPr>
              <p:cNvPicPr/>
              <p:nvPr/>
            </p:nvPicPr>
            <p:blipFill>
              <a:blip r:embed="rId86"/>
              <a:stretch>
                <a:fillRect/>
              </a:stretch>
            </p:blipFill>
            <p:spPr>
              <a:xfrm>
                <a:off x="7564920" y="3380040"/>
                <a:ext cx="14868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4" name="Ink 123">
                <a:extLst>
                  <a:ext uri="{FF2B5EF4-FFF2-40B4-BE49-F238E27FC236}">
                    <a16:creationId xmlns:a16="http://schemas.microsoft.com/office/drawing/2014/main" id="{BD5602E7-9096-4978-AED4-6B100A43FF6D}"/>
                  </a:ext>
                </a:extLst>
              </p14:cNvPr>
              <p14:cNvContentPartPr/>
              <p14:nvPr/>
            </p14:nvContentPartPr>
            <p14:xfrm>
              <a:off x="6314640" y="2973960"/>
              <a:ext cx="1380960" cy="193320"/>
            </p14:xfrm>
          </p:contentPart>
        </mc:Choice>
        <mc:Fallback xmlns="">
          <p:pic>
            <p:nvPicPr>
              <p:cNvPr id="124" name="Ink 123">
                <a:extLst>
                  <a:ext uri="{FF2B5EF4-FFF2-40B4-BE49-F238E27FC236}">
                    <a16:creationId xmlns:a16="http://schemas.microsoft.com/office/drawing/2014/main" id="{BD5602E7-9096-4978-AED4-6B100A43FF6D}"/>
                  </a:ext>
                </a:extLst>
              </p:cNvPr>
              <p:cNvPicPr/>
              <p:nvPr/>
            </p:nvPicPr>
            <p:blipFill>
              <a:blip r:embed="rId88"/>
              <a:stretch>
                <a:fillRect/>
              </a:stretch>
            </p:blipFill>
            <p:spPr>
              <a:xfrm>
                <a:off x="6261000" y="2866320"/>
                <a:ext cx="1488600" cy="408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5" name="Ink 124">
                <a:extLst>
                  <a:ext uri="{FF2B5EF4-FFF2-40B4-BE49-F238E27FC236}">
                    <a16:creationId xmlns:a16="http://schemas.microsoft.com/office/drawing/2014/main" id="{B53CFDBD-9B18-4721-B846-25A84650B78A}"/>
                  </a:ext>
                </a:extLst>
              </p14:cNvPr>
              <p14:cNvContentPartPr/>
              <p14:nvPr/>
            </p14:nvContentPartPr>
            <p14:xfrm>
              <a:off x="7390320" y="3772440"/>
              <a:ext cx="339120" cy="42120"/>
            </p14:xfrm>
          </p:contentPart>
        </mc:Choice>
        <mc:Fallback xmlns="">
          <p:pic>
            <p:nvPicPr>
              <p:cNvPr id="125" name="Ink 124">
                <a:extLst>
                  <a:ext uri="{FF2B5EF4-FFF2-40B4-BE49-F238E27FC236}">
                    <a16:creationId xmlns:a16="http://schemas.microsoft.com/office/drawing/2014/main" id="{B53CFDBD-9B18-4721-B846-25A84650B78A}"/>
                  </a:ext>
                </a:extLst>
              </p:cNvPr>
              <p:cNvPicPr/>
              <p:nvPr/>
            </p:nvPicPr>
            <p:blipFill>
              <a:blip r:embed="rId90"/>
              <a:stretch>
                <a:fillRect/>
              </a:stretch>
            </p:blipFill>
            <p:spPr>
              <a:xfrm>
                <a:off x="7336680" y="3664800"/>
                <a:ext cx="44676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 name="Ink 125">
                <a:extLst>
                  <a:ext uri="{FF2B5EF4-FFF2-40B4-BE49-F238E27FC236}">
                    <a16:creationId xmlns:a16="http://schemas.microsoft.com/office/drawing/2014/main" id="{EA927DB8-83BF-4453-86A6-1C6ED45F43FF}"/>
                  </a:ext>
                </a:extLst>
              </p14:cNvPr>
              <p14:cNvContentPartPr/>
              <p14:nvPr/>
            </p14:nvContentPartPr>
            <p14:xfrm>
              <a:off x="7966680" y="4458600"/>
              <a:ext cx="417600" cy="30960"/>
            </p14:xfrm>
          </p:contentPart>
        </mc:Choice>
        <mc:Fallback xmlns="">
          <p:pic>
            <p:nvPicPr>
              <p:cNvPr id="126" name="Ink 125">
                <a:extLst>
                  <a:ext uri="{FF2B5EF4-FFF2-40B4-BE49-F238E27FC236}">
                    <a16:creationId xmlns:a16="http://schemas.microsoft.com/office/drawing/2014/main" id="{EA927DB8-83BF-4453-86A6-1C6ED45F43FF}"/>
                  </a:ext>
                </a:extLst>
              </p:cNvPr>
              <p:cNvPicPr/>
              <p:nvPr/>
            </p:nvPicPr>
            <p:blipFill>
              <a:blip r:embed="rId92"/>
              <a:stretch>
                <a:fillRect/>
              </a:stretch>
            </p:blipFill>
            <p:spPr>
              <a:xfrm>
                <a:off x="7912680" y="4350600"/>
                <a:ext cx="5252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7" name="Ink 126">
                <a:extLst>
                  <a:ext uri="{FF2B5EF4-FFF2-40B4-BE49-F238E27FC236}">
                    <a16:creationId xmlns:a16="http://schemas.microsoft.com/office/drawing/2014/main" id="{10250B1C-FC87-4314-B19C-08A439B9FF79}"/>
                  </a:ext>
                </a:extLst>
              </p14:cNvPr>
              <p14:cNvContentPartPr/>
              <p14:nvPr/>
            </p14:nvContentPartPr>
            <p14:xfrm>
              <a:off x="8138040" y="4936320"/>
              <a:ext cx="275040" cy="33480"/>
            </p14:xfrm>
          </p:contentPart>
        </mc:Choice>
        <mc:Fallback xmlns="">
          <p:pic>
            <p:nvPicPr>
              <p:cNvPr id="127" name="Ink 126">
                <a:extLst>
                  <a:ext uri="{FF2B5EF4-FFF2-40B4-BE49-F238E27FC236}">
                    <a16:creationId xmlns:a16="http://schemas.microsoft.com/office/drawing/2014/main" id="{10250B1C-FC87-4314-B19C-08A439B9FF79}"/>
                  </a:ext>
                </a:extLst>
              </p:cNvPr>
              <p:cNvPicPr/>
              <p:nvPr/>
            </p:nvPicPr>
            <p:blipFill>
              <a:blip r:embed="rId94"/>
              <a:stretch>
                <a:fillRect/>
              </a:stretch>
            </p:blipFill>
            <p:spPr>
              <a:xfrm>
                <a:off x="8084040" y="4828680"/>
                <a:ext cx="38268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8" name="Ink 127">
                <a:extLst>
                  <a:ext uri="{FF2B5EF4-FFF2-40B4-BE49-F238E27FC236}">
                    <a16:creationId xmlns:a16="http://schemas.microsoft.com/office/drawing/2014/main" id="{09A68EA4-94E0-4324-944B-EE462B0A2E24}"/>
                  </a:ext>
                </a:extLst>
              </p14:cNvPr>
              <p14:cNvContentPartPr/>
              <p14:nvPr/>
            </p14:nvContentPartPr>
            <p14:xfrm>
              <a:off x="7692360" y="4876200"/>
              <a:ext cx="892080" cy="83160"/>
            </p14:xfrm>
          </p:contentPart>
        </mc:Choice>
        <mc:Fallback xmlns="">
          <p:pic>
            <p:nvPicPr>
              <p:cNvPr id="128" name="Ink 127">
                <a:extLst>
                  <a:ext uri="{FF2B5EF4-FFF2-40B4-BE49-F238E27FC236}">
                    <a16:creationId xmlns:a16="http://schemas.microsoft.com/office/drawing/2014/main" id="{09A68EA4-94E0-4324-944B-EE462B0A2E24}"/>
                  </a:ext>
                </a:extLst>
              </p:cNvPr>
              <p:cNvPicPr/>
              <p:nvPr/>
            </p:nvPicPr>
            <p:blipFill>
              <a:blip r:embed="rId96"/>
              <a:stretch>
                <a:fillRect/>
              </a:stretch>
            </p:blipFill>
            <p:spPr>
              <a:xfrm>
                <a:off x="7638720" y="4768560"/>
                <a:ext cx="999720" cy="2988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9" name="Ink 128">
                <a:extLst>
                  <a:ext uri="{FF2B5EF4-FFF2-40B4-BE49-F238E27FC236}">
                    <a16:creationId xmlns:a16="http://schemas.microsoft.com/office/drawing/2014/main" id="{B3F4C1BB-6C69-4A60-B5B4-7005DFFCC307}"/>
                  </a:ext>
                </a:extLst>
              </p14:cNvPr>
              <p14:cNvContentPartPr/>
              <p14:nvPr/>
            </p14:nvContentPartPr>
            <p14:xfrm>
              <a:off x="6675720" y="5004720"/>
              <a:ext cx="880920" cy="146880"/>
            </p14:xfrm>
          </p:contentPart>
        </mc:Choice>
        <mc:Fallback xmlns="">
          <p:pic>
            <p:nvPicPr>
              <p:cNvPr id="129" name="Ink 128">
                <a:extLst>
                  <a:ext uri="{FF2B5EF4-FFF2-40B4-BE49-F238E27FC236}">
                    <a16:creationId xmlns:a16="http://schemas.microsoft.com/office/drawing/2014/main" id="{B3F4C1BB-6C69-4A60-B5B4-7005DFFCC307}"/>
                  </a:ext>
                </a:extLst>
              </p:cNvPr>
              <p:cNvPicPr/>
              <p:nvPr/>
            </p:nvPicPr>
            <p:blipFill>
              <a:blip r:embed="rId98"/>
              <a:stretch>
                <a:fillRect/>
              </a:stretch>
            </p:blipFill>
            <p:spPr>
              <a:xfrm>
                <a:off x="6622080" y="4897080"/>
                <a:ext cx="988560" cy="362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0" name="Ink 129">
                <a:extLst>
                  <a:ext uri="{FF2B5EF4-FFF2-40B4-BE49-F238E27FC236}">
                    <a16:creationId xmlns:a16="http://schemas.microsoft.com/office/drawing/2014/main" id="{DBFDBE1B-4240-44FC-B751-3B46FC126907}"/>
                  </a:ext>
                </a:extLst>
              </p14:cNvPr>
              <p14:cNvContentPartPr/>
              <p14:nvPr/>
            </p14:nvContentPartPr>
            <p14:xfrm>
              <a:off x="6980640" y="4466880"/>
              <a:ext cx="1266480" cy="370800"/>
            </p14:xfrm>
          </p:contentPart>
        </mc:Choice>
        <mc:Fallback xmlns="">
          <p:pic>
            <p:nvPicPr>
              <p:cNvPr id="130" name="Ink 129">
                <a:extLst>
                  <a:ext uri="{FF2B5EF4-FFF2-40B4-BE49-F238E27FC236}">
                    <a16:creationId xmlns:a16="http://schemas.microsoft.com/office/drawing/2014/main" id="{DBFDBE1B-4240-44FC-B751-3B46FC126907}"/>
                  </a:ext>
                </a:extLst>
              </p:cNvPr>
              <p:cNvPicPr/>
              <p:nvPr/>
            </p:nvPicPr>
            <p:blipFill>
              <a:blip r:embed="rId100"/>
              <a:stretch>
                <a:fillRect/>
              </a:stretch>
            </p:blipFill>
            <p:spPr>
              <a:xfrm>
                <a:off x="6926640" y="4359240"/>
                <a:ext cx="137412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1" name="Ink 130">
                <a:extLst>
                  <a:ext uri="{FF2B5EF4-FFF2-40B4-BE49-F238E27FC236}">
                    <a16:creationId xmlns:a16="http://schemas.microsoft.com/office/drawing/2014/main" id="{AE69E5C9-34AF-4897-8A9B-BE92A70D1A50}"/>
                  </a:ext>
                </a:extLst>
              </p14:cNvPr>
              <p14:cNvContentPartPr/>
              <p14:nvPr/>
            </p14:nvContentPartPr>
            <p14:xfrm>
              <a:off x="7588680" y="3710520"/>
              <a:ext cx="1085040" cy="913680"/>
            </p14:xfrm>
          </p:contentPart>
        </mc:Choice>
        <mc:Fallback xmlns="">
          <p:pic>
            <p:nvPicPr>
              <p:cNvPr id="131" name="Ink 130">
                <a:extLst>
                  <a:ext uri="{FF2B5EF4-FFF2-40B4-BE49-F238E27FC236}">
                    <a16:creationId xmlns:a16="http://schemas.microsoft.com/office/drawing/2014/main" id="{AE69E5C9-34AF-4897-8A9B-BE92A70D1A50}"/>
                  </a:ext>
                </a:extLst>
              </p:cNvPr>
              <p:cNvPicPr/>
              <p:nvPr/>
            </p:nvPicPr>
            <p:blipFill>
              <a:blip r:embed="rId102"/>
              <a:stretch>
                <a:fillRect/>
              </a:stretch>
            </p:blipFill>
            <p:spPr>
              <a:xfrm>
                <a:off x="7535040" y="3602520"/>
                <a:ext cx="1192680" cy="11293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2" name="Ink 131">
                <a:extLst>
                  <a:ext uri="{FF2B5EF4-FFF2-40B4-BE49-F238E27FC236}">
                    <a16:creationId xmlns:a16="http://schemas.microsoft.com/office/drawing/2014/main" id="{4049F3DF-D589-4EB4-A9E8-D251C5CFB8EB}"/>
                  </a:ext>
                </a:extLst>
              </p14:cNvPr>
              <p14:cNvContentPartPr/>
              <p14:nvPr/>
            </p14:nvContentPartPr>
            <p14:xfrm>
              <a:off x="-152040" y="3870360"/>
              <a:ext cx="1980000" cy="1213200"/>
            </p14:xfrm>
          </p:contentPart>
        </mc:Choice>
        <mc:Fallback xmlns="">
          <p:pic>
            <p:nvPicPr>
              <p:cNvPr id="132" name="Ink 131">
                <a:extLst>
                  <a:ext uri="{FF2B5EF4-FFF2-40B4-BE49-F238E27FC236}">
                    <a16:creationId xmlns:a16="http://schemas.microsoft.com/office/drawing/2014/main" id="{4049F3DF-D589-4EB4-A9E8-D251C5CFB8EB}"/>
                  </a:ext>
                </a:extLst>
              </p:cNvPr>
              <p:cNvPicPr/>
              <p:nvPr/>
            </p:nvPicPr>
            <p:blipFill>
              <a:blip r:embed="rId104"/>
              <a:stretch>
                <a:fillRect/>
              </a:stretch>
            </p:blipFill>
            <p:spPr>
              <a:xfrm>
                <a:off x="-205680" y="3762360"/>
                <a:ext cx="2087640" cy="14288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33" name="Ink 132">
                <a:extLst>
                  <a:ext uri="{FF2B5EF4-FFF2-40B4-BE49-F238E27FC236}">
                    <a16:creationId xmlns:a16="http://schemas.microsoft.com/office/drawing/2014/main" id="{8FF7CD31-8857-46E3-9EB2-0FC83E9E24AB}"/>
                  </a:ext>
                </a:extLst>
              </p14:cNvPr>
              <p14:cNvContentPartPr/>
              <p14:nvPr/>
            </p14:nvContentPartPr>
            <p14:xfrm>
              <a:off x="-16680" y="2554200"/>
              <a:ext cx="930600" cy="269640"/>
            </p14:xfrm>
          </p:contentPart>
        </mc:Choice>
        <mc:Fallback xmlns="">
          <p:pic>
            <p:nvPicPr>
              <p:cNvPr id="133" name="Ink 132">
                <a:extLst>
                  <a:ext uri="{FF2B5EF4-FFF2-40B4-BE49-F238E27FC236}">
                    <a16:creationId xmlns:a16="http://schemas.microsoft.com/office/drawing/2014/main" id="{8FF7CD31-8857-46E3-9EB2-0FC83E9E24AB}"/>
                  </a:ext>
                </a:extLst>
              </p:cNvPr>
              <p:cNvPicPr/>
              <p:nvPr/>
            </p:nvPicPr>
            <p:blipFill>
              <a:blip r:embed="rId106"/>
              <a:stretch>
                <a:fillRect/>
              </a:stretch>
            </p:blipFill>
            <p:spPr>
              <a:xfrm>
                <a:off x="-70320" y="2446200"/>
                <a:ext cx="1038240" cy="4852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34" name="Ink 133">
                <a:extLst>
                  <a:ext uri="{FF2B5EF4-FFF2-40B4-BE49-F238E27FC236}">
                    <a16:creationId xmlns:a16="http://schemas.microsoft.com/office/drawing/2014/main" id="{918A5AED-B158-48E9-BE69-5816361A7009}"/>
                  </a:ext>
                </a:extLst>
              </p14:cNvPr>
              <p14:cNvContentPartPr/>
              <p14:nvPr/>
            </p14:nvContentPartPr>
            <p14:xfrm>
              <a:off x="8728080" y="5206680"/>
              <a:ext cx="198720" cy="360"/>
            </p14:xfrm>
          </p:contentPart>
        </mc:Choice>
        <mc:Fallback xmlns="">
          <p:pic>
            <p:nvPicPr>
              <p:cNvPr id="134" name="Ink 133">
                <a:extLst>
                  <a:ext uri="{FF2B5EF4-FFF2-40B4-BE49-F238E27FC236}">
                    <a16:creationId xmlns:a16="http://schemas.microsoft.com/office/drawing/2014/main" id="{918A5AED-B158-48E9-BE69-5816361A7009}"/>
                  </a:ext>
                </a:extLst>
              </p:cNvPr>
              <p:cNvPicPr/>
              <p:nvPr/>
            </p:nvPicPr>
            <p:blipFill>
              <a:blip r:embed="rId108"/>
              <a:stretch>
                <a:fillRect/>
              </a:stretch>
            </p:blipFill>
            <p:spPr>
              <a:xfrm>
                <a:off x="8674440" y="5099040"/>
                <a:ext cx="3063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35" name="Ink 134">
                <a:extLst>
                  <a:ext uri="{FF2B5EF4-FFF2-40B4-BE49-F238E27FC236}">
                    <a16:creationId xmlns:a16="http://schemas.microsoft.com/office/drawing/2014/main" id="{4B1CCFD4-D0F1-4E96-91B3-8FC53197A102}"/>
                  </a:ext>
                </a:extLst>
              </p14:cNvPr>
              <p14:cNvContentPartPr/>
              <p14:nvPr/>
            </p14:nvContentPartPr>
            <p14:xfrm>
              <a:off x="8452320" y="4492440"/>
              <a:ext cx="659160" cy="297000"/>
            </p14:xfrm>
          </p:contentPart>
        </mc:Choice>
        <mc:Fallback xmlns="">
          <p:pic>
            <p:nvPicPr>
              <p:cNvPr id="135" name="Ink 134">
                <a:extLst>
                  <a:ext uri="{FF2B5EF4-FFF2-40B4-BE49-F238E27FC236}">
                    <a16:creationId xmlns:a16="http://schemas.microsoft.com/office/drawing/2014/main" id="{4B1CCFD4-D0F1-4E96-91B3-8FC53197A102}"/>
                  </a:ext>
                </a:extLst>
              </p:cNvPr>
              <p:cNvPicPr/>
              <p:nvPr/>
            </p:nvPicPr>
            <p:blipFill>
              <a:blip r:embed="rId110"/>
              <a:stretch>
                <a:fillRect/>
              </a:stretch>
            </p:blipFill>
            <p:spPr>
              <a:xfrm>
                <a:off x="8398680" y="4384800"/>
                <a:ext cx="766800" cy="5126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36" name="Ink 135">
                <a:extLst>
                  <a:ext uri="{FF2B5EF4-FFF2-40B4-BE49-F238E27FC236}">
                    <a16:creationId xmlns:a16="http://schemas.microsoft.com/office/drawing/2014/main" id="{0B62970A-8171-4C97-A38F-52E4BDA295F6}"/>
                  </a:ext>
                </a:extLst>
              </p14:cNvPr>
              <p14:cNvContentPartPr/>
              <p14:nvPr/>
            </p14:nvContentPartPr>
            <p14:xfrm>
              <a:off x="8262240" y="3903840"/>
              <a:ext cx="644040" cy="642240"/>
            </p14:xfrm>
          </p:contentPart>
        </mc:Choice>
        <mc:Fallback xmlns="">
          <p:pic>
            <p:nvPicPr>
              <p:cNvPr id="136" name="Ink 135">
                <a:extLst>
                  <a:ext uri="{FF2B5EF4-FFF2-40B4-BE49-F238E27FC236}">
                    <a16:creationId xmlns:a16="http://schemas.microsoft.com/office/drawing/2014/main" id="{0B62970A-8171-4C97-A38F-52E4BDA295F6}"/>
                  </a:ext>
                </a:extLst>
              </p:cNvPr>
              <p:cNvPicPr/>
              <p:nvPr/>
            </p:nvPicPr>
            <p:blipFill>
              <a:blip r:embed="rId112"/>
              <a:stretch>
                <a:fillRect/>
              </a:stretch>
            </p:blipFill>
            <p:spPr>
              <a:xfrm>
                <a:off x="8208240" y="3795840"/>
                <a:ext cx="751680" cy="857880"/>
              </a:xfrm>
              <a:prstGeom prst="rect">
                <a:avLst/>
              </a:prstGeom>
            </p:spPr>
          </p:pic>
        </mc:Fallback>
      </mc:AlternateContent>
      <p:cxnSp>
        <p:nvCxnSpPr>
          <p:cNvPr id="13" name="Straight Connector 12">
            <a:extLst>
              <a:ext uri="{FF2B5EF4-FFF2-40B4-BE49-F238E27FC236}">
                <a16:creationId xmlns:a16="http://schemas.microsoft.com/office/drawing/2014/main" id="{1E291948-592A-402B-AA17-189F58758741}"/>
              </a:ext>
            </a:extLst>
          </p:cNvPr>
          <p:cNvCxnSpPr>
            <a:cxnSpLocks/>
          </p:cNvCxnSpPr>
          <p:nvPr/>
        </p:nvCxnSpPr>
        <p:spPr>
          <a:xfrm flipV="1">
            <a:off x="4539344" y="2377440"/>
            <a:ext cx="0" cy="2397761"/>
          </a:xfrm>
          <a:prstGeom prst="line">
            <a:avLst/>
          </a:prstGeom>
          <a:ln w="203200">
            <a:tailEnd type="triangle"/>
          </a:ln>
        </p:spPr>
        <p:style>
          <a:lnRef idx="1">
            <a:schemeClr val="accent1"/>
          </a:lnRef>
          <a:fillRef idx="0">
            <a:schemeClr val="accent1"/>
          </a:fillRef>
          <a:effectRef idx="0">
            <a:schemeClr val="accent1"/>
          </a:effectRef>
          <a:fontRef idx="minor">
            <a:schemeClr val="tx1"/>
          </a:fontRef>
        </p:style>
      </p:cxnSp>
      <p:sp>
        <p:nvSpPr>
          <p:cNvPr id="5" name="Text Placeholder 3">
            <a:extLst>
              <a:ext uri="{FF2B5EF4-FFF2-40B4-BE49-F238E27FC236}">
                <a16:creationId xmlns:a16="http://schemas.microsoft.com/office/drawing/2014/main" id="{DCA95A12-248C-4CA6-A579-7A8515E1AC03}"/>
              </a:ext>
            </a:extLst>
          </p:cNvPr>
          <p:cNvSpPr txBox="1">
            <a:spLocks/>
          </p:cNvSpPr>
          <p:nvPr/>
        </p:nvSpPr>
        <p:spPr>
          <a:xfrm>
            <a:off x="-7938" y="3509336"/>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Prizor milosti</a:t>
            </a:r>
            <a:endParaRPr lang="en-US" dirty="0"/>
          </a:p>
        </p:txBody>
      </p:sp>
      <p:sp>
        <p:nvSpPr>
          <p:cNvPr id="6" name="Text Placeholder 3">
            <a:extLst>
              <a:ext uri="{FF2B5EF4-FFF2-40B4-BE49-F238E27FC236}">
                <a16:creationId xmlns:a16="http://schemas.microsoft.com/office/drawing/2014/main" id="{861C4650-6662-45CE-9129-E9812A7A74C6}"/>
              </a:ext>
            </a:extLst>
          </p:cNvPr>
          <p:cNvSpPr txBox="1">
            <a:spLocks/>
          </p:cNvSpPr>
          <p:nvPr/>
        </p:nvSpPr>
        <p:spPr>
          <a:xfrm>
            <a:off x="0" y="3949818"/>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Sigurnost milosti</a:t>
            </a:r>
            <a:endParaRPr lang="en-US" dirty="0"/>
          </a:p>
        </p:txBody>
      </p:sp>
      <p:sp>
        <p:nvSpPr>
          <p:cNvPr id="7" name="Text Placeholder 3">
            <a:extLst>
              <a:ext uri="{FF2B5EF4-FFF2-40B4-BE49-F238E27FC236}">
                <a16:creationId xmlns:a16="http://schemas.microsoft.com/office/drawing/2014/main" id="{2381D08A-D91E-4784-9F60-002425324DA4}"/>
              </a:ext>
            </a:extLst>
          </p:cNvPr>
          <p:cNvSpPr txBox="1">
            <a:spLocks/>
          </p:cNvSpPr>
          <p:nvPr/>
        </p:nvSpPr>
        <p:spPr>
          <a:xfrm>
            <a:off x="-7938" y="4394635"/>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Srce milosti</a:t>
            </a:r>
            <a:endParaRPr lang="en-US" dirty="0"/>
          </a:p>
        </p:txBody>
      </p:sp>
      <p:sp>
        <p:nvSpPr>
          <p:cNvPr id="27" name="Freeform: Shape 26">
            <a:extLst>
              <a:ext uri="{FF2B5EF4-FFF2-40B4-BE49-F238E27FC236}">
                <a16:creationId xmlns:a16="http://schemas.microsoft.com/office/drawing/2014/main" id="{662FD661-F459-4C62-9F67-23C9C5D806C7}"/>
              </a:ext>
            </a:extLst>
          </p:cNvPr>
          <p:cNvSpPr/>
          <p:nvPr/>
        </p:nvSpPr>
        <p:spPr>
          <a:xfrm flipH="1">
            <a:off x="435769" y="3120058"/>
            <a:ext cx="3188761" cy="3857684"/>
          </a:xfrm>
          <a:custGeom>
            <a:avLst/>
            <a:gdLst>
              <a:gd name="connsiteX0" fmla="*/ 37043 w 2673087"/>
              <a:gd name="connsiteY0" fmla="*/ 3278981 h 3278981"/>
              <a:gd name="connsiteX1" fmla="*/ 365655 w 2673087"/>
              <a:gd name="connsiteY1" fmla="*/ 2221706 h 3278981"/>
              <a:gd name="connsiteX2" fmla="*/ 2673087 w 2673087"/>
              <a:gd name="connsiteY2" fmla="*/ 0 h 3278981"/>
            </a:gdLst>
            <a:ahLst/>
            <a:cxnLst>
              <a:cxn ang="0">
                <a:pos x="connsiteX0" y="connsiteY0"/>
              </a:cxn>
              <a:cxn ang="0">
                <a:pos x="connsiteX1" y="connsiteY1"/>
              </a:cxn>
              <a:cxn ang="0">
                <a:pos x="connsiteX2" y="connsiteY2"/>
              </a:cxn>
            </a:cxnLst>
            <a:rect l="l" t="t" r="r" b="b"/>
            <a:pathLst>
              <a:path w="2673087" h="3278981">
                <a:moveTo>
                  <a:pt x="37043" y="3278981"/>
                </a:moveTo>
                <a:cubicBezTo>
                  <a:pt x="-18322" y="3023592"/>
                  <a:pt x="-73686" y="2768203"/>
                  <a:pt x="365655" y="2221706"/>
                </a:cubicBezTo>
                <a:cubicBezTo>
                  <a:pt x="804996" y="1675209"/>
                  <a:pt x="1739041" y="837604"/>
                  <a:pt x="2673087" y="0"/>
                </a:cubicBezTo>
              </a:path>
            </a:pathLst>
          </a:custGeom>
          <a:noFill/>
          <a:ln w="203200">
            <a:solidFill>
              <a:schemeClr val="accent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43C67F09-6DDD-40C8-8BE5-CE291907CD96}"/>
              </a:ext>
            </a:extLst>
          </p:cNvPr>
          <p:cNvSpPr txBox="1"/>
          <p:nvPr/>
        </p:nvSpPr>
        <p:spPr>
          <a:xfrm>
            <a:off x="3624530" y="4372545"/>
            <a:ext cx="1687152" cy="3170099"/>
          </a:xfrm>
          <a:prstGeom prst="rect">
            <a:avLst/>
          </a:prstGeom>
          <a:noFill/>
        </p:spPr>
        <p:txBody>
          <a:bodyPr wrap="square" rtlCol="0">
            <a:spAutoFit/>
          </a:bodyPr>
          <a:lstStyle/>
          <a:p>
            <a:r>
              <a:rPr lang="en-US" sz="20000" dirty="0">
                <a:solidFill>
                  <a:schemeClr val="accent3">
                    <a:lumMod val="50000"/>
                  </a:schemeClr>
                </a:solidFill>
                <a:sym typeface="Wingdings 2" panose="05020102010507070707" pitchFamily="18" charset="2"/>
              </a:rPr>
              <a:t></a:t>
            </a:r>
            <a:endParaRPr lang="en-US" sz="20000" dirty="0">
              <a:solidFill>
                <a:schemeClr val="accent3">
                  <a:lumMod val="50000"/>
                </a:schemeClr>
              </a:solidFill>
            </a:endParaRPr>
          </a:p>
        </p:txBody>
      </p:sp>
      <mc:AlternateContent xmlns:mc="http://schemas.openxmlformats.org/markup-compatibility/2006" xmlns:p14="http://schemas.microsoft.com/office/powerpoint/2010/main">
        <mc:Choice Requires="p14">
          <p:contentPart p14:bwMode="auto" r:id="rId113">
            <p14:nvContentPartPr>
              <p14:cNvPr id="189" name="Ink 188">
                <a:extLst>
                  <a:ext uri="{FF2B5EF4-FFF2-40B4-BE49-F238E27FC236}">
                    <a16:creationId xmlns:a16="http://schemas.microsoft.com/office/drawing/2014/main" id="{D78E1990-ED80-466F-9C31-0CEA58ABBAAF}"/>
                  </a:ext>
                </a:extLst>
              </p14:cNvPr>
              <p14:cNvContentPartPr/>
              <p14:nvPr/>
            </p14:nvContentPartPr>
            <p14:xfrm>
              <a:off x="5509320" y="4537080"/>
              <a:ext cx="138240" cy="65160"/>
            </p14:xfrm>
          </p:contentPart>
        </mc:Choice>
        <mc:Fallback xmlns="">
          <p:pic>
            <p:nvPicPr>
              <p:cNvPr id="189" name="Ink 188">
                <a:extLst>
                  <a:ext uri="{FF2B5EF4-FFF2-40B4-BE49-F238E27FC236}">
                    <a16:creationId xmlns:a16="http://schemas.microsoft.com/office/drawing/2014/main" id="{D78E1990-ED80-466F-9C31-0CEA58ABBAAF}"/>
                  </a:ext>
                </a:extLst>
              </p:cNvPr>
              <p:cNvPicPr/>
              <p:nvPr/>
            </p:nvPicPr>
            <p:blipFill>
              <a:blip r:embed="rId114"/>
              <a:stretch>
                <a:fillRect/>
              </a:stretch>
            </p:blipFill>
            <p:spPr>
              <a:xfrm>
                <a:off x="5455320" y="4429080"/>
                <a:ext cx="245880" cy="280800"/>
              </a:xfrm>
              <a:prstGeom prst="rect">
                <a:avLst/>
              </a:prstGeom>
            </p:spPr>
          </p:pic>
        </mc:Fallback>
      </mc:AlternateContent>
      <p:sp>
        <p:nvSpPr>
          <p:cNvPr id="168" name="Rectangle 167">
            <a:extLst>
              <a:ext uri="{FF2B5EF4-FFF2-40B4-BE49-F238E27FC236}">
                <a16:creationId xmlns:a16="http://schemas.microsoft.com/office/drawing/2014/main" id="{FD5354C9-F13D-4786-8162-FBD16A6F3E60}"/>
              </a:ext>
            </a:extLst>
          </p:cNvPr>
          <p:cNvSpPr/>
          <p:nvPr/>
        </p:nvSpPr>
        <p:spPr>
          <a:xfrm>
            <a:off x="6176415" y="514900"/>
            <a:ext cx="2460930" cy="738664"/>
          </a:xfrm>
          <a:prstGeom prst="rect">
            <a:avLst/>
          </a:prstGeom>
        </p:spPr>
        <p:txBody>
          <a:bodyPr wrap="none">
            <a:spAutoFit/>
          </a:bodyPr>
          <a:lstStyle/>
          <a:p>
            <a:r>
              <a:rPr lang="hr-HR" sz="2400" dirty="0">
                <a:latin typeface="Times New Roman" panose="02020603050405020304" pitchFamily="18" charset="0"/>
                <a:ea typeface="Times New Roman" panose="02020603050405020304" pitchFamily="18" charset="0"/>
              </a:rPr>
              <a:t>Ljubi bližnjega </a:t>
            </a:r>
            <a:endParaRPr lang="en-US" sz="2400" dirty="0">
              <a:latin typeface="Times New Roman" panose="02020603050405020304" pitchFamily="18" charset="0"/>
              <a:ea typeface="Times New Roman" panose="02020603050405020304" pitchFamily="18" charset="0"/>
            </a:endParaRPr>
          </a:p>
          <a:p>
            <a:r>
              <a:rPr lang="hr-HR" dirty="0">
                <a:latin typeface="Times New Roman" panose="02020603050405020304" pitchFamily="18" charset="0"/>
                <a:ea typeface="Times New Roman" panose="02020603050405020304" pitchFamily="18" charset="0"/>
              </a:rPr>
              <a:t>svoga kao samoga sebe. </a:t>
            </a:r>
            <a:endParaRPr lang="en-US" dirty="0"/>
          </a:p>
        </p:txBody>
      </p:sp>
      <p:sp>
        <p:nvSpPr>
          <p:cNvPr id="169" name="Rectangle 168">
            <a:extLst>
              <a:ext uri="{FF2B5EF4-FFF2-40B4-BE49-F238E27FC236}">
                <a16:creationId xmlns:a16="http://schemas.microsoft.com/office/drawing/2014/main" id="{B3953887-3223-4463-9AA1-F7DE2BDC34ED}"/>
              </a:ext>
            </a:extLst>
          </p:cNvPr>
          <p:cNvSpPr/>
          <p:nvPr/>
        </p:nvSpPr>
        <p:spPr>
          <a:xfrm>
            <a:off x="380280" y="118219"/>
            <a:ext cx="3335880" cy="1015663"/>
          </a:xfrm>
          <a:prstGeom prst="rect">
            <a:avLst/>
          </a:prstGeom>
        </p:spPr>
        <p:txBody>
          <a:bodyPr wrap="square">
            <a:spAutoFit/>
          </a:bodyPr>
          <a:lstStyle/>
          <a:p>
            <a:r>
              <a:rPr lang="en-US" sz="2400" dirty="0">
                <a:latin typeface="Times New Roman" panose="02020603050405020304" pitchFamily="18" charset="0"/>
                <a:ea typeface="Times New Roman" panose="02020603050405020304" pitchFamily="18" charset="0"/>
              </a:rPr>
              <a:t>L</a:t>
            </a:r>
            <a:r>
              <a:rPr lang="hr-HR" sz="2400" dirty="0" err="1">
                <a:latin typeface="Times New Roman" panose="02020603050405020304" pitchFamily="18" charset="0"/>
                <a:ea typeface="Times New Roman" panose="02020603050405020304" pitchFamily="18" charset="0"/>
              </a:rPr>
              <a:t>jubi</a:t>
            </a:r>
            <a:r>
              <a:rPr lang="hr-HR" sz="2400" dirty="0">
                <a:latin typeface="Times New Roman" panose="02020603050405020304" pitchFamily="18" charset="0"/>
                <a:ea typeface="Times New Roman" panose="02020603050405020304" pitchFamily="18" charset="0"/>
              </a:rPr>
              <a:t> Jahvu, Boga svoga, </a:t>
            </a:r>
            <a:r>
              <a:rPr lang="hr-HR" dirty="0">
                <a:latin typeface="Times New Roman" panose="02020603050405020304" pitchFamily="18" charset="0"/>
                <a:ea typeface="Times New Roman" panose="02020603050405020304" pitchFamily="18" charset="0"/>
              </a:rPr>
              <a:t>svim srcem svojim, svom dušom svojom i svom snagom svojom!</a:t>
            </a:r>
            <a:endParaRPr lang="en-US" dirty="0"/>
          </a:p>
        </p:txBody>
      </p:sp>
      <p:sp>
        <p:nvSpPr>
          <p:cNvPr id="70" name="Text Placeholder 3">
            <a:extLst>
              <a:ext uri="{FF2B5EF4-FFF2-40B4-BE49-F238E27FC236}">
                <a16:creationId xmlns:a16="http://schemas.microsoft.com/office/drawing/2014/main" id="{26D06EC3-A7C4-4702-ACB7-E0D42058ADB4}"/>
              </a:ext>
            </a:extLst>
          </p:cNvPr>
          <p:cNvSpPr txBox="1">
            <a:spLocks/>
          </p:cNvSpPr>
          <p:nvPr/>
        </p:nvSpPr>
        <p:spPr>
          <a:xfrm>
            <a:off x="-103894" y="2980503"/>
            <a:ext cx="9144000" cy="49338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spcAft>
                <a:spcPts val="200"/>
              </a:spcAft>
              <a:buClr>
                <a:schemeClr val="tx1"/>
              </a:buClr>
              <a:buFontTx/>
              <a:buNone/>
              <a:defRPr sz="28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a:lstStyle>
          <a:p>
            <a:pPr algn="ctr"/>
            <a:r>
              <a:rPr lang="hr-HR" dirty="0"/>
              <a:t>Moć milosti</a:t>
            </a:r>
            <a:endParaRPr lang="en-US" dirty="0"/>
          </a:p>
        </p:txBody>
      </p:sp>
    </p:spTree>
    <p:extLst>
      <p:ext uri="{BB962C8B-B14F-4D97-AF65-F5344CB8AC3E}">
        <p14:creationId xmlns:p14="http://schemas.microsoft.com/office/powerpoint/2010/main" val="1080733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6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9E94D47-C234-45AD-8A3F-F33548D71246}"/>
              </a:ext>
            </a:extLst>
          </p:cNvPr>
          <p:cNvSpPr>
            <a:spLocks noGrp="1"/>
          </p:cNvSpPr>
          <p:nvPr>
            <p:ph type="title"/>
          </p:nvPr>
        </p:nvSpPr>
        <p:spPr/>
        <p:txBody>
          <a:bodyPr/>
          <a:lstStyle/>
          <a:p>
            <a:r>
              <a:rPr lang="hr-HR" dirty="0"/>
              <a:t>SAVEZ i Moć</a:t>
            </a:r>
            <a:endParaRPr lang="en-US" dirty="0"/>
          </a:p>
        </p:txBody>
      </p:sp>
      <p:sp>
        <p:nvSpPr>
          <p:cNvPr id="2" name="Text Placeholder 1">
            <a:extLst>
              <a:ext uri="{FF2B5EF4-FFF2-40B4-BE49-F238E27FC236}">
                <a16:creationId xmlns:a16="http://schemas.microsoft.com/office/drawing/2014/main" id="{1451A537-830C-4210-A8DF-2130D933D92E}"/>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81D3EF37-9385-4FB4-AFE1-591060500E15}"/>
              </a:ext>
            </a:extLst>
          </p:cNvPr>
          <p:cNvSpPr>
            <a:spLocks noGrp="1"/>
          </p:cNvSpPr>
          <p:nvPr>
            <p:ph type="body" idx="10"/>
          </p:nvPr>
        </p:nvSpPr>
        <p:spPr/>
        <p:txBody>
          <a:bodyPr/>
          <a:lstStyle/>
          <a:p>
            <a:endParaRPr lang="en-US"/>
          </a:p>
        </p:txBody>
      </p:sp>
    </p:spTree>
    <p:extLst>
      <p:ext uri="{BB962C8B-B14F-4D97-AF65-F5344CB8AC3E}">
        <p14:creationId xmlns:p14="http://schemas.microsoft.com/office/powerpoint/2010/main" val="1180552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78047"/>
            <a:ext cx="5695320" cy="10022046"/>
          </a:xfrm>
        </p:spPr>
        <p:txBody>
          <a:bodyPr anchor="t" anchorCtr="0">
            <a:noAutofit/>
          </a:bodyPr>
          <a:lstStyle/>
          <a:p>
            <a:r>
              <a:rPr lang="hr-HR" sz="2600" cap="none" baseline="30000" dirty="0">
                <a:latin typeface="Times New Roman" panose="02020603050405020304" pitchFamily="18" charset="0"/>
                <a:cs typeface="Times New Roman" panose="02020603050405020304" pitchFamily="18" charset="0"/>
              </a:rPr>
              <a:t>Kad te sve ove riječi, blagoslov i prokletstvo što ih danas preda te stavih, snađu i ti ih uzmeš k srcu među svim narodima među koje te Jahve, Bog tvoj, bude protjerao 2i obratiš se k Jahvi, Bogu svome, i poslušaš - i ti i tvoji sinovi - glas njegov iz svega srca svoga i iz sve duše svoje u svemu što sam ti danas naredio, 3tada će Jahve, Bog tvoj, vratiti tvoje izgnanike; smilovat će se tebi i opet ćete sabrati između svih naroda među koje te bude rastjerao Jahve, Bog tvoj. 4Ako bi se koji izgnanik tvoj nalazio i na kraju svijeta, i odande će te sabrati Jahve, Bog tvoj - odande će te uzeti. 5 Jahve, Bog tvoj, dovest će te u zemlju koju su posjedovali oci tvoji da je ti zaposjedneš; učinit će te sretnijim i brojnijim od očeva tvojih. 6 Jahve, Bog tvoj, obrezat će tvoje srce, srce tvoga potomstva, tako da ljubiš Jahvu, Boga svoga, iz svega srca svoga i iz sve duše svoje i da živiš. 7 Jahve, Bog tvoj, svalit će sva ova prokletstva na neprijatelje tvoje, na mrzitelje tvoje koji su te progonili. 8 A ti ćeš ponovo slušati glas Jahvin i vršiti sve njegove zapovijedi koje ti danas dajem. 9</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Jahve, Bog tvoj, obilno će te nagrađivati u svakom pothvatu ruku tvojih, u plodu utrobe tvoje, u plodu stoke tvoje i u urodu tvoga plodnog tla; jer Jahve će se opet radovati nad tvojim dobrom, kao što se radovao nad dobrom otaca tvojih, 10</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kad poslušaš glas Jahve, Boga svoga, držeći njegove zapovijedi i njegove naredbe zapisane u knjizi ovoga Zakona, to jest kada se obratiš Jahvi, Bogu svome, svim srcem svojim i svom dušom svojom.</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11Ova zapovijed što ti je danas dajem nije za te preteška niti je od tebe predaleko. 12Nije na nebesima da bi rekao: 'Tko će se za nas popeti na nebesa, skinuti nam je te nam je objaviti da je vršimo?' 13Nije ni preko mora da bi mogao reći: 'Tko će preko mora za nas poći, donijeti nam je te nam je objaviti da je vršimo?' 14Jer, Riječ je posve blizu tebe, u tvojim ustima i u tvome srcu da je vršiš.</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Život ili smrt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15Gledaj! Danas preda te stavljam: život i sreću, smrt i nesreću. 16Ako poslušaš zapovijedi Jahve, Boga svoga, koje ti danas dajem - ako ih poslušaš ljubeći Jahvu, Boga svoga, hodeći njegovim putovima, vršeći njegove zapovijedi, njegove zakone i njegove uredbe, živjet ćeš i razmnožit će te Jahve, Bog tvoj, i blagoslovit će te u zemlji u koju ulaziš da je zaposjedneš. 17Ali ako se srce tvoje odvrati i ne poslušaš, nego zastraniš i budeš se klanjao drugim bogovima i njima iskazivao štovanje, 18ja vam danas izjavljujem da ćete zaista propasti; nećete dugo živjeti na zemlji u koju ćete, prešavši Jordan, ući da je zaposjednete. 19Uzimam danas za svjedoke protiv vas nebo i zemlju da pred vas stavljam: život i smrt, blagoslov i prokletstvo. Život, dakle, biraj, 20ljubeći Jahvu, Boga svoga, slušajući njegov glas, prianjajući uz njega, da živiš ti i tvoje potomstvo. Ta on je život tvoj, tvoj dugi vijek, da bi mirno mogao boraviti na zemlji za koju se Jahve zakle ocima tvojim Abrahamu, Izaku i Jakovu da će im je dati."</a:t>
            </a:r>
          </a:p>
        </p:txBody>
      </p:sp>
      <p:sp>
        <p:nvSpPr>
          <p:cNvPr id="12" name="Rectangle 11">
            <a:extLst>
              <a:ext uri="{FF2B5EF4-FFF2-40B4-BE49-F238E27FC236}">
                <a16:creationId xmlns:a16="http://schemas.microsoft.com/office/drawing/2014/main" id="{463443DD-0D1E-43A0-8FDF-0C61F705442D}"/>
              </a:ext>
            </a:extLst>
          </p:cNvPr>
          <p:cNvSpPr/>
          <p:nvPr/>
        </p:nvSpPr>
        <p:spPr>
          <a:xfrm>
            <a:off x="0" y="-13060"/>
            <a:ext cx="9144000" cy="2136499"/>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5496560"/>
            <a:ext cx="9144000" cy="330871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7EC7D966-78B8-46AE-80F7-89AE520CC1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6411" y="2309821"/>
            <a:ext cx="2238358" cy="2238358"/>
          </a:xfrm>
          <a:prstGeom prst="rect">
            <a:avLst/>
          </a:prstGeom>
        </p:spPr>
      </p:pic>
      <p:sp>
        <p:nvSpPr>
          <p:cNvPr id="2" name="TextBox 1">
            <a:extLst>
              <a:ext uri="{FF2B5EF4-FFF2-40B4-BE49-F238E27FC236}">
                <a16:creationId xmlns:a16="http://schemas.microsoft.com/office/drawing/2014/main" id="{F178C761-1B97-46B7-A807-18173FB87517}"/>
              </a:ext>
            </a:extLst>
          </p:cNvPr>
          <p:cNvSpPr txBox="1"/>
          <p:nvPr/>
        </p:nvSpPr>
        <p:spPr>
          <a:xfrm>
            <a:off x="6600551" y="4595478"/>
            <a:ext cx="2390078" cy="830997"/>
          </a:xfrm>
          <a:prstGeom prst="rect">
            <a:avLst/>
          </a:prstGeom>
          <a:noFill/>
        </p:spPr>
        <p:txBody>
          <a:bodyPr wrap="none" rtlCol="0">
            <a:spAutoFit/>
          </a:bodyPr>
          <a:lstStyle/>
          <a:p>
            <a:r>
              <a:rPr lang="hr-HR" sz="2400" dirty="0">
                <a:solidFill>
                  <a:schemeClr val="bg1"/>
                </a:solidFill>
              </a:rPr>
              <a:t>Ponovljeni zakon </a:t>
            </a:r>
            <a:endParaRPr lang="en-US" sz="2400" dirty="0">
              <a:solidFill>
                <a:schemeClr val="bg1"/>
              </a:solidFill>
            </a:endParaRPr>
          </a:p>
          <a:p>
            <a:pPr algn="ctr"/>
            <a:r>
              <a:rPr lang="hr-HR" sz="2400" dirty="0">
                <a:solidFill>
                  <a:schemeClr val="bg1"/>
                </a:solidFill>
              </a:rPr>
              <a:t>30</a:t>
            </a:r>
            <a:r>
              <a:rPr lang="en-US" sz="2400" dirty="0">
                <a:solidFill>
                  <a:schemeClr val="bg1"/>
                </a:solidFill>
              </a:rPr>
              <a:t>:5-10</a:t>
            </a:r>
          </a:p>
        </p:txBody>
      </p:sp>
    </p:spTree>
    <p:extLst>
      <p:ext uri="{BB962C8B-B14F-4D97-AF65-F5344CB8AC3E}">
        <p14:creationId xmlns:p14="http://schemas.microsoft.com/office/powerpoint/2010/main" val="19872180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2014913"/>
            <a:ext cx="5695320" cy="10022046"/>
          </a:xfrm>
        </p:spPr>
        <p:txBody>
          <a:bodyPr anchor="t" anchorCtr="0">
            <a:noAutofit/>
          </a:bodyPr>
          <a:lstStyle/>
          <a:p>
            <a:r>
              <a:rPr lang="hr-HR" sz="2600" cap="none" baseline="30000" dirty="0">
                <a:latin typeface="Times New Roman" panose="02020603050405020304" pitchFamily="18" charset="0"/>
                <a:cs typeface="Times New Roman" panose="02020603050405020304" pitchFamily="18" charset="0"/>
              </a:rPr>
              <a:t>11A kad Kefa stiže u Antiohiju, u lice mu se usprotivih jer je zavrijedio osudu: 12doista, prije nego stigoše neki od Jakova, blagovao je zajedno s poganima; a kad oni dođoše, počeo se povlačiti i odvajati bojeći se onih iz obrezanja. 13Za njim se povedoše i ostali Židovi te je i </a:t>
            </a:r>
            <a:r>
              <a:rPr lang="hr-HR" sz="2600" cap="none" baseline="30000" dirty="0" err="1">
                <a:latin typeface="Times New Roman" panose="02020603050405020304" pitchFamily="18" charset="0"/>
                <a:cs typeface="Times New Roman" panose="02020603050405020304" pitchFamily="18" charset="0"/>
              </a:rPr>
              <a:t>Barnaba</a:t>
            </a:r>
            <a:r>
              <a:rPr lang="hr-HR" sz="2600" cap="none" baseline="30000" dirty="0">
                <a:latin typeface="Times New Roman" panose="02020603050405020304" pitchFamily="18" charset="0"/>
                <a:cs typeface="Times New Roman" panose="02020603050405020304" pitchFamily="18" charset="0"/>
              </a:rPr>
              <a:t> zaveden tom prijetvornošću.</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14Ali kad vidjeh da ne hode ravno, po istini evanđelja, rekoh Kefi pred svima: "Ako ti, Židov, poganski živiš, a ne židovski, kako možeš siliti pogane da se </a:t>
            </a:r>
            <a:r>
              <a:rPr lang="hr-HR" sz="2600" cap="none" baseline="30000" dirty="0" err="1">
                <a:latin typeface="Times New Roman" panose="02020603050405020304" pitchFamily="18" charset="0"/>
                <a:cs typeface="Times New Roman" panose="02020603050405020304" pitchFamily="18" charset="0"/>
              </a:rPr>
              <a:t>požidove</a:t>
            </a:r>
            <a:r>
              <a:rPr lang="hr-HR" sz="2600" cap="none" baseline="30000" dirty="0">
                <a:latin typeface="Times New Roman" panose="02020603050405020304" pitchFamily="18" charset="0"/>
                <a:cs typeface="Times New Roman" panose="02020603050405020304" pitchFamily="18" charset="0"/>
              </a:rPr>
              <a: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Pavlovo evanđelje </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15Mi smo podrijetlom Židovi, a ne "grešnici iz poganstva". 16Ali znamo: čovjek se ne opravdava po djelima Zakona, nego vjerom u Isusa Krista. Zato i mi u Krista Isusa povjerovasmo da se opravdamo po vjeri u Krista, a ne po djelima Zakona jer se po djelima Zakona »nitko neće opravdati.«</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17Ako se pak po tome što zaiskasmo opravdati se u Kristu očitovalo da smo i mi grešnici, nije li onda Krist u službi grijeha? Nipošto! 18Doista, ako ponovno gradim što sam bio srušio, pokazujem da sam prijestupnik. 19Ta po Zakonu ja Zakonu umrijeh da Bogu živim. S Kristom sam razapet.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20</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Živim, ali ne više ja, nego živi u meni Krist.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A što sada živim u tijelu, u vjeri živim u Sina Božjega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koji me ljubio i predao samoga sebe za mene. </a:t>
            </a:r>
            <a:br>
              <a:rPr lang="en-US"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21Ne dokidam milosti Božje! Doista, ako je opravdanje po Zakonu, onda je Krist uzalud umro.</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3 O bezumni Galaćani, tko li vas opčara? A pred očima vam je Isus Krist bio ocrtan kao Raspeti. 2Ovo bih samo htio doznati od vas: jeste li primili Duha po djelima Zakona ili po vjeri u Poruku? 3Tako li ste bezumni? Započeli ste u Duhu pa da sada u tijelu dovršite? 4Zar ste toliko toga uzalud doživjeli? A kad bi doista bilo uzalud! 5Onaj dakle koji vam daje Duha i čini među vama silna djela, čini li to zbog djela Zakona ili zbog vjere u Poruku? 6Tako »Abraham povjerova Bogu i uračuna mu se u pravednost.«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7Shvatite dakle: oni od vjere, to su sinovi Abrahamovi. 8A Pismo, predvidjevši da Bog po vjeri opravdava pogane, unaprijed navijesti Abrahamu: »U tebi će blagoslovljeni biti svi narodi.« 9Tako: oni od vjere </a:t>
            </a:r>
            <a:r>
              <a:rPr lang="hr-HR" sz="2600" cap="none" baseline="30000" dirty="0" err="1">
                <a:latin typeface="Times New Roman" panose="02020603050405020304" pitchFamily="18" charset="0"/>
                <a:cs typeface="Times New Roman" panose="02020603050405020304" pitchFamily="18" charset="0"/>
              </a:rPr>
              <a:t>blagoslivlju</a:t>
            </a:r>
            <a:r>
              <a:rPr lang="hr-HR" sz="2600" cap="none" baseline="30000" dirty="0">
                <a:latin typeface="Times New Roman" panose="02020603050405020304" pitchFamily="18" charset="0"/>
                <a:cs typeface="Times New Roman" panose="02020603050405020304" pitchFamily="18" charset="0"/>
              </a:rPr>
              <a:t> se s vjernikom Abrahamom.</a:t>
            </a:r>
          </a:p>
        </p:txBody>
      </p:sp>
      <p:sp>
        <p:nvSpPr>
          <p:cNvPr id="12" name="Rectangle 11">
            <a:extLst>
              <a:ext uri="{FF2B5EF4-FFF2-40B4-BE49-F238E27FC236}">
                <a16:creationId xmlns:a16="http://schemas.microsoft.com/office/drawing/2014/main" id="{463443DD-0D1E-43A0-8FDF-0C61F705442D}"/>
              </a:ext>
            </a:extLst>
          </p:cNvPr>
          <p:cNvSpPr/>
          <p:nvPr/>
        </p:nvSpPr>
        <p:spPr>
          <a:xfrm>
            <a:off x="0" y="37740"/>
            <a:ext cx="9144000" cy="232288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2976880"/>
            <a:ext cx="9144000" cy="582839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7EC7D966-78B8-46AE-80F7-89AE520CC1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6411" y="2309821"/>
            <a:ext cx="2238358" cy="2238358"/>
          </a:xfrm>
          <a:prstGeom prst="rect">
            <a:avLst/>
          </a:prstGeom>
        </p:spPr>
      </p:pic>
      <p:sp>
        <p:nvSpPr>
          <p:cNvPr id="8" name="TextBox 7">
            <a:extLst>
              <a:ext uri="{FF2B5EF4-FFF2-40B4-BE49-F238E27FC236}">
                <a16:creationId xmlns:a16="http://schemas.microsoft.com/office/drawing/2014/main" id="{C9E499CF-68DC-412A-8568-A78E76BFE473}"/>
              </a:ext>
            </a:extLst>
          </p:cNvPr>
          <p:cNvSpPr txBox="1"/>
          <p:nvPr/>
        </p:nvSpPr>
        <p:spPr>
          <a:xfrm>
            <a:off x="6627120" y="4548179"/>
            <a:ext cx="2297809" cy="461665"/>
          </a:xfrm>
          <a:prstGeom prst="rect">
            <a:avLst/>
          </a:prstGeom>
          <a:noFill/>
        </p:spPr>
        <p:txBody>
          <a:bodyPr wrap="none" rtlCol="0">
            <a:spAutoFit/>
          </a:bodyPr>
          <a:lstStyle/>
          <a:p>
            <a:r>
              <a:rPr lang="en-US" sz="2400" dirty="0">
                <a:solidFill>
                  <a:schemeClr val="bg1"/>
                </a:solidFill>
              </a:rPr>
              <a:t>Gala</a:t>
            </a:r>
            <a:r>
              <a:rPr lang="hr-HR" sz="2400" dirty="0" err="1">
                <a:solidFill>
                  <a:schemeClr val="bg1"/>
                </a:solidFill>
              </a:rPr>
              <a:t>ćanima</a:t>
            </a:r>
            <a:r>
              <a:rPr lang="hr-HR" sz="2400" dirty="0">
                <a:solidFill>
                  <a:schemeClr val="bg1"/>
                </a:solidFill>
              </a:rPr>
              <a:t> 2</a:t>
            </a:r>
            <a:r>
              <a:rPr lang="en-US" sz="2400" dirty="0">
                <a:solidFill>
                  <a:schemeClr val="bg1"/>
                </a:solidFill>
              </a:rPr>
              <a:t>:20</a:t>
            </a:r>
          </a:p>
        </p:txBody>
      </p:sp>
    </p:spTree>
    <p:extLst>
      <p:ext uri="{BB962C8B-B14F-4D97-AF65-F5344CB8AC3E}">
        <p14:creationId xmlns:p14="http://schemas.microsoft.com/office/powerpoint/2010/main" val="15859782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4087553"/>
            <a:ext cx="5695320" cy="10022046"/>
          </a:xfrm>
        </p:spPr>
        <p:txBody>
          <a:bodyPr anchor="t" anchorCtr="0">
            <a:noAutofit/>
          </a:bodyPr>
          <a:lstStyle/>
          <a:p>
            <a:r>
              <a:rPr lang="hr-HR" sz="2600" cap="none" baseline="30000" dirty="0">
                <a:latin typeface="Times New Roman" panose="02020603050405020304" pitchFamily="18" charset="0"/>
                <a:cs typeface="Times New Roman" panose="02020603050405020304" pitchFamily="18" charset="0"/>
              </a:rPr>
              <a:t>5 Za slobodu nas Krist oslobodi! Držite se dakle i ne dajte se ponovno u jaram ropstva!</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2Evo ja, Pavao, velim vam: ako se obrežete, Krist vam ništa neće koristiti. 3I ponovno jamčim svakom čovjeku koji se obreže: dužan je opsluživati sav Zakon. 4Prekinuli ste s Kristom vi koji se u Zakonu mislite opravdati; iz milosti ste ispali. 5Jer mi po Duhu iz vjere očekujemo pravednost, nadu svoju. 6Uistinu, u Kristu Isusu ništa ne vrijedi ni obrezanje ni </a:t>
            </a:r>
            <a:r>
              <a:rPr lang="hr-HR" sz="2600" cap="none" baseline="30000" dirty="0" err="1">
                <a:latin typeface="Times New Roman" panose="02020603050405020304" pitchFamily="18" charset="0"/>
                <a:cs typeface="Times New Roman" panose="02020603050405020304" pitchFamily="18" charset="0"/>
              </a:rPr>
              <a:t>neobrezanje</a:t>
            </a:r>
            <a:r>
              <a:rPr lang="hr-HR" sz="2600" cap="none" baseline="30000" dirty="0">
                <a:latin typeface="Times New Roman" panose="02020603050405020304" pitchFamily="18" charset="0"/>
                <a:cs typeface="Times New Roman" panose="02020603050405020304" pitchFamily="18" charset="0"/>
              </a:rPr>
              <a:t>, nego - vjera ljubavlju djelotvorna.</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7Dobro ste trčali; tko li vas je samo spriječio da se više ne pokoravate istini? 8Ta pobuda nije od Onoga koji vas zove! 9Malo kvasca cijelo tijesto </a:t>
            </a:r>
            <a:r>
              <a:rPr lang="hr-HR" sz="2600" cap="none" baseline="30000" dirty="0" err="1">
                <a:latin typeface="Times New Roman" panose="02020603050405020304" pitchFamily="18" charset="0"/>
                <a:cs typeface="Times New Roman" panose="02020603050405020304" pitchFamily="18" charset="0"/>
              </a:rPr>
              <a:t>ukvasa</a:t>
            </a:r>
            <a:r>
              <a:rPr lang="hr-HR" sz="2600" cap="none" baseline="30000" dirty="0">
                <a:latin typeface="Times New Roman" panose="02020603050405020304" pitchFamily="18" charset="0"/>
                <a:cs typeface="Times New Roman" panose="02020603050405020304" pitchFamily="18" charset="0"/>
              </a:rPr>
              <a:t>. 10Ja se uzdam u vas u Gospodinu: vi nećete drukčije misliti. A tko vas zbunjuje, snosit će osudu, tko god bio.</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11A ja, braćo, ako sveudilj propovijedam obrezanje, zašto me sveudilj progone? Onda je obeskrijepljena sablazan križa! 12Uškopili se oni koji vas </a:t>
            </a:r>
            <a:r>
              <a:rPr lang="hr-HR" sz="2600" cap="none" baseline="30000" dirty="0" err="1">
                <a:latin typeface="Times New Roman" panose="02020603050405020304" pitchFamily="18" charset="0"/>
                <a:cs typeface="Times New Roman" panose="02020603050405020304" pitchFamily="18" charset="0"/>
              </a:rPr>
              <a:t>podbunjuju</a:t>
            </a:r>
            <a:r>
              <a:rPr lang="hr-HR" sz="2600" cap="none" baseline="30000" dirty="0">
                <a:latin typeface="Times New Roman" panose="02020603050405020304" pitchFamily="18" charset="0"/>
                <a:cs typeface="Times New Roman" panose="02020603050405020304" pitchFamily="18" charset="0"/>
              </a:rPr>
              <a:t>!</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Sloboda i ljubav </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13Doista vi ste, braćo, na slobodu pozvani! Samo neka ta sloboda ne bude izlikom tijelu, nego - ljubavlju služite jedni drugima. 14Ta sav je Zakon ispunjen u jednoj jedinoj riječi, u ovoj: »Ljubi bližnjega svoga kao sebe samoga!« 15Ako li pak jedni druge grizete i glođete, pazite da jedni druge ne proždrete.</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16</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Hoću reći: po Duhu živite pa nećete ugađati požudi tijela! 17</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Jer tijelo žudi protiv Duha, a Duh protiv tijela. Doista, to se jedno drugomu protivi da ne činite što hoćete. 18</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Ali ako vas Duh vodi, niste pod Zakonom. 19A očita su djela tijela. To su: bludnost, nečistoća, razvratnost, 20idolopoklonstvo, vračanje, neprijateljstva, svađa, </a:t>
            </a:r>
            <a:r>
              <a:rPr lang="hr-HR" sz="2600" cap="none" baseline="30000" dirty="0" err="1">
                <a:latin typeface="Times New Roman" panose="02020603050405020304" pitchFamily="18" charset="0"/>
                <a:cs typeface="Times New Roman" panose="02020603050405020304" pitchFamily="18" charset="0"/>
              </a:rPr>
              <a:t>ljubomor</a:t>
            </a:r>
            <a:r>
              <a:rPr lang="hr-HR" sz="2600" cap="none" baseline="30000" dirty="0">
                <a:latin typeface="Times New Roman" panose="02020603050405020304" pitchFamily="18" charset="0"/>
                <a:cs typeface="Times New Roman" panose="02020603050405020304" pitchFamily="18" charset="0"/>
              </a:rPr>
              <a:t>, srdžbe, spletkarenja, razdori, strančarenja, 21zavisti, pijančevanja, pijanke i tome slično. Unaprijed vam kažem, kao što vam već rekoh: koji takvo što čine, kraljevstva Božjega neće baštiniti. 22</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Plod je pak Duha: ljubav, radost, mir, velikodušnost, uslužnost, dobrota, </a:t>
            </a:r>
            <a:r>
              <a:rPr lang="en-US" sz="2600" cap="none" baseline="30000" dirty="0">
                <a:latin typeface="Times New Roman" panose="02020603050405020304" pitchFamily="18" charset="0"/>
                <a:cs typeface="Times New Roman" panose="02020603050405020304" pitchFamily="18" charset="0"/>
              </a:rPr>
              <a:t>v</a:t>
            </a:r>
            <a:r>
              <a:rPr lang="hr-HR" sz="2600" cap="none" baseline="30000" dirty="0" err="1">
                <a:latin typeface="Times New Roman" panose="02020603050405020304" pitchFamily="18" charset="0"/>
                <a:cs typeface="Times New Roman" panose="02020603050405020304" pitchFamily="18" charset="0"/>
              </a:rPr>
              <a:t>jernost</a:t>
            </a:r>
            <a:r>
              <a:rPr lang="hr-HR" sz="2600" cap="none" baseline="30000" dirty="0">
                <a:latin typeface="Times New Roman" panose="02020603050405020304" pitchFamily="18" charset="0"/>
                <a:cs typeface="Times New Roman" panose="02020603050405020304" pitchFamily="18" charset="0"/>
              </a:rPr>
              <a:t>, 23blagost, uzdržljivost. Protiv tih nema zakona.</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24</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Koji su Kristovi, razapeše tijelo sa strastima i požudama.</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Primjena načela ljubavi </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25</a:t>
            </a:r>
            <a:r>
              <a:rPr lang="en-US" sz="2600" cap="none" baseline="30000" dirty="0">
                <a:latin typeface="Times New Roman" panose="02020603050405020304" pitchFamily="18" charset="0"/>
                <a:cs typeface="Times New Roman" panose="02020603050405020304" pitchFamily="18" charset="0"/>
              </a:rPr>
              <a:t> </a:t>
            </a:r>
            <a:r>
              <a:rPr lang="hr-HR" sz="2600" cap="none" baseline="30000" dirty="0">
                <a:latin typeface="Times New Roman" panose="02020603050405020304" pitchFamily="18" charset="0"/>
                <a:cs typeface="Times New Roman" panose="02020603050405020304" pitchFamily="18" charset="0"/>
              </a:rPr>
              <a:t>Ako živimo po Duhu, po Duhu se i ravnajmo! 26Ne </a:t>
            </a:r>
            <a:r>
              <a:rPr lang="hr-HR" sz="2600" cap="none" baseline="30000" dirty="0" err="1">
                <a:latin typeface="Times New Roman" panose="02020603050405020304" pitchFamily="18" charset="0"/>
                <a:cs typeface="Times New Roman" panose="02020603050405020304" pitchFamily="18" charset="0"/>
              </a:rPr>
              <a:t>hlepimo</a:t>
            </a:r>
            <a:r>
              <a:rPr lang="hr-HR" sz="2600" cap="none" baseline="30000" dirty="0">
                <a:latin typeface="Times New Roman" panose="02020603050405020304" pitchFamily="18" charset="0"/>
                <a:cs typeface="Times New Roman" panose="02020603050405020304" pitchFamily="18" charset="0"/>
              </a:rPr>
              <a:t> za taštom slavom! Ne izazivajmo jedni druge, ne zaviđajmo jedni drugima!</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6 Braćo, ako se tko i zatekne u kakvu prijestupu, vi, duhovni, takva ispravljajte u duhu blagosti. A pazi na samoga sebe da i ti ne podlegneš napasti. 2Nosite jedni bremena drugih i tako ćete ispuniti zakon Kristov! 3Jer misli li tko da jest štogod, a nije ništa, sam sebe vara. 4Svatko neka ispita sam svoje djelo pa će onda u samom sebi imati čime se dičiti, a ne u usporedbi s drugim. 5Ta svatko će nositi svoj teret. 6Koji se uči Riječi, neka sva dobra dijeli sa svojim učiteljem.</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7Ne varajte se: Bog se ne da izrugivati! Što tko sije, to će i žeti! 8Doista, tko sije u tijelo svoje, iz tijela će žeti raspadljivost, a tko sije u duh, iz duha će žeti život vječni.</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9Neka nam ne dozlogrdi činiti dobro: ako ne sustanemo, u svoje ćemo vrijeme žeti! 10Dakle, dok imamo vremena, činimo dobro svima, </a:t>
            </a:r>
            <a:r>
              <a:rPr lang="hr-HR" sz="2600" cap="none" baseline="30000" dirty="0" err="1">
                <a:latin typeface="Times New Roman" panose="02020603050405020304" pitchFamily="18" charset="0"/>
                <a:cs typeface="Times New Roman" panose="02020603050405020304" pitchFamily="18" charset="0"/>
              </a:rPr>
              <a:t>ponajpače</a:t>
            </a:r>
            <a:r>
              <a:rPr lang="hr-HR" sz="2600" cap="none" baseline="30000" dirty="0">
                <a:latin typeface="Times New Roman" panose="02020603050405020304" pitchFamily="18" charset="0"/>
                <a:cs typeface="Times New Roman" panose="02020603050405020304" pitchFamily="18" charset="0"/>
              </a:rPr>
              <a:t> domaćima u vjeri.</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VLASTORUČNI ZAKLJUČAK </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11Gledajte kolikim vam slovima pišem svojom rukom. 12Svi koji se hoće praviti važni tijelom, sile vas na obrezanje, samo da zbog križa Kristova ne bi trpjeli progonstvo. 13Ta ni sami obrezani ne opslužuju Zakona, ali hoće da se vi obrežete da bi se mogli ponositi vašim tijelom. 14A ja, Bože sačuvaj da bih se ičim ponosio osim križem Gospodina našega Isusa Krista po kojem je meni svijet raspet i ja svijetu. 15Uistinu, niti je što obrezanje niti </a:t>
            </a:r>
            <a:r>
              <a:rPr lang="hr-HR" sz="2600" cap="none" baseline="30000" dirty="0" err="1">
                <a:latin typeface="Times New Roman" panose="02020603050405020304" pitchFamily="18" charset="0"/>
                <a:cs typeface="Times New Roman" panose="02020603050405020304" pitchFamily="18" charset="0"/>
              </a:rPr>
              <a:t>neobrezanje</a:t>
            </a:r>
            <a:r>
              <a:rPr lang="hr-HR" sz="2600" cap="none" baseline="30000" dirty="0">
                <a:latin typeface="Times New Roman" panose="02020603050405020304" pitchFamily="18" charset="0"/>
                <a:cs typeface="Times New Roman" panose="02020603050405020304" pitchFamily="18" charset="0"/>
              </a:rPr>
              <a:t>, nego - novo stvorenje. 16A na sve koji se ovoga pravila budu držali, i na sveg Izraela Božjega - mir i milosrđe!</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17Ubuduće neka mi nitko ne dodijava jer ja na svom tijelu nosim </a:t>
            </a:r>
            <a:r>
              <a:rPr lang="hr-HR" sz="2600" cap="none" baseline="30000" dirty="0" err="1">
                <a:latin typeface="Times New Roman" panose="02020603050405020304" pitchFamily="18" charset="0"/>
                <a:cs typeface="Times New Roman" panose="02020603050405020304" pitchFamily="18" charset="0"/>
              </a:rPr>
              <a:t>biljege</a:t>
            </a:r>
            <a:r>
              <a:rPr lang="hr-HR" sz="2600" cap="none" baseline="30000" dirty="0">
                <a:latin typeface="Times New Roman" panose="02020603050405020304" pitchFamily="18" charset="0"/>
                <a:cs typeface="Times New Roman" panose="02020603050405020304" pitchFamily="18" charset="0"/>
              </a:rPr>
              <a:t> Isusove!</a:t>
            </a:r>
            <a:br>
              <a:rPr lang="hr-HR" sz="2600" cap="none" baseline="30000" dirty="0">
                <a:latin typeface="Times New Roman" panose="02020603050405020304" pitchFamily="18" charset="0"/>
                <a:cs typeface="Times New Roman" panose="02020603050405020304" pitchFamily="18" charset="0"/>
              </a:rPr>
            </a:br>
            <a:r>
              <a:rPr lang="hr-HR" sz="2600" cap="none" baseline="30000" dirty="0">
                <a:latin typeface="Times New Roman" panose="02020603050405020304" pitchFamily="18" charset="0"/>
                <a:cs typeface="Times New Roman" panose="02020603050405020304" pitchFamily="18" charset="0"/>
              </a:rPr>
              <a:t>18Milost Gospodina našega Isusa Krista s duhom vašim, braćo! Amen.</a:t>
            </a:r>
          </a:p>
        </p:txBody>
      </p:sp>
      <p:sp>
        <p:nvSpPr>
          <p:cNvPr id="12" name="Rectangle 11">
            <a:extLst>
              <a:ext uri="{FF2B5EF4-FFF2-40B4-BE49-F238E27FC236}">
                <a16:creationId xmlns:a16="http://schemas.microsoft.com/office/drawing/2014/main" id="{463443DD-0D1E-43A0-8FDF-0C61F705442D}"/>
              </a:ext>
            </a:extLst>
          </p:cNvPr>
          <p:cNvSpPr/>
          <p:nvPr/>
        </p:nvSpPr>
        <p:spPr>
          <a:xfrm>
            <a:off x="0" y="-13060"/>
            <a:ext cx="9144000" cy="875661"/>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4314499"/>
            <a:ext cx="9144000" cy="4257094"/>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7EC7D966-78B8-46AE-80F7-89AE520CC1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6411" y="2309821"/>
            <a:ext cx="2238358" cy="2238358"/>
          </a:xfrm>
          <a:prstGeom prst="rect">
            <a:avLst/>
          </a:prstGeom>
        </p:spPr>
      </p:pic>
      <p:sp>
        <p:nvSpPr>
          <p:cNvPr id="8" name="TextBox 7">
            <a:extLst>
              <a:ext uri="{FF2B5EF4-FFF2-40B4-BE49-F238E27FC236}">
                <a16:creationId xmlns:a16="http://schemas.microsoft.com/office/drawing/2014/main" id="{06E63B5D-00D3-426F-B086-43541CC69D19}"/>
              </a:ext>
            </a:extLst>
          </p:cNvPr>
          <p:cNvSpPr txBox="1"/>
          <p:nvPr/>
        </p:nvSpPr>
        <p:spPr>
          <a:xfrm>
            <a:off x="6627120" y="4548179"/>
            <a:ext cx="2287649" cy="830997"/>
          </a:xfrm>
          <a:prstGeom prst="rect">
            <a:avLst/>
          </a:prstGeom>
          <a:noFill/>
        </p:spPr>
        <p:txBody>
          <a:bodyPr wrap="square" rtlCol="0">
            <a:spAutoFit/>
          </a:bodyPr>
          <a:lstStyle/>
          <a:p>
            <a:pPr algn="ctr"/>
            <a:r>
              <a:rPr lang="en-US" sz="2400" dirty="0">
                <a:solidFill>
                  <a:schemeClr val="bg1"/>
                </a:solidFill>
              </a:rPr>
              <a:t>Gala</a:t>
            </a:r>
            <a:r>
              <a:rPr lang="hr-HR" sz="2400" dirty="0" err="1">
                <a:solidFill>
                  <a:schemeClr val="bg1"/>
                </a:solidFill>
              </a:rPr>
              <a:t>ćanima</a:t>
            </a:r>
            <a:r>
              <a:rPr lang="hr-HR" sz="2400" dirty="0">
                <a:solidFill>
                  <a:schemeClr val="bg1"/>
                </a:solidFill>
              </a:rPr>
              <a:t> </a:t>
            </a:r>
            <a:endParaRPr lang="en-US" sz="2400" dirty="0">
              <a:solidFill>
                <a:schemeClr val="bg1"/>
              </a:solidFill>
            </a:endParaRPr>
          </a:p>
          <a:p>
            <a:pPr algn="ctr"/>
            <a:r>
              <a:rPr lang="en-US" sz="2400" dirty="0">
                <a:solidFill>
                  <a:schemeClr val="bg1"/>
                </a:solidFill>
              </a:rPr>
              <a:t>5:16-26</a:t>
            </a:r>
          </a:p>
        </p:txBody>
      </p:sp>
    </p:spTree>
    <p:extLst>
      <p:ext uri="{BB962C8B-B14F-4D97-AF65-F5344CB8AC3E}">
        <p14:creationId xmlns:p14="http://schemas.microsoft.com/office/powerpoint/2010/main" val="1340841489"/>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7728</TotalTime>
  <Words>806</Words>
  <Application>Microsoft Office PowerPoint</Application>
  <PresentationFormat>On-screen Show (4:3)</PresentationFormat>
  <Paragraphs>73</Paragraphs>
  <Slides>12</Slides>
  <Notes>11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12</vt:i4>
      </vt:variant>
    </vt:vector>
  </HeadingPairs>
  <TitlesOfParts>
    <vt:vector size="17" baseType="lpstr">
      <vt:lpstr>Calibri</vt:lpstr>
      <vt:lpstr>Corbel</vt:lpstr>
      <vt:lpstr>Times New Roman</vt:lpstr>
      <vt:lpstr>Wingdings</vt:lpstr>
      <vt:lpstr>Banded</vt:lpstr>
      <vt:lpstr>Milost u Zakonu</vt:lpstr>
      <vt:lpstr>Udruga Fokus (Cru)</vt:lpstr>
      <vt:lpstr>prvo pitanje saveza</vt:lpstr>
      <vt:lpstr>Drugo pitanje saveza</vt:lpstr>
      <vt:lpstr>PowerPoint Presentation</vt:lpstr>
      <vt:lpstr>SAVEZ i Moć</vt:lpstr>
      <vt:lpstr>Kad te sve ove riječi, blagoslov i prokletstvo što ih danas preda te stavih, snađu i ti ih uzmeš k srcu među svim narodima među koje te Jahve, Bog tvoj, bude protjerao 2i obratiš se k Jahvi, Bogu svome, i poslušaš - i ti i tvoji sinovi - glas njegov iz svega srca svoga i iz sve duše svoje u svemu što sam ti danas naredio, 3tada će Jahve, Bog tvoj, vratiti tvoje izgnanike; smilovat će se tebi i opet ćete sabrati između svih naroda među koje te bude rastjerao Jahve, Bog tvoj. 4Ako bi se koji izgnanik tvoj nalazio i na kraju svijeta, i odande će te sabrati Jahve, Bog tvoj - odande će te uzeti. 5 Jahve, Bog tvoj, dovest će te u zemlju koju su posjedovali oci tvoji da je ti zaposjedneš; učinit će te sretnijim i brojnijim od očeva tvojih. 6 Jahve, Bog tvoj, obrezat će tvoje srce, srce tvoga potomstva, tako da ljubiš Jahvu, Boga svoga, iz svega srca svoga i iz sve duše svoje i da živiš. 7 Jahve, Bog tvoj, svalit će sva ova prokletstva na neprijatelje tvoje, na mrzitelje tvoje koji su te progonili. 8 A ti ćeš ponovo slušati glas Jahvin i vršiti sve njegove zapovijedi koje ti danas dajem. 9 Jahve, Bog tvoj, obilno će te nagrađivati u svakom pothvatu ruku tvojih, u plodu utrobe tvoje, u plodu stoke tvoje i u urodu tvoga plodnog tla; jer Jahve će se opet radovati nad tvojim dobrom, kao što se radovao nad dobrom otaca tvojih, 10 kad poslušaš glas Jahve, Boga svoga, držeći njegove zapovijedi i njegove naredbe zapisane u knjizi ovoga Zakona, to jest kada se obratiš Jahvi, Bogu svome, svim srcem svojim i svom dušom svojom. 11Ova zapovijed što ti je danas dajem nije za te preteška niti je od tebe predaleko. 12Nije na nebesima da bi rekao: 'Tko će se za nas popeti na nebesa, skinuti nam je te nam je objaviti da je vršimo?' 13Nije ni preko mora da bi mogao reći: 'Tko će preko mora za nas poći, donijeti nam je te nam je objaviti da je vršimo?' 14Jer, Riječ je posve blizu tebe, u tvojim ustima i u tvome srcu da je vršiš. Život ili smrt 15Gledaj! Danas preda te stavljam: život i sreću, smrt i nesreću. 16Ako poslušaš zapovijedi Jahve, Boga svoga, koje ti danas dajem - ako ih poslušaš ljubeći Jahvu, Boga svoga, hodeći njegovim putovima, vršeći njegove zapovijedi, njegove zakone i njegove uredbe, živjet ćeš i razmnožit će te Jahve, Bog tvoj, i blagoslovit će te u zemlji u koju ulaziš da je zaposjedneš. 17Ali ako se srce tvoje odvrati i ne poslušaš, nego zastraniš i budeš se klanjao drugim bogovima i njima iskazivao štovanje, 18ja vam danas izjavljujem da ćete zaista propasti; nećete dugo živjeti na zemlji u koju ćete, prešavši Jordan, ući da je zaposjednete. 19Uzimam danas za svjedoke protiv vas nebo i zemlju da pred vas stavljam: život i smrt, blagoslov i prokletstvo. Život, dakle, biraj, 20ljubeći Jahvu, Boga svoga, slušajući njegov glas, prianjajući uz njega, da živiš ti i tvoje potomstvo. Ta on je život tvoj, tvoj dugi vijek, da bi mirno mogao boraviti na zemlji za koju se Jahve zakle ocima tvojim Abrahamu, Izaku i Jakovu da će im je dati."</vt:lpstr>
      <vt:lpstr>11A kad Kefa stiže u Antiohiju, u lice mu se usprotivih jer je zavrijedio osudu: 12doista, prije nego stigoše neki od Jakova, blagovao je zajedno s poganima; a kad oni dođoše, počeo se povlačiti i odvajati bojeći se onih iz obrezanja. 13Za njim se povedoše i ostali Židovi te je i Barnaba zaveden tom prijetvornošću. 14Ali kad vidjeh da ne hode ravno, po istini evanđelja, rekoh Kefi pred svima: "Ako ti, Židov, poganski živiš, a ne židovski, kako možeš siliti pogane da se požidove?" Pavlovo evanđelje  15Mi smo podrijetlom Židovi, a ne "grešnici iz poganstva". 16Ali znamo: čovjek se ne opravdava po djelima Zakona, nego vjerom u Isusa Krista. Zato i mi u Krista Isusa povjerovasmo da se opravdamo po vjeri u Krista, a ne po djelima Zakona jer se po djelima Zakona »nitko neće opravdati.« 17Ako se pak po tome što zaiskasmo opravdati se u Kristu očitovalo da smo i mi grešnici, nije li onda Krist u službi grijeha? Nipošto! 18Doista, ako ponovno gradim što sam bio srušio, pokazujem da sam prijestupnik. 19Ta po Zakonu ja Zakonu umrijeh da Bogu živim. S Kristom sam razapet.  20 Živim, ali ne više ja, nego živi u meni Krist.  A što sada živim u tijelu, u vjeri živim u Sina Božjega  koji me ljubio i predao samoga sebe za mene.  21Ne dokidam milosti Božje! Doista, ako je opravdanje po Zakonu, onda je Krist uzalud umro. 3 O bezumni Galaćani, tko li vas opčara? A pred očima vam je Isus Krist bio ocrtan kao Raspeti. 2Ovo bih samo htio doznati od vas: jeste li primili Duha po djelima Zakona ili po vjeri u Poruku? 3Tako li ste bezumni? Započeli ste u Duhu pa da sada u tijelu dovršite? 4Zar ste toliko toga uzalud doživjeli? A kad bi doista bilo uzalud! 5Onaj dakle koji vam daje Duha i čini među vama silna djela, čini li to zbog djela Zakona ili zbog vjere u Poruku? 6Tako »Abraham povjerova Bogu i uračuna mu se u pravednost.« 7Shvatite dakle: oni od vjere, to su sinovi Abrahamovi. 8A Pismo, predvidjevši da Bog po vjeri opravdava pogane, unaprijed navijesti Abrahamu: »U tebi će blagoslovljeni biti svi narodi.« 9Tako: oni od vjere blagoslivlju se s vjernikom Abrahamom.</vt:lpstr>
      <vt:lpstr>5 Za slobodu nas Krist oslobodi! Držite se dakle i ne dajte se ponovno u jaram ropstva! 2Evo ja, Pavao, velim vam: ako se obrežete, Krist vam ništa neće koristiti. 3I ponovno jamčim svakom čovjeku koji se obreže: dužan je opsluživati sav Zakon. 4Prekinuli ste s Kristom vi koji se u Zakonu mislite opravdati; iz milosti ste ispali. 5Jer mi po Duhu iz vjere očekujemo pravednost, nadu svoju. 6Uistinu, u Kristu Isusu ništa ne vrijedi ni obrezanje ni neobrezanje, nego - vjera ljubavlju djelotvorna. 7Dobro ste trčali; tko li vas je samo spriječio da se više ne pokoravate istini? 8Ta pobuda nije od Onoga koji vas zove! 9Malo kvasca cijelo tijesto ukvasa. 10Ja se uzdam u vas u Gospodinu: vi nećete drukčije misliti. A tko vas zbunjuje, snosit će osudu, tko god bio. 11A ja, braćo, ako sveudilj propovijedam obrezanje, zašto me sveudilj progone? Onda je obeskrijepljena sablazan križa! 12Uškopili se oni koji vas podbunjuju! Sloboda i ljubav  13Doista vi ste, braćo, na slobodu pozvani! Samo neka ta sloboda ne bude izlikom tijelu, nego - ljubavlju služite jedni drugima. 14Ta sav je Zakon ispunjen u jednoj jedinoj riječi, u ovoj: »Ljubi bližnjega svoga kao sebe samoga!« 15Ako li pak jedni druge grizete i glođete, pazite da jedni druge ne proždrete. 16 Hoću reći: po Duhu živite pa nećete ugađati požudi tijela! 17 Jer tijelo žudi protiv Duha, a Duh protiv tijela. Doista, to se jedno drugomu protivi da ne činite što hoćete. 18 Ali ako vas Duh vodi, niste pod Zakonom. 19A očita su djela tijela. To su: bludnost, nečistoća, razvratnost, 20idolopoklonstvo, vračanje, neprijateljstva, svađa, ljubomor, srdžbe, spletkarenja, razdori, strančarenja, 21zavisti, pijančevanja, pijanke i tome slično. Unaprijed vam kažem, kao što vam već rekoh: koji takvo što čine, kraljevstva Božjega neće baštiniti. 22 Plod je pak Duha: ljubav, radost, mir, velikodušnost, uslužnost, dobrota, vjernost, 23blagost, uzdržljivost. Protiv tih nema zakona. 24 Koji su Kristovi, razapeše tijelo sa strastima i požudama. Primjena načela ljubavi  25 Ako živimo po Duhu, po Duhu se i ravnajmo! 26Ne hlepimo za taštom slavom! Ne izazivajmo jedni druge, ne zaviđajmo jedni drugima! 6 Braćo, ako se tko i zatekne u kakvu prijestupu, vi, duhovni, takva ispravljajte u duhu blagosti. A pazi na samoga sebe da i ti ne podlegneš napasti. 2Nosite jedni bremena drugih i tako ćete ispuniti zakon Kristov! 3Jer misli li tko da jest štogod, a nije ništa, sam sebe vara. 4Svatko neka ispita sam svoje djelo pa će onda u samom sebi imati čime se dičiti, a ne u usporedbi s drugim. 5Ta svatko će nositi svoj teret. 6Koji se uči Riječi, neka sva dobra dijeli sa svojim učiteljem. 7Ne varajte se: Bog se ne da izrugivati! Što tko sije, to će i žeti! 8Doista, tko sije u tijelo svoje, iz tijela će žeti raspadljivost, a tko sije u duh, iz duha će žeti život vječni. 9Neka nam ne dozlogrdi činiti dobro: ako ne sustanemo, u svoje ćemo vrijeme žeti! 10Dakle, dok imamo vremena, činimo dobro svima, ponajpače domaćima u vjeri. VLASTORUČNI ZAKLJUČAK  11Gledajte kolikim vam slovima pišem svojom rukom. 12Svi koji se hoće praviti važni tijelom, sile vas na obrezanje, samo da zbog križa Kristova ne bi trpjeli progonstvo. 13Ta ni sami obrezani ne opslužuju Zakona, ali hoće da se vi obrežete da bi se mogli ponositi vašim tijelom. 14A ja, Bože sačuvaj da bih se ičim ponosio osim križem Gospodina našega Isusa Krista po kojem je meni svijet raspet i ja svijetu. 15Uistinu, niti je što obrezanje niti neobrezanje, nego - novo stvorenje. 16A na sve koji se ovoga pravila budu držali, i na sveg Izraela Božjega - mir i milosrđe! 17Ubuduće neka mi nitko ne dodijava jer ja na svom tijelu nosim biljege Isusove! 18Milost Gospodina našega Isusa Krista s duhom vašim, braćo! Amen.</vt:lpstr>
      <vt:lpstr>11A kad Kefa stiže u Antiohiju, u lice mu se usprotivih jer je zavrijedio osudu: 12doista, prije nego stigoše neki od Jakova, blagovao je zajedno s poganima; a kad oni dođoše, počeo se povlačiti i odvajati bojeći se onih iz obrezanja. 13Za njim se povedoše i ostali Židovi te je i Barnaba zaveden tom prijetvornošću. 14Ali kad vidjeh da ne hode ravno, po istini evanđelja, rekoh Kefi pred svima: "Ako ti, Židov, poganski živiš, a ne židovski, kako možeš siliti pogane da se požidove?" Pavlovo evanđelje  15Mi smo podrijetlom Židovi, a ne "grešnici iz poganstva". 16Ali znamo: čovjek se ne opravdava po djelima Zakona, nego vjerom u Isusa Krista. Zato i mi u Krista Isusa povjerovasmo da se opravdamo po vjeri u Krista, a ne po djelima Zakona jer se po djelima Zakona »nitko neće opravdati.« 17Ako se pak po tome što zaiskasmo opravdati se u Kristu očitovalo da smo i mi grešnici, nije li onda Krist u službi grijeha? Nipošto! 18Doista, ako ponovno gradim što sam bio srušio, pokazujem da sam prijestupnik. 19Ta po Zakonu ja Zakonu umrijeh da Bogu živim. S Kristom sam razapet.  20 Živim, ali ne više ja, nego živi u meni Krist.  A što sada živim u tijelu, u vjeri živim u Sina Božjega  koji me ljubio i predao samoga sebe za mene.  21Ne dokidam milosti Božje! Doista, ako je opravdanje po Zakonu, onda je Krist uzalud umro. 3 O bezumni Galaćani, tko li vas opčara? A pred očima vam je Isus Krist bio ocrtan kao Raspeti. 2Ovo bih samo htio doznati od vas: jeste li primili Duha po djelima Zakona ili po vjeri u Poruku? 3Tako li ste bezumni? Započeli ste u Duhu pa da sada u tijelu dovršite? 4Zar ste toliko toga uzalud doživjeli? A kad bi doista bilo uzalud! 5Onaj dakle koji vam daje Duha i čini među vama silna djela, čini li to zbog djela Zakona ili zbog vjere u Poruku? 6Tako »Abraham povjerova Bogu i uračuna mu se u pravednost.« 7Shvatite dakle: oni od vjere, to su sinovi Abrahamovi. 8A Pismo, predvidjevši da Bog po vjeri opravdava pogane, unaprijed navijesti Abrahamu: »U tebi će blagoslovljeni biti svi narodi.« 9Tako: oni od vjere blagoslivlju se s vjernikom Abrahamom.</vt:lpstr>
      <vt:lpstr>PowerPoint Presentation</vt:lpstr>
      <vt:lpstr>Milost u Zakonu</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34</cp:revision>
  <dcterms:created xsi:type="dcterms:W3CDTF">2019-02-20T16:36:24Z</dcterms:created>
  <dcterms:modified xsi:type="dcterms:W3CDTF">2019-07-08T07:29:03Z</dcterms:modified>
</cp:coreProperties>
</file>