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2" r:id="rId1"/>
  </p:sldMasterIdLst>
  <p:notesMasterIdLst>
    <p:notesMasterId r:id="rId17"/>
  </p:notesMasterIdLst>
  <p:sldIdLst>
    <p:sldId id="392" r:id="rId2"/>
    <p:sldId id="445" r:id="rId3"/>
    <p:sldId id="456" r:id="rId4"/>
    <p:sldId id="453" r:id="rId5"/>
    <p:sldId id="454" r:id="rId6"/>
    <p:sldId id="437" r:id="rId7"/>
    <p:sldId id="457" r:id="rId8"/>
    <p:sldId id="444" r:id="rId9"/>
    <p:sldId id="411" r:id="rId10"/>
    <p:sldId id="447" r:id="rId11"/>
    <p:sldId id="448" r:id="rId12"/>
    <p:sldId id="450" r:id="rId13"/>
    <p:sldId id="451" r:id="rId14"/>
    <p:sldId id="452" r:id="rId15"/>
    <p:sldId id="446" r:id="rId16"/>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6AC9F"/>
    <a:srgbClr val="134341"/>
    <a:srgbClr val="BD9756"/>
    <a:srgbClr val="5B3E03"/>
    <a:srgbClr val="510C02"/>
    <a:srgbClr val="B34A58"/>
    <a:srgbClr val="194949"/>
    <a:srgbClr val="164A4D"/>
    <a:srgbClr val="78AA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B565C0F-1F54-4CE4-9B4E-6572DCA3104E}" v="94" dt="2019-07-03T07:29:46.627"/>
  </p1510:revLst>
</p1510:revInfo>
</file>

<file path=ppt/tableStyles.xml><?xml version="1.0" encoding="utf-8"?>
<a:tblStyleLst xmlns:a="http://schemas.openxmlformats.org/drawingml/2006/main" def="{5C22544A-7EE6-4342-B048-85BDC9FD1C3A}">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59" autoAdjust="0"/>
    <p:restoredTop sz="86650" autoAdjust="0"/>
  </p:normalViewPr>
  <p:slideViewPr>
    <p:cSldViewPr snapToGrid="0">
      <p:cViewPr varScale="1">
        <p:scale>
          <a:sx n="72" d="100"/>
          <a:sy n="72" d="100"/>
        </p:scale>
        <p:origin x="1680" y="5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23" Type="http://schemas.microsoft.com/office/2015/10/relationships/revisionInfo" Target="revisionInfo.xml"/><Relationship Id="rId10" Type="http://schemas.openxmlformats.org/officeDocument/2006/relationships/slide" Target="slides/slide9.xml"/><Relationship Id="rId19"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Brent" userId="efbb700b7c4874dd" providerId="LiveId" clId="{CB565C0F-1F54-4CE4-9B4E-6572DCA3104E}"/>
    <pc:docChg chg="undo custSel addSld delSld modSld">
      <pc:chgData name="Michael Brent" userId="efbb700b7c4874dd" providerId="LiveId" clId="{CB565C0F-1F54-4CE4-9B4E-6572DCA3104E}" dt="2019-07-08T07:52:29.340" v="2048" actId="20577"/>
      <pc:docMkLst>
        <pc:docMk/>
      </pc:docMkLst>
      <pc:sldChg chg="modNotesTx">
        <pc:chgData name="Michael Brent" userId="efbb700b7c4874dd" providerId="LiveId" clId="{CB565C0F-1F54-4CE4-9B4E-6572DCA3104E}" dt="2019-07-02T10:53:09.756" v="1351" actId="20577"/>
        <pc:sldMkLst>
          <pc:docMk/>
          <pc:sldMk cId="2843116969" sldId="392"/>
        </pc:sldMkLst>
      </pc:sldChg>
      <pc:sldChg chg="delSp modSp modNotesTx">
        <pc:chgData name="Michael Brent" userId="efbb700b7c4874dd" providerId="LiveId" clId="{CB565C0F-1F54-4CE4-9B4E-6572DCA3104E}" dt="2019-07-03T07:34:46.389" v="1603" actId="20577"/>
        <pc:sldMkLst>
          <pc:docMk/>
          <pc:sldMk cId="2942296466" sldId="411"/>
        </pc:sldMkLst>
        <pc:spChg chg="mod">
          <ac:chgData name="Michael Brent" userId="efbb700b7c4874dd" providerId="LiveId" clId="{CB565C0F-1F54-4CE4-9B4E-6572DCA3104E}" dt="2019-06-28T16:31:43.362" v="30" actId="1036"/>
          <ac:spMkLst>
            <pc:docMk/>
            <pc:sldMk cId="2942296466" sldId="411"/>
            <ac:spMk id="6" creationId="{FA36B658-3F68-473C-82D4-A91C84AF4680}"/>
          </ac:spMkLst>
        </pc:spChg>
        <pc:spChg chg="del">
          <ac:chgData name="Michael Brent" userId="efbb700b7c4874dd" providerId="LiveId" clId="{CB565C0F-1F54-4CE4-9B4E-6572DCA3104E}" dt="2019-07-03T07:30:28.998" v="1596" actId="478"/>
          <ac:spMkLst>
            <pc:docMk/>
            <pc:sldMk cId="2942296466" sldId="411"/>
            <ac:spMk id="7" creationId="{614A9664-A8FF-4A44-96BE-627F8B7A77C9}"/>
          </ac:spMkLst>
        </pc:spChg>
        <pc:spChg chg="mod">
          <ac:chgData name="Michael Brent" userId="efbb700b7c4874dd" providerId="LiveId" clId="{CB565C0F-1F54-4CE4-9B4E-6572DCA3104E}" dt="2019-06-28T16:31:51.361" v="53" actId="1035"/>
          <ac:spMkLst>
            <pc:docMk/>
            <pc:sldMk cId="2942296466" sldId="411"/>
            <ac:spMk id="12" creationId="{463443DD-0D1E-43A0-8FDF-0C61F705442D}"/>
          </ac:spMkLst>
        </pc:spChg>
      </pc:sldChg>
      <pc:sldChg chg="add">
        <pc:chgData name="Michael Brent" userId="efbb700b7c4874dd" providerId="LiveId" clId="{CB565C0F-1F54-4CE4-9B4E-6572DCA3104E}" dt="2019-07-01T15:53:19.377" v="1248"/>
        <pc:sldMkLst>
          <pc:docMk/>
          <pc:sldMk cId="4237022546" sldId="437"/>
        </pc:sldMkLst>
      </pc:sldChg>
      <pc:sldChg chg="addSp delSp modSp modNotesTx">
        <pc:chgData name="Michael Brent" userId="efbb700b7c4874dd" providerId="LiveId" clId="{CB565C0F-1F54-4CE4-9B4E-6572DCA3104E}" dt="2019-07-08T07:52:29.340" v="2048" actId="20577"/>
        <pc:sldMkLst>
          <pc:docMk/>
          <pc:sldMk cId="3727232195" sldId="444"/>
        </pc:sldMkLst>
        <pc:spChg chg="mod">
          <ac:chgData name="Michael Brent" userId="efbb700b7c4874dd" providerId="LiveId" clId="{CB565C0F-1F54-4CE4-9B4E-6572DCA3104E}" dt="2019-06-29T07:42:28.226" v="437" actId="20577"/>
          <ac:spMkLst>
            <pc:docMk/>
            <pc:sldMk cId="3727232195" sldId="444"/>
            <ac:spMk id="3" creationId="{6C5D0E5C-3DE2-4E37-9535-792A1DAFC86C}"/>
          </ac:spMkLst>
        </pc:spChg>
        <pc:spChg chg="del">
          <ac:chgData name="Michael Brent" userId="efbb700b7c4874dd" providerId="LiveId" clId="{CB565C0F-1F54-4CE4-9B4E-6572DCA3104E}" dt="2019-06-30T15:46:58.328" v="454" actId="478"/>
          <ac:spMkLst>
            <pc:docMk/>
            <pc:sldMk cId="3727232195" sldId="444"/>
            <ac:spMk id="5" creationId="{64467090-04CB-45A7-8D0B-F0D5BC2A30E5}"/>
          </ac:spMkLst>
        </pc:spChg>
        <pc:spChg chg="add mod">
          <ac:chgData name="Michael Brent" userId="efbb700b7c4874dd" providerId="LiveId" clId="{CB565C0F-1F54-4CE4-9B4E-6572DCA3104E}" dt="2019-06-30T15:46:58.328" v="454" actId="478"/>
          <ac:spMkLst>
            <pc:docMk/>
            <pc:sldMk cId="3727232195" sldId="444"/>
            <ac:spMk id="6" creationId="{2BF877EF-D3FC-497C-9A8E-EB16AF174300}"/>
          </ac:spMkLst>
        </pc:spChg>
      </pc:sldChg>
      <pc:sldChg chg="addSp delSp modSp modNotesTx">
        <pc:chgData name="Michael Brent" userId="efbb700b7c4874dd" providerId="LiveId" clId="{CB565C0F-1F54-4CE4-9B4E-6572DCA3104E}" dt="2019-07-02T10:53:49.534" v="1352" actId="478"/>
        <pc:sldMkLst>
          <pc:docMk/>
          <pc:sldMk cId="4096454841" sldId="445"/>
        </pc:sldMkLst>
        <pc:spChg chg="add del mod">
          <ac:chgData name="Michael Brent" userId="efbb700b7c4874dd" providerId="LiveId" clId="{CB565C0F-1F54-4CE4-9B4E-6572DCA3104E}" dt="2019-07-02T10:53:49.534" v="1352" actId="478"/>
          <ac:spMkLst>
            <pc:docMk/>
            <pc:sldMk cId="4096454841" sldId="445"/>
            <ac:spMk id="5" creationId="{4AADE5CB-7CEE-457C-921A-14C9734411E0}"/>
          </ac:spMkLst>
        </pc:spChg>
      </pc:sldChg>
      <pc:sldChg chg="modNotesTx">
        <pc:chgData name="Michael Brent" userId="efbb700b7c4874dd" providerId="LiveId" clId="{CB565C0F-1F54-4CE4-9B4E-6572DCA3104E}" dt="2019-07-03T07:50:04.313" v="1647" actId="20577"/>
        <pc:sldMkLst>
          <pc:docMk/>
          <pc:sldMk cId="2775818356" sldId="446"/>
        </pc:sldMkLst>
      </pc:sldChg>
      <pc:sldChg chg="modNotesTx">
        <pc:chgData name="Michael Brent" userId="efbb700b7c4874dd" providerId="LiveId" clId="{CB565C0F-1F54-4CE4-9B4E-6572DCA3104E}" dt="2019-07-03T07:47:10.125" v="1605" actId="20577"/>
        <pc:sldMkLst>
          <pc:docMk/>
          <pc:sldMk cId="327642387" sldId="450"/>
        </pc:sldMkLst>
      </pc:sldChg>
      <pc:sldChg chg="modNotesTx">
        <pc:chgData name="Michael Brent" userId="efbb700b7c4874dd" providerId="LiveId" clId="{CB565C0F-1F54-4CE4-9B4E-6572DCA3104E}" dt="2019-07-03T07:48:26.268" v="1606" actId="20577"/>
        <pc:sldMkLst>
          <pc:docMk/>
          <pc:sldMk cId="4193855836" sldId="451"/>
        </pc:sldMkLst>
      </pc:sldChg>
      <pc:sldChg chg="add modNotesTx">
        <pc:chgData name="Michael Brent" userId="efbb700b7c4874dd" providerId="LiveId" clId="{CB565C0F-1F54-4CE4-9B4E-6572DCA3104E}" dt="2019-07-08T07:50:20.852" v="1648" actId="20577"/>
        <pc:sldMkLst>
          <pc:docMk/>
          <pc:sldMk cId="2283718929" sldId="453"/>
        </pc:sldMkLst>
      </pc:sldChg>
      <pc:sldChg chg="addSp delSp modSp add delAnim modNotesTx">
        <pc:chgData name="Michael Brent" userId="efbb700b7c4874dd" providerId="LiveId" clId="{CB565C0F-1F54-4CE4-9B4E-6572DCA3104E}" dt="2019-07-08T07:50:24.593" v="1649" actId="20577"/>
        <pc:sldMkLst>
          <pc:docMk/>
          <pc:sldMk cId="4011062803" sldId="454"/>
        </pc:sldMkLst>
        <pc:spChg chg="del">
          <ac:chgData name="Michael Brent" userId="efbb700b7c4874dd" providerId="LiveId" clId="{CB565C0F-1F54-4CE4-9B4E-6572DCA3104E}" dt="2019-07-03T07:29:54.380" v="1594" actId="478"/>
          <ac:spMkLst>
            <pc:docMk/>
            <pc:sldMk cId="4011062803" sldId="454"/>
            <ac:spMk id="4" creationId="{51572F42-8B74-4416-8FEF-C2635C317679}"/>
          </ac:spMkLst>
        </pc:spChg>
        <pc:spChg chg="del">
          <ac:chgData name="Michael Brent" userId="efbb700b7c4874dd" providerId="LiveId" clId="{CB565C0F-1F54-4CE4-9B4E-6572DCA3104E}" dt="2019-07-03T07:29:54.380" v="1594" actId="478"/>
          <ac:spMkLst>
            <pc:docMk/>
            <pc:sldMk cId="4011062803" sldId="454"/>
            <ac:spMk id="5" creationId="{DCA95A12-248C-4CA6-A579-7A8515E1AC03}"/>
          </ac:spMkLst>
        </pc:spChg>
        <pc:spChg chg="del">
          <ac:chgData name="Michael Brent" userId="efbb700b7c4874dd" providerId="LiveId" clId="{CB565C0F-1F54-4CE4-9B4E-6572DCA3104E}" dt="2019-07-03T07:29:54.380" v="1594" actId="478"/>
          <ac:spMkLst>
            <pc:docMk/>
            <pc:sldMk cId="4011062803" sldId="454"/>
            <ac:spMk id="6" creationId="{861C4650-6662-45CE-9129-E9812A7A74C6}"/>
          </ac:spMkLst>
        </pc:spChg>
        <pc:spChg chg="add mod">
          <ac:chgData name="Michael Brent" userId="efbb700b7c4874dd" providerId="LiveId" clId="{CB565C0F-1F54-4CE4-9B4E-6572DCA3104E}" dt="2019-07-03T07:29:54.380" v="1594" actId="478"/>
          <ac:spMkLst>
            <pc:docMk/>
            <pc:sldMk cId="4011062803" sldId="454"/>
            <ac:spMk id="9" creationId="{AC738D55-F201-490B-88B6-A4106BA8DBB2}"/>
          </ac:spMkLst>
        </pc:spChg>
      </pc:sldChg>
      <pc:sldChg chg="addSp delSp modSp add modAnim">
        <pc:chgData name="Michael Brent" userId="efbb700b7c4874dd" providerId="LiveId" clId="{CB565C0F-1F54-4CE4-9B4E-6572DCA3104E}" dt="2019-07-02T13:03:50.147" v="1592" actId="20577"/>
        <pc:sldMkLst>
          <pc:docMk/>
          <pc:sldMk cId="959220851" sldId="456"/>
        </pc:sldMkLst>
        <pc:spChg chg="del">
          <ac:chgData name="Michael Brent" userId="efbb700b7c4874dd" providerId="LiveId" clId="{CB565C0F-1F54-4CE4-9B4E-6572DCA3104E}" dt="2019-07-02T10:56:55.539" v="1361" actId="478"/>
          <ac:spMkLst>
            <pc:docMk/>
            <pc:sldMk cId="959220851" sldId="456"/>
            <ac:spMk id="3" creationId="{00000000-0000-0000-0000-000000000000}"/>
          </ac:spMkLst>
        </pc:spChg>
        <pc:spChg chg="add del mod">
          <ac:chgData name="Michael Brent" userId="efbb700b7c4874dd" providerId="LiveId" clId="{CB565C0F-1F54-4CE4-9B4E-6572DCA3104E}" dt="2019-07-02T12:55:53.100" v="1441" actId="478"/>
          <ac:spMkLst>
            <pc:docMk/>
            <pc:sldMk cId="959220851" sldId="456"/>
            <ac:spMk id="4" creationId="{3E489EB4-6E49-455D-B713-199F19EA17A2}"/>
          </ac:spMkLst>
        </pc:spChg>
        <pc:spChg chg="del">
          <ac:chgData name="Michael Brent" userId="efbb700b7c4874dd" providerId="LiveId" clId="{CB565C0F-1F54-4CE4-9B4E-6572DCA3104E}" dt="2019-07-02T10:56:55.539" v="1361" actId="478"/>
          <ac:spMkLst>
            <pc:docMk/>
            <pc:sldMk cId="959220851" sldId="456"/>
            <ac:spMk id="6" creationId="{F1AC7D55-17B2-4DB8-B1D7-1A52B7B6F56D}"/>
          </ac:spMkLst>
        </pc:spChg>
        <pc:spChg chg="add mod">
          <ac:chgData name="Michael Brent" userId="efbb700b7c4874dd" providerId="LiveId" clId="{CB565C0F-1F54-4CE4-9B4E-6572DCA3104E}" dt="2019-07-02T13:03:50.147" v="1592" actId="20577"/>
          <ac:spMkLst>
            <pc:docMk/>
            <pc:sldMk cId="959220851" sldId="456"/>
            <ac:spMk id="13" creationId="{7CC9CAF1-CAAA-454C-837F-BC66E8B9BE81}"/>
          </ac:spMkLst>
        </pc:spChg>
        <pc:spChg chg="add mod">
          <ac:chgData name="Michael Brent" userId="efbb700b7c4874dd" providerId="LiveId" clId="{CB565C0F-1F54-4CE4-9B4E-6572DCA3104E}" dt="2019-07-02T13:03:37.441" v="1581" actId="20577"/>
          <ac:spMkLst>
            <pc:docMk/>
            <pc:sldMk cId="959220851" sldId="456"/>
            <ac:spMk id="14" creationId="{12C433F5-C035-4C2D-8E99-5B2584554CF7}"/>
          </ac:spMkLst>
        </pc:spChg>
        <pc:spChg chg="add mod">
          <ac:chgData name="Michael Brent" userId="efbb700b7c4874dd" providerId="LiveId" clId="{CB565C0F-1F54-4CE4-9B4E-6572DCA3104E}" dt="2019-07-02T13:03:41.974" v="1586" actId="20577"/>
          <ac:spMkLst>
            <pc:docMk/>
            <pc:sldMk cId="959220851" sldId="456"/>
            <ac:spMk id="15" creationId="{1979FF95-C7E4-4D5F-BAC4-CF646FF80574}"/>
          </ac:spMkLst>
        </pc:spChg>
        <pc:spChg chg="add mod">
          <ac:chgData name="Michael Brent" userId="efbb700b7c4874dd" providerId="LiveId" clId="{CB565C0F-1F54-4CE4-9B4E-6572DCA3104E}" dt="2019-07-02T12:59:21.086" v="1462" actId="164"/>
          <ac:spMkLst>
            <pc:docMk/>
            <pc:sldMk cId="959220851" sldId="456"/>
            <ac:spMk id="16" creationId="{A4496E59-BDAB-465E-A952-B0BD27BE6433}"/>
          </ac:spMkLst>
        </pc:spChg>
        <pc:spChg chg="add del mod">
          <ac:chgData name="Michael Brent" userId="efbb700b7c4874dd" providerId="LiveId" clId="{CB565C0F-1F54-4CE4-9B4E-6572DCA3104E}" dt="2019-07-02T12:58:15.916" v="1451" actId="478"/>
          <ac:spMkLst>
            <pc:docMk/>
            <pc:sldMk cId="959220851" sldId="456"/>
            <ac:spMk id="17" creationId="{B61524E0-5642-4A47-B034-DD042B715249}"/>
          </ac:spMkLst>
        </pc:spChg>
        <pc:spChg chg="add mod">
          <ac:chgData name="Michael Brent" userId="efbb700b7c4874dd" providerId="LiveId" clId="{CB565C0F-1F54-4CE4-9B4E-6572DCA3104E}" dt="2019-07-02T13:02:51.880" v="1576" actId="14100"/>
          <ac:spMkLst>
            <pc:docMk/>
            <pc:sldMk cId="959220851" sldId="456"/>
            <ac:spMk id="18" creationId="{AE3D034F-9321-4657-9B6A-1273DDCC630A}"/>
          </ac:spMkLst>
        </pc:spChg>
        <pc:spChg chg="add mod">
          <ac:chgData name="Michael Brent" userId="efbb700b7c4874dd" providerId="LiveId" clId="{CB565C0F-1F54-4CE4-9B4E-6572DCA3104E}" dt="2019-07-02T13:02:51.880" v="1576" actId="14100"/>
          <ac:spMkLst>
            <pc:docMk/>
            <pc:sldMk cId="959220851" sldId="456"/>
            <ac:spMk id="19" creationId="{26614EB5-486A-4CA3-A47E-44D751966F4F}"/>
          </ac:spMkLst>
        </pc:spChg>
        <pc:spChg chg="add mod">
          <ac:chgData name="Michael Brent" userId="efbb700b7c4874dd" providerId="LiveId" clId="{CB565C0F-1F54-4CE4-9B4E-6572DCA3104E}" dt="2019-07-02T13:02:51.880" v="1576" actId="14100"/>
          <ac:spMkLst>
            <pc:docMk/>
            <pc:sldMk cId="959220851" sldId="456"/>
            <ac:spMk id="20" creationId="{EE0BEFD9-2493-4BE5-AFC1-5341F7DFBCFB}"/>
          </ac:spMkLst>
        </pc:spChg>
        <pc:spChg chg="add mod">
          <ac:chgData name="Michael Brent" userId="efbb700b7c4874dd" providerId="LiveId" clId="{CB565C0F-1F54-4CE4-9B4E-6572DCA3104E}" dt="2019-07-02T13:02:51.880" v="1576" actId="14100"/>
          <ac:spMkLst>
            <pc:docMk/>
            <pc:sldMk cId="959220851" sldId="456"/>
            <ac:spMk id="21" creationId="{D7FE8F10-78D2-4018-A4B8-AA2EC78CD32B}"/>
          </ac:spMkLst>
        </pc:spChg>
        <pc:grpChg chg="add mod">
          <ac:chgData name="Michael Brent" userId="efbb700b7c4874dd" providerId="LiveId" clId="{CB565C0F-1F54-4CE4-9B4E-6572DCA3104E}" dt="2019-07-02T12:50:35.975" v="1433" actId="164"/>
          <ac:grpSpMkLst>
            <pc:docMk/>
            <pc:sldMk cId="959220851" sldId="456"/>
            <ac:grpSpMk id="2" creationId="{C4112FD5-BAC7-4223-BAFA-F99CEF5BB208}"/>
          </ac:grpSpMkLst>
        </pc:grpChg>
        <pc:grpChg chg="add mod">
          <ac:chgData name="Michael Brent" userId="efbb700b7c4874dd" providerId="LiveId" clId="{CB565C0F-1F54-4CE4-9B4E-6572DCA3104E}" dt="2019-07-02T12:58:55.208" v="1458" actId="164"/>
          <ac:grpSpMkLst>
            <pc:docMk/>
            <pc:sldMk cId="959220851" sldId="456"/>
            <ac:grpSpMk id="22" creationId="{4B680D0D-C4AE-4970-A19D-091A6969AC02}"/>
          </ac:grpSpMkLst>
        </pc:grpChg>
        <pc:grpChg chg="add mod">
          <ac:chgData name="Michael Brent" userId="efbb700b7c4874dd" providerId="LiveId" clId="{CB565C0F-1F54-4CE4-9B4E-6572DCA3104E}" dt="2019-07-02T12:59:21.086" v="1462" actId="164"/>
          <ac:grpSpMkLst>
            <pc:docMk/>
            <pc:sldMk cId="959220851" sldId="456"/>
            <ac:grpSpMk id="23" creationId="{70A16193-578A-41F9-B755-2F5A2715AE40}"/>
          </ac:grpSpMkLst>
        </pc:grpChg>
        <pc:grpChg chg="add mod">
          <ac:chgData name="Michael Brent" userId="efbb700b7c4874dd" providerId="LiveId" clId="{CB565C0F-1F54-4CE4-9B4E-6572DCA3104E}" dt="2019-07-02T12:59:28.975" v="1463" actId="164"/>
          <ac:grpSpMkLst>
            <pc:docMk/>
            <pc:sldMk cId="959220851" sldId="456"/>
            <ac:grpSpMk id="24" creationId="{39950464-3E25-460C-9D5B-A1DFD2AF6187}"/>
          </ac:grpSpMkLst>
        </pc:grpChg>
        <pc:picChg chg="add mod">
          <ac:chgData name="Michael Brent" userId="efbb700b7c4874dd" providerId="LiveId" clId="{CB565C0F-1F54-4CE4-9B4E-6572DCA3104E}" dt="2019-07-02T12:50:35.975" v="1433" actId="164"/>
          <ac:picMkLst>
            <pc:docMk/>
            <pc:sldMk cId="959220851" sldId="456"/>
            <ac:picMk id="8" creationId="{B90F17F1-5937-47CA-BE03-52856375B6C6}"/>
          </ac:picMkLst>
        </pc:picChg>
        <pc:picChg chg="add mod">
          <ac:chgData name="Michael Brent" userId="efbb700b7c4874dd" providerId="LiveId" clId="{CB565C0F-1F54-4CE4-9B4E-6572DCA3104E}" dt="2019-07-02T12:58:55.208" v="1458" actId="164"/>
          <ac:picMkLst>
            <pc:docMk/>
            <pc:sldMk cId="959220851" sldId="456"/>
            <ac:picMk id="10" creationId="{E814BA26-98AF-4A36-859B-62B277DBC3F3}"/>
          </ac:picMkLst>
        </pc:picChg>
        <pc:picChg chg="add mod">
          <ac:chgData name="Michael Brent" userId="efbb700b7c4874dd" providerId="LiveId" clId="{CB565C0F-1F54-4CE4-9B4E-6572DCA3104E}" dt="2019-07-02T12:59:21.086" v="1462" actId="164"/>
          <ac:picMkLst>
            <pc:docMk/>
            <pc:sldMk cId="959220851" sldId="456"/>
            <ac:picMk id="11" creationId="{820C2895-0FF3-4120-9E3A-D954CEF75C3E}"/>
          </ac:picMkLst>
        </pc:picChg>
        <pc:picChg chg="add mod">
          <ac:chgData name="Michael Brent" userId="efbb700b7c4874dd" providerId="LiveId" clId="{CB565C0F-1F54-4CE4-9B4E-6572DCA3104E}" dt="2019-07-02T12:59:28.975" v="1463" actId="164"/>
          <ac:picMkLst>
            <pc:docMk/>
            <pc:sldMk cId="959220851" sldId="456"/>
            <ac:picMk id="12" creationId="{9EBCA49F-C396-4274-A57D-6B901AC5076E}"/>
          </ac:picMkLst>
        </pc:picChg>
      </pc:sldChg>
      <pc:sldChg chg="addSp delSp modSp add delAnim modNotesTx">
        <pc:chgData name="Michael Brent" userId="efbb700b7c4874dd" providerId="LiveId" clId="{CB565C0F-1F54-4CE4-9B4E-6572DCA3104E}" dt="2019-07-08T07:50:38.639" v="1650" actId="20577"/>
        <pc:sldMkLst>
          <pc:docMk/>
          <pc:sldMk cId="2954079426" sldId="457"/>
        </pc:sldMkLst>
        <pc:spChg chg="del">
          <ac:chgData name="Michael Brent" userId="efbb700b7c4874dd" providerId="LiveId" clId="{CB565C0F-1F54-4CE4-9B4E-6572DCA3104E}" dt="2019-07-03T07:30:02.059" v="1595" actId="478"/>
          <ac:spMkLst>
            <pc:docMk/>
            <pc:sldMk cId="2954079426" sldId="457"/>
            <ac:spMk id="4" creationId="{51572F42-8B74-4416-8FEF-C2635C317679}"/>
          </ac:spMkLst>
        </pc:spChg>
        <pc:spChg chg="del">
          <ac:chgData name="Michael Brent" userId="efbb700b7c4874dd" providerId="LiveId" clId="{CB565C0F-1F54-4CE4-9B4E-6572DCA3104E}" dt="2019-07-03T07:30:02.059" v="1595" actId="478"/>
          <ac:spMkLst>
            <pc:docMk/>
            <pc:sldMk cId="2954079426" sldId="457"/>
            <ac:spMk id="5" creationId="{DCA95A12-248C-4CA6-A579-7A8515E1AC03}"/>
          </ac:spMkLst>
        </pc:spChg>
        <pc:spChg chg="add mod">
          <ac:chgData name="Michael Brent" userId="efbb700b7c4874dd" providerId="LiveId" clId="{CB565C0F-1F54-4CE4-9B4E-6572DCA3104E}" dt="2019-07-03T07:30:02.059" v="1595" actId="478"/>
          <ac:spMkLst>
            <pc:docMk/>
            <pc:sldMk cId="2954079426" sldId="457"/>
            <ac:spMk id="9" creationId="{8E70628A-59DF-4B08-AC4D-D1D368CCAF10}"/>
          </ac:spMkLst>
        </pc:spChg>
      </pc:sldChg>
    </pc:docChg>
  </pc:docChgLst>
  <pc:docChgLst>
    <pc:chgData name="Michael Brent" userId="efbb700b7c4874dd" providerId="LiveId" clId="{333E4F1C-3142-4770-9695-6231631C3909}"/>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A229A0-45FD-4640-8766-9AD06CA1681D}" type="datetimeFigureOut">
              <a:rPr lang="en-US" smtClean="0"/>
              <a:t>7/8/2019</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FEDD683-D9E4-4E6B-8A2F-7E14A43DE7CA}" type="slidenum">
              <a:rPr lang="en-US" smtClean="0"/>
              <a:t>‹#›</a:t>
            </a:fld>
            <a:endParaRPr lang="en-US"/>
          </a:p>
        </p:txBody>
      </p:sp>
    </p:spTree>
    <p:extLst>
      <p:ext uri="{BB962C8B-B14F-4D97-AF65-F5344CB8AC3E}">
        <p14:creationId xmlns:p14="http://schemas.microsoft.com/office/powerpoint/2010/main" val="643467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a:t>
            </a:fld>
            <a:endParaRPr lang="en-US"/>
          </a:p>
        </p:txBody>
      </p:sp>
    </p:spTree>
    <p:extLst>
      <p:ext uri="{BB962C8B-B14F-4D97-AF65-F5344CB8AC3E}">
        <p14:creationId xmlns:p14="http://schemas.microsoft.com/office/powerpoint/2010/main" val="31458639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David goes on to take full credit for his sin. (3-4)</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He does not attribute his sin to circumstance?  Be gracious to me because I was lonely, because I could not help myself, because my older brothers always picked on me…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He does not blame others?  Be gracious to me because my first wife does not respect me, because Bathsheba should not have bathed where I could see her, because she should not have gotten pregnant…</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Read 3-4</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knows that not only is God compassionate, but he is also just.  David is done with hiding.  He tried that and it ate him up.  You are justified when you judge me God.</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owns his sin.  “Against you, You only, I have sinned…”</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I have sinned.  It was me.  I did it.</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also reveals another truth to us.  Whenever we sin it is always first and foremost against God.  David is not saying here that he did not sin against Bathsheba or against Uriah.  He is saying that his sin, every sin is first against God.  To curse another human being is to curse a being made in the image of God, no matter how polluted that image might become.  To strike another person is to strike someone created by God.  To lust after a woman in the heart is to lust after a daughter of God.  To cheat a vulnerable person is to cheat someone God loves.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even when my actions are not against another person, anything wicked or evil is a turning of the heart away from God.  Whenever I sin I place myself above God and say, “Forget your way, I will follow my way.”</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understood this and he cried out, “Against you and you only have I sinned.”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sz="1200" b="1" kern="1200" dirty="0">
                <a:solidFill>
                  <a:schemeClr val="tx1"/>
                </a:solidFill>
                <a:effectLst/>
                <a:latin typeface="+mn-lt"/>
                <a:ea typeface="+mn-ea"/>
                <a:cs typeface="+mn-cs"/>
              </a:rPr>
              <a:t>Not only did David own up to his own sinful action.  He also owns up to his own sinful nature.  (5-6)</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He acknowledges that he is a fallen image of God. v 5</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he comes back to what God wants.  What does God want from me, a sinful man.  I know he wants me to seek after his heart and to live for him.  But what does he want from me when I fail.  </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God wants honesty. V6.  No fig leaves.  No masks.  God wants you to learn to confess the truth.  And he will help us do that.  One of our problems is that we hide the truth even from ourselves.  But if we will come to God as honest as we can be and ask him to teach us who we are it says, “In the hidden parts he will make us know wisdom.”  Be as honest as you can and invite God to reveal even more.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10</a:t>
            </a:fld>
            <a:endParaRPr lang="en-US"/>
          </a:p>
        </p:txBody>
      </p:sp>
    </p:spTree>
    <p:extLst>
      <p:ext uri="{BB962C8B-B14F-4D97-AF65-F5344CB8AC3E}">
        <p14:creationId xmlns:p14="http://schemas.microsoft.com/office/powerpoint/2010/main" val="29065145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sz="1200" kern="1200" dirty="0">
                <a:solidFill>
                  <a:schemeClr val="tx1"/>
                </a:solidFill>
                <a:effectLst/>
                <a:latin typeface="+mn-lt"/>
                <a:ea typeface="+mn-ea"/>
                <a:cs typeface="+mn-cs"/>
              </a:rPr>
              <a:t>David began with a request for forgiveness.  Cleanse me from my sin.  Then he went on to acknowledge his sin.  Now he repeats his request for forgiveness in 7-9 (9-11).</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In v7 he says cleanse me with hyssop.  Hyssop was the plant the Israelites were to use to spread the blood over the doors when the angel of death passed over.  It became connected to their sacrificial ritual.  David is saying clean me through a true sacrifice for my sins.  David cannot clean himself, God must do it.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dirty="0"/>
              <a:t>David has cried out for forgiveness and restoration. He has confessed his sin. Now he asks for restoration of purpose, of ministry. Let’s look at the second half of the psalm </a:t>
            </a: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11</a:t>
            </a:fld>
            <a:endParaRPr lang="en-US"/>
          </a:p>
        </p:txBody>
      </p:sp>
    </p:spTree>
    <p:extLst>
      <p:ext uri="{BB962C8B-B14F-4D97-AF65-F5344CB8AC3E}">
        <p14:creationId xmlns:p14="http://schemas.microsoft.com/office/powerpoint/2010/main" val="38502878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Restoration of purpose 10-13 (12-15)</a:t>
            </a:r>
          </a:p>
          <a:p>
            <a:r>
              <a:rPr lang="en-US" sz="1200" kern="1200" dirty="0">
                <a:solidFill>
                  <a:schemeClr val="tx1"/>
                </a:solidFill>
                <a:effectLst/>
                <a:latin typeface="+mn-lt"/>
                <a:ea typeface="+mn-ea"/>
                <a:cs typeface="+mn-cs"/>
              </a:rPr>
              <a:t>In verses 10-12 David expands on his request.  He wants not only forgiveness.  He wants restoration.  David yearns for relationship with God.  He does not want to hide in the bushes.  He wants to walk with God again.  He wants to enjoy God again.  To do that he knows that God must cleans him.</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Relationship is what David wants.  v 11(13)  David is afraid of losing the presence of God in his life.  As the king of Israel, David was specially anointed with the Spirit of God for his role as king.  We have to be careful about reading New Testament theology back into this verse.  One of the wonderfully new things about the new covenant with Jesus is that his Spirit dwells within us when we place our faith in him.  David did not have that same experience.  For David the Spirit’s anointing specifically applied to his role as the king.  To have fellowship with God broken and to experience the withdrawal of God in relationship was to lose the anointing of the Spirit as God’s chosen King.  </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Like Moses, David is crying out, what is the point of it all if you remove your presence from me.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As a New Testament believer, I do not believe the Spirit will leave me even when I sin.  When he makes you his own he stays with you until the end.  But through sin I can lose the sense of the Spirit’s presence.  And in this relationally sense I can cry out with David, don’t withdraw from me God.  Do not let my sin grieve and quench your Spirit in me.  </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While relationship with God is most important to David, he has a further goal in mind as well.  David has not forgotten that he was created for a purpose.  He cannot fulfill that purpose unless his fellowship with God is fresh and close.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Look in v12.  David wants joy restored.  Sin creates an emotional and spiritual wall between me and good.  It creates guilt and bitterness and blame.  No matter how secure the relationship is, sin will destroy the ability to enjoy that relationship.</a:t>
            </a: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12</a:t>
            </a:fld>
            <a:endParaRPr lang="en-US"/>
          </a:p>
        </p:txBody>
      </p:sp>
    </p:spTree>
    <p:extLst>
      <p:ext uri="{BB962C8B-B14F-4D97-AF65-F5344CB8AC3E}">
        <p14:creationId xmlns:p14="http://schemas.microsoft.com/office/powerpoint/2010/main" val="7459693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Restoration as a leader of praise (14-17) (16-19)</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Having prayed for the restoration of relationship, he now prayers for restoration of praise. David owns the fact that he is made in the image of God to reflect the goodness of God.  God is the sun, he is the moon.  He was created to reflect God’s glory.  He wants to praise God again.  He wants to sing out God’s goodness.  And he wants to call other sinners to join him in coming back into relationship with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sz="1200" kern="1200" dirty="0">
                <a:solidFill>
                  <a:schemeClr val="tx1"/>
                </a:solidFill>
                <a:effectLst/>
                <a:latin typeface="+mn-lt"/>
                <a:ea typeface="+mn-ea"/>
                <a:cs typeface="+mn-cs"/>
              </a:rPr>
              <a:t>David ends by putting religious traditions in their right place 16-17.  What good is it if a man goes and sacrifices but has no true change of heart?</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God is wants the person, not sacrifice.  God does not care at all about religious ceremony.  God cares about human hearts.  God does not want your service.  God wants you.  God wants hearts that are honest about their own sin and their own inability to do good and their need for God.  God wants broken and contrite hearts.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He does not want people who go to church and here sermons and sing and eat the bread and the wine.  How does that please God?</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God wants hearts that worship, hearts that serve, hearts that repent, hearts the love, hearts that are honest.  God wants honesty and truth in the innermost being.</a:t>
            </a:r>
          </a:p>
          <a:p>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13</a:t>
            </a:fld>
            <a:endParaRPr lang="en-US"/>
          </a:p>
        </p:txBody>
      </p:sp>
    </p:spTree>
    <p:extLst>
      <p:ext uri="{BB962C8B-B14F-4D97-AF65-F5344CB8AC3E}">
        <p14:creationId xmlns:p14="http://schemas.microsoft.com/office/powerpoint/2010/main" val="28127849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18-19 Then there is place for ritual that comes out of a clean heart that trusts God and is responding to him.</a:t>
            </a: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14</a:t>
            </a:fld>
            <a:endParaRPr lang="en-US"/>
          </a:p>
        </p:txBody>
      </p:sp>
    </p:spTree>
    <p:extLst>
      <p:ext uri="{BB962C8B-B14F-4D97-AF65-F5344CB8AC3E}">
        <p14:creationId xmlns:p14="http://schemas.microsoft.com/office/powerpoint/2010/main" val="207897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 living out of fear, but out of secure knowledge that I am safe with God. (Stand in grace illustration.)</a:t>
            </a:r>
          </a:p>
          <a:p>
            <a:r>
              <a:rPr lang="en-US" dirty="0"/>
              <a:t>Be careful. This does not mean that God automatically removes the consequences. God can turn those consequences into blessing, but he does not clean up after us. He has called us to responsibility. He does love us and forgive us and move on with us.</a:t>
            </a:r>
          </a:p>
          <a:p>
            <a:endParaRPr lang="en-US" dirty="0"/>
          </a:p>
          <a:p>
            <a:r>
              <a:rPr lang="en-US" dirty="0"/>
              <a:t>Illustration </a:t>
            </a:r>
            <a:r>
              <a:rPr lang="en-US"/>
              <a:t>with shoe and rock. </a:t>
            </a:r>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15</a:t>
            </a:fld>
            <a:endParaRPr lang="en-US"/>
          </a:p>
        </p:txBody>
      </p:sp>
    </p:spTree>
    <p:extLst>
      <p:ext uri="{BB962C8B-B14F-4D97-AF65-F5344CB8AC3E}">
        <p14:creationId xmlns:p14="http://schemas.microsoft.com/office/powerpoint/2010/main" val="41785639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You get kicked out of the family, right?</a:t>
            </a:r>
          </a:p>
          <a:p>
            <a:r>
              <a:rPr lang="en-US" dirty="0"/>
              <a:t>What if I commit murder or adultery or false testimony?</a:t>
            </a:r>
          </a:p>
          <a:p>
            <a:r>
              <a:rPr lang="en-US" dirty="0"/>
              <a:t>Let’s see. (Short context on David’s sin.)</a:t>
            </a:r>
          </a:p>
        </p:txBody>
      </p:sp>
      <p:sp>
        <p:nvSpPr>
          <p:cNvPr id="4" name="Slide Number Placeholder 3"/>
          <p:cNvSpPr>
            <a:spLocks noGrp="1"/>
          </p:cNvSpPr>
          <p:nvPr>
            <p:ph type="sldNum" sz="quarter" idx="5"/>
          </p:nvPr>
        </p:nvSpPr>
        <p:spPr/>
        <p:txBody>
          <a:bodyPr/>
          <a:lstStyle/>
          <a:p>
            <a:fld id="{AFEDD683-D9E4-4E6B-8A2F-7E14A43DE7CA}" type="slidenum">
              <a:rPr lang="en-US" smtClean="0"/>
              <a:t>2</a:t>
            </a:fld>
            <a:endParaRPr lang="en-US"/>
          </a:p>
        </p:txBody>
      </p:sp>
    </p:spTree>
    <p:extLst>
      <p:ext uri="{BB962C8B-B14F-4D97-AF65-F5344CB8AC3E}">
        <p14:creationId xmlns:p14="http://schemas.microsoft.com/office/powerpoint/2010/main" val="26718572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We have established the first question of covenant.</a:t>
            </a:r>
          </a:p>
        </p:txBody>
      </p:sp>
      <p:sp>
        <p:nvSpPr>
          <p:cNvPr id="4" name="Slide Number Placeholder 3"/>
          <p:cNvSpPr>
            <a:spLocks noGrp="1"/>
          </p:cNvSpPr>
          <p:nvPr>
            <p:ph type="sldNum" sz="quarter" idx="10"/>
          </p:nvPr>
        </p:nvSpPr>
        <p:spPr/>
        <p:txBody>
          <a:bodyPr/>
          <a:lstStyle/>
          <a:p>
            <a:fld id="{070CD8EA-C2F4-4DAF-9D37-1245D382C726}" type="slidenum">
              <a:rPr lang="en-US" smtClean="0"/>
              <a:pPr/>
              <a:t>3</a:t>
            </a:fld>
            <a:endParaRPr lang="en-US"/>
          </a:p>
        </p:txBody>
      </p:sp>
    </p:spTree>
    <p:extLst>
      <p:ext uri="{BB962C8B-B14F-4D97-AF65-F5344CB8AC3E}">
        <p14:creationId xmlns:p14="http://schemas.microsoft.com/office/powerpoint/2010/main" val="100525582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a:t>
            </a:r>
          </a:p>
        </p:txBody>
      </p:sp>
      <p:sp>
        <p:nvSpPr>
          <p:cNvPr id="4" name="Slide Number Placeholder 3"/>
          <p:cNvSpPr>
            <a:spLocks noGrp="1"/>
          </p:cNvSpPr>
          <p:nvPr>
            <p:ph type="sldNum" sz="quarter" idx="5"/>
          </p:nvPr>
        </p:nvSpPr>
        <p:spPr/>
        <p:txBody>
          <a:bodyPr/>
          <a:lstStyle/>
          <a:p>
            <a:fld id="{AFEDD683-D9E4-4E6B-8A2F-7E14A43DE7CA}" type="slidenum">
              <a:rPr lang="en-US" smtClean="0"/>
              <a:t>4</a:t>
            </a:fld>
            <a:endParaRPr lang="en-US"/>
          </a:p>
        </p:txBody>
      </p:sp>
    </p:spTree>
    <p:extLst>
      <p:ext uri="{BB962C8B-B14F-4D97-AF65-F5344CB8AC3E}">
        <p14:creationId xmlns:p14="http://schemas.microsoft.com/office/powerpoint/2010/main" val="10195046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5</a:t>
            </a:fld>
            <a:endParaRPr lang="en-US"/>
          </a:p>
        </p:txBody>
      </p:sp>
    </p:spTree>
    <p:extLst>
      <p:ext uri="{BB962C8B-B14F-4D97-AF65-F5344CB8AC3E}">
        <p14:creationId xmlns:p14="http://schemas.microsoft.com/office/powerpoint/2010/main" val="39540464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is doing the law not legalism?</a:t>
            </a:r>
          </a:p>
          <a:p>
            <a:r>
              <a:rPr lang="en-US" dirty="0"/>
              <a:t>When we are doing it because it is the right response to our God! Ideally this is a response from the heart. Are heart is not always in the right place. So, then it can still be a response of faith. I am responding to the truth about my relationship with God. </a:t>
            </a:r>
          </a:p>
          <a:p>
            <a:r>
              <a:rPr lang="en-US" dirty="0"/>
              <a:t>I am not seeking to earn position or status or acceptance with God. I am not trying to establish relationship. </a:t>
            </a:r>
          </a:p>
          <a:p>
            <a:r>
              <a:rPr lang="en-US" dirty="0"/>
              <a:t>I am acting from a place of security. </a:t>
            </a:r>
          </a:p>
        </p:txBody>
      </p:sp>
      <p:sp>
        <p:nvSpPr>
          <p:cNvPr id="4" name="Slide Number Placeholder 3"/>
          <p:cNvSpPr>
            <a:spLocks noGrp="1"/>
          </p:cNvSpPr>
          <p:nvPr>
            <p:ph type="sldNum" sz="quarter" idx="5"/>
          </p:nvPr>
        </p:nvSpPr>
        <p:spPr/>
        <p:txBody>
          <a:bodyPr/>
          <a:lstStyle/>
          <a:p>
            <a:fld id="{AFEDD683-D9E4-4E6B-8A2F-7E14A43DE7CA}" type="slidenum">
              <a:rPr lang="en-US" smtClean="0"/>
              <a:t>6</a:t>
            </a:fld>
            <a:endParaRPr lang="en-US"/>
          </a:p>
        </p:txBody>
      </p:sp>
    </p:spTree>
    <p:extLst>
      <p:ext uri="{BB962C8B-B14F-4D97-AF65-F5344CB8AC3E}">
        <p14:creationId xmlns:p14="http://schemas.microsoft.com/office/powerpoint/2010/main" val="9284920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7</a:t>
            </a:fld>
            <a:endParaRPr lang="en-US"/>
          </a:p>
        </p:txBody>
      </p:sp>
    </p:spTree>
    <p:extLst>
      <p:ext uri="{BB962C8B-B14F-4D97-AF65-F5344CB8AC3E}">
        <p14:creationId xmlns:p14="http://schemas.microsoft.com/office/powerpoint/2010/main" val="197624338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took David to the highest of heights – King of Israel with an eternal covenant. And yet, David fell into the deepest pit. Will the name of God, his grace, compassion and love hold onto David and draw him back? Yes it will. You will never attain the heights of David nor fall as low as David. God’s love can always pull you back as well. It cannot be broken.</a:t>
            </a:r>
          </a:p>
          <a:p>
            <a:r>
              <a:rPr lang="en-US" dirty="0"/>
              <a:t>David models to us how to cut that anvil of guilt and regret that holds us back. He models how to cut the anvil off and let it drop. </a:t>
            </a:r>
          </a:p>
          <a:p>
            <a:r>
              <a:rPr lang="en-US" dirty="0"/>
              <a:t>Michael, there is something dragging you back. Check this out. See if this helps you.</a:t>
            </a:r>
          </a:p>
        </p:txBody>
      </p:sp>
      <p:sp>
        <p:nvSpPr>
          <p:cNvPr id="4" name="Slide Number Placeholder 3"/>
          <p:cNvSpPr>
            <a:spLocks noGrp="1"/>
          </p:cNvSpPr>
          <p:nvPr>
            <p:ph type="sldNum" sz="quarter" idx="5"/>
          </p:nvPr>
        </p:nvSpPr>
        <p:spPr/>
        <p:txBody>
          <a:bodyPr/>
          <a:lstStyle/>
          <a:p>
            <a:fld id="{AFEDD683-D9E4-4E6B-8A2F-7E14A43DE7CA}" type="slidenum">
              <a:rPr lang="en-US" smtClean="0"/>
              <a:t>8</a:t>
            </a:fld>
            <a:endParaRPr lang="en-US"/>
          </a:p>
        </p:txBody>
      </p:sp>
    </p:spTree>
    <p:extLst>
      <p:ext uri="{BB962C8B-B14F-4D97-AF65-F5344CB8AC3E}">
        <p14:creationId xmlns:p14="http://schemas.microsoft.com/office/powerpoint/2010/main" val="160049720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In the first half of the Psalm David requests forgiveness.  In the second half of the Psalm he requests restoration.  The first half occurs in 1-9 (3-11).  There is a chiastic or sandwich structure with a request for forgiveness/cleansing then a confession of sin and then again a request for forgiveness/cleansing.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Wash me because I have sinned. (2)</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How much does David base his request on how good he is?  Be gracious to me because I have expanded your kingdom Israel, because I have fought your words, because in the wilderness I spared Saul’s life twice, because I have written half of the Psalms…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does not base his request on himself at all.  He basis everything on what he knows about the nature of God.  Read v1 (3).  David uses three Hebrew words here.  In my English they are translated as gracious, lovingkindness and compassion.  The are three of the five words God choose to describe himself when he revealed his glorious name to Moses in Exodus 34:6.</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we sin, how can we know God will accept our confession?  How do we know God will accept us back?  Our heart doubts.  I am unworthy.  Why would he want me.  He must be angry.  I am no good.  We don’t listen to our heart.  We go back to what God has said about himself.</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knew that and so he based his request on what God has said about himself.  </a:t>
            </a:r>
          </a:p>
          <a:p>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9</a:t>
            </a:fld>
            <a:endParaRPr lang="en-US"/>
          </a:p>
        </p:txBody>
      </p:sp>
    </p:spTree>
    <p:extLst>
      <p:ext uri="{BB962C8B-B14F-4D97-AF65-F5344CB8AC3E}">
        <p14:creationId xmlns:p14="http://schemas.microsoft.com/office/powerpoint/2010/main" val="290361717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051B8AF-8B96-40B1-B355-CEA468BB86FB}"/>
              </a:ext>
            </a:extLst>
          </p:cNvPr>
          <p:cNvSpPr/>
          <p:nvPr userDrawn="1"/>
        </p:nvSpPr>
        <p:spPr>
          <a:xfrm>
            <a:off x="-1" y="0"/>
            <a:ext cx="138883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DCA5DABF-B302-473F-943B-88F68721AF24}"/>
              </a:ext>
            </a:extLst>
          </p:cNvPr>
          <p:cNvGrpSpPr/>
          <p:nvPr userDrawn="1"/>
        </p:nvGrpSpPr>
        <p:grpSpPr>
          <a:xfrm>
            <a:off x="199413" y="5714103"/>
            <a:ext cx="914400" cy="914400"/>
            <a:chOff x="6773550" y="5489085"/>
            <a:chExt cx="914400" cy="914400"/>
          </a:xfrm>
        </p:grpSpPr>
        <p:sp>
          <p:nvSpPr>
            <p:cNvPr id="5" name="Oval 4">
              <a:extLst>
                <a:ext uri="{FF2B5EF4-FFF2-40B4-BE49-F238E27FC236}">
                  <a16:creationId xmlns:a16="http://schemas.microsoft.com/office/drawing/2014/main" id="{8EE360FC-C173-4C68-9A17-F791BFD931CC}"/>
                </a:ext>
              </a:extLst>
            </p:cNvPr>
            <p:cNvSpPr>
              <a:spLocks noChangeAspect="1"/>
            </p:cNvSpPr>
            <p:nvPr/>
          </p:nvSpPr>
          <p:spPr>
            <a:xfrm>
              <a:off x="6773550" y="5489085"/>
              <a:ext cx="914400" cy="91440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14513EAB-67A8-4E06-B4FD-08F5829C8039}"/>
                </a:ext>
              </a:extLst>
            </p:cNvPr>
            <p:cNvGrpSpPr>
              <a:grpSpLocks noChangeAspect="1"/>
            </p:cNvGrpSpPr>
            <p:nvPr/>
          </p:nvGrpSpPr>
          <p:grpSpPr>
            <a:xfrm>
              <a:off x="6910710" y="5674979"/>
              <a:ext cx="640080" cy="542612"/>
              <a:chOff x="2974230" y="2683117"/>
              <a:chExt cx="3280854" cy="2781263"/>
            </a:xfrm>
          </p:grpSpPr>
          <p:grpSp>
            <p:nvGrpSpPr>
              <p:cNvPr id="7" name="Group 6">
                <a:extLst>
                  <a:ext uri="{FF2B5EF4-FFF2-40B4-BE49-F238E27FC236}">
                    <a16:creationId xmlns:a16="http://schemas.microsoft.com/office/drawing/2014/main" id="{187F891C-0981-481A-BFC0-0D2AB401C35C}"/>
                  </a:ext>
                </a:extLst>
              </p:cNvPr>
              <p:cNvGrpSpPr/>
              <p:nvPr/>
            </p:nvGrpSpPr>
            <p:grpSpPr>
              <a:xfrm>
                <a:off x="4756784" y="2687026"/>
                <a:ext cx="1418380" cy="2676580"/>
                <a:chOff x="3222631" y="2483919"/>
                <a:chExt cx="1418380" cy="3122811"/>
              </a:xfrm>
              <a:solidFill>
                <a:srgbClr val="9CAA9D"/>
              </a:solidFill>
            </p:grpSpPr>
            <p:sp>
              <p:nvSpPr>
                <p:cNvPr id="22" name="Rectangle 21">
                  <a:extLst>
                    <a:ext uri="{FF2B5EF4-FFF2-40B4-BE49-F238E27FC236}">
                      <a16:creationId xmlns:a16="http://schemas.microsoft.com/office/drawing/2014/main" id="{38FFAA5D-40DB-48EA-AE49-64CF81B7D6F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150211FE-CC82-48C3-B3D8-1C4A386AB09C}"/>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D002A0F-725A-4066-BC7D-3CC3D70074D1}"/>
                  </a:ext>
                </a:extLst>
              </p:cNvPr>
              <p:cNvGrpSpPr/>
              <p:nvPr/>
            </p:nvGrpSpPr>
            <p:grpSpPr>
              <a:xfrm>
                <a:off x="4836704" y="2711015"/>
                <a:ext cx="1418380" cy="2753362"/>
                <a:chOff x="3222631" y="2488273"/>
                <a:chExt cx="1418380" cy="3212394"/>
              </a:xfrm>
            </p:grpSpPr>
            <p:sp>
              <p:nvSpPr>
                <p:cNvPr id="20" name="Rectangle 19">
                  <a:extLst>
                    <a:ext uri="{FF2B5EF4-FFF2-40B4-BE49-F238E27FC236}">
                      <a16:creationId xmlns:a16="http://schemas.microsoft.com/office/drawing/2014/main" id="{ECE2F753-EDA0-41E7-B0EC-E8BC8B77D89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D47E2F7-F2AB-497B-82D6-2C11B3A90834}"/>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9" name="Picture 8">
                <a:extLst>
                  <a:ext uri="{FF2B5EF4-FFF2-40B4-BE49-F238E27FC236}">
                    <a16:creationId xmlns:a16="http://schemas.microsoft.com/office/drawing/2014/main" id="{7A474D3E-A605-45A7-A551-70A8682A964B}"/>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10" name="Right Triangle 9">
                <a:extLst>
                  <a:ext uri="{FF2B5EF4-FFF2-40B4-BE49-F238E27FC236}">
                    <a16:creationId xmlns:a16="http://schemas.microsoft.com/office/drawing/2014/main" id="{9484614A-3BB4-4161-A4CE-EDDBFC6496F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96C9D368-FA4B-4267-B06B-05BE7AF13179}"/>
                  </a:ext>
                </a:extLst>
              </p:cNvPr>
              <p:cNvGrpSpPr/>
              <p:nvPr/>
            </p:nvGrpSpPr>
            <p:grpSpPr>
              <a:xfrm>
                <a:off x="2974230" y="2683117"/>
                <a:ext cx="1498300" cy="2781263"/>
                <a:chOff x="2974230" y="2683117"/>
                <a:chExt cx="1498300" cy="2781263"/>
              </a:xfrm>
            </p:grpSpPr>
            <p:grpSp>
              <p:nvGrpSpPr>
                <p:cNvPr id="12" name="Group 11">
                  <a:extLst>
                    <a:ext uri="{FF2B5EF4-FFF2-40B4-BE49-F238E27FC236}">
                      <a16:creationId xmlns:a16="http://schemas.microsoft.com/office/drawing/2014/main" id="{B05D0428-0A0A-4592-8E7F-B5467EF4BF93}"/>
                    </a:ext>
                  </a:extLst>
                </p:cNvPr>
                <p:cNvGrpSpPr/>
                <p:nvPr/>
              </p:nvGrpSpPr>
              <p:grpSpPr>
                <a:xfrm>
                  <a:off x="2978779" y="2683117"/>
                  <a:ext cx="1418380" cy="2680490"/>
                  <a:chOff x="3222631" y="2483919"/>
                  <a:chExt cx="1418380" cy="3127373"/>
                </a:xfrm>
                <a:solidFill>
                  <a:srgbClr val="9CAA9D"/>
                </a:solidFill>
              </p:grpSpPr>
              <p:sp>
                <p:nvSpPr>
                  <p:cNvPr id="18" name="Rectangle 17">
                    <a:extLst>
                      <a:ext uri="{FF2B5EF4-FFF2-40B4-BE49-F238E27FC236}">
                        <a16:creationId xmlns:a16="http://schemas.microsoft.com/office/drawing/2014/main" id="{28443C2C-4FA4-47C8-A096-A1B9946DA820}"/>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A1D773C0-4FF6-4A76-B30F-3EBC9FAD8376}"/>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0AC92C83-0232-4CF5-8D12-6B5946BBC346}"/>
                    </a:ext>
                  </a:extLst>
                </p:cNvPr>
                <p:cNvGrpSpPr/>
                <p:nvPr/>
              </p:nvGrpSpPr>
              <p:grpSpPr>
                <a:xfrm>
                  <a:off x="3054150" y="2696089"/>
                  <a:ext cx="1418380" cy="2768291"/>
                  <a:chOff x="3222631" y="2470855"/>
                  <a:chExt cx="1418380" cy="3229812"/>
                </a:xfrm>
              </p:grpSpPr>
              <p:sp>
                <p:nvSpPr>
                  <p:cNvPr id="16" name="Rectangle 15">
                    <a:extLst>
                      <a:ext uri="{FF2B5EF4-FFF2-40B4-BE49-F238E27FC236}">
                        <a16:creationId xmlns:a16="http://schemas.microsoft.com/office/drawing/2014/main" id="{6F2FB49C-286A-4D43-943E-EDBEABEB1EAA}"/>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D391CC12-B5F1-4FCE-9285-55B8E076D19E}"/>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4" name="Picture 13">
                  <a:extLst>
                    <a:ext uri="{FF2B5EF4-FFF2-40B4-BE49-F238E27FC236}">
                      <a16:creationId xmlns:a16="http://schemas.microsoft.com/office/drawing/2014/main" id="{BD9D1DCD-CBF0-47A2-A00E-BB8590A48499}"/>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15" name="Right Triangle 14">
                  <a:extLst>
                    <a:ext uri="{FF2B5EF4-FFF2-40B4-BE49-F238E27FC236}">
                      <a16:creationId xmlns:a16="http://schemas.microsoft.com/office/drawing/2014/main" id="{F24ADBD0-1D89-42D9-8B98-A1937E7A368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1515833" y="2563069"/>
            <a:ext cx="7407615" cy="1739347"/>
          </a:xfrm>
        </p:spPr>
        <p:txBody>
          <a:bodyPr>
            <a:normAutofit/>
          </a:bodyPr>
          <a:lstStyle>
            <a:lvl1pPr>
              <a:defRPr sz="6000"/>
            </a:lvl1pPr>
          </a:lstStyle>
          <a:p>
            <a:endParaRPr lang="en-US" dirty="0"/>
          </a:p>
        </p:txBody>
      </p:sp>
      <p:grpSp>
        <p:nvGrpSpPr>
          <p:cNvPr id="26" name="Group 25">
            <a:extLst>
              <a:ext uri="{FF2B5EF4-FFF2-40B4-BE49-F238E27FC236}">
                <a16:creationId xmlns:a16="http://schemas.microsoft.com/office/drawing/2014/main" id="{9DDDEDA3-858B-4A05-9FF6-A2C24CF5CE63}"/>
              </a:ext>
            </a:extLst>
          </p:cNvPr>
          <p:cNvGrpSpPr/>
          <p:nvPr userDrawn="1"/>
        </p:nvGrpSpPr>
        <p:grpSpPr>
          <a:xfrm>
            <a:off x="205350" y="3001626"/>
            <a:ext cx="914400" cy="914400"/>
            <a:chOff x="6773550" y="5470659"/>
            <a:chExt cx="914400" cy="914400"/>
          </a:xfrm>
        </p:grpSpPr>
        <p:sp>
          <p:nvSpPr>
            <p:cNvPr id="27" name="Oval 26">
              <a:extLst>
                <a:ext uri="{FF2B5EF4-FFF2-40B4-BE49-F238E27FC236}">
                  <a16:creationId xmlns:a16="http://schemas.microsoft.com/office/drawing/2014/main" id="{E13E11AB-08D9-41E8-95B9-72DBB2886B62}"/>
                </a:ext>
              </a:extLst>
            </p:cNvPr>
            <p:cNvSpPr>
              <a:spLocks noChangeAspect="1"/>
            </p:cNvSpPr>
            <p:nvPr/>
          </p:nvSpPr>
          <p:spPr>
            <a:xfrm>
              <a:off x="6773550" y="5470659"/>
              <a:ext cx="914400" cy="914400"/>
            </a:xfrm>
            <a:prstGeom prst="ellipse">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FA85B7A7-980D-4F13-A61E-84B2F6889E12}"/>
                </a:ext>
              </a:extLst>
            </p:cNvPr>
            <p:cNvGrpSpPr/>
            <p:nvPr/>
          </p:nvGrpSpPr>
          <p:grpSpPr>
            <a:xfrm>
              <a:off x="6995027" y="5563126"/>
              <a:ext cx="355438" cy="127038"/>
              <a:chOff x="3419473" y="2536756"/>
              <a:chExt cx="1421946" cy="508153"/>
            </a:xfrm>
          </p:grpSpPr>
          <p:grpSp>
            <p:nvGrpSpPr>
              <p:cNvPr id="155" name="Group 154">
                <a:extLst>
                  <a:ext uri="{FF2B5EF4-FFF2-40B4-BE49-F238E27FC236}">
                    <a16:creationId xmlns:a16="http://schemas.microsoft.com/office/drawing/2014/main" id="{9F4B80E1-FAFE-4D0D-A998-F4BD78A1694B}"/>
                  </a:ext>
                </a:extLst>
              </p:cNvPr>
              <p:cNvGrpSpPr/>
              <p:nvPr/>
            </p:nvGrpSpPr>
            <p:grpSpPr>
              <a:xfrm>
                <a:off x="3442574" y="2536756"/>
                <a:ext cx="1377723" cy="497348"/>
                <a:chOff x="3442574" y="2536756"/>
                <a:chExt cx="1377723" cy="497348"/>
              </a:xfrm>
            </p:grpSpPr>
            <p:grpSp>
              <p:nvGrpSpPr>
                <p:cNvPr id="158" name="Group 157">
                  <a:extLst>
                    <a:ext uri="{FF2B5EF4-FFF2-40B4-BE49-F238E27FC236}">
                      <a16:creationId xmlns:a16="http://schemas.microsoft.com/office/drawing/2014/main" id="{F11BE52B-8FA9-4777-B487-623ECF76F020}"/>
                    </a:ext>
                  </a:extLst>
                </p:cNvPr>
                <p:cNvGrpSpPr/>
                <p:nvPr/>
              </p:nvGrpSpPr>
              <p:grpSpPr>
                <a:xfrm flipH="1">
                  <a:off x="4535064" y="2536756"/>
                  <a:ext cx="279148" cy="491289"/>
                  <a:chOff x="3028950" y="1743386"/>
                  <a:chExt cx="279148" cy="491289"/>
                </a:xfrm>
              </p:grpSpPr>
              <p:sp>
                <p:nvSpPr>
                  <p:cNvPr id="165" name="Oval 164">
                    <a:extLst>
                      <a:ext uri="{FF2B5EF4-FFF2-40B4-BE49-F238E27FC236}">
                        <a16:creationId xmlns:a16="http://schemas.microsoft.com/office/drawing/2014/main" id="{DAB400ED-9364-4C5A-BF41-036DC14C3EEF}"/>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79328D7B-6BC4-4AD5-8B1D-A6220F94A80E}"/>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a:extLst>
                    <a:ext uri="{FF2B5EF4-FFF2-40B4-BE49-F238E27FC236}">
                      <a16:creationId xmlns:a16="http://schemas.microsoft.com/office/drawing/2014/main" id="{DC50F2DB-36B6-429A-AE76-68A7ADF27D9C}"/>
                    </a:ext>
                  </a:extLst>
                </p:cNvPr>
                <p:cNvGrpSpPr/>
                <p:nvPr/>
              </p:nvGrpSpPr>
              <p:grpSpPr>
                <a:xfrm>
                  <a:off x="3442574" y="2542862"/>
                  <a:ext cx="1377723" cy="491242"/>
                  <a:chOff x="3442574" y="2542862"/>
                  <a:chExt cx="1377723" cy="491242"/>
                </a:xfrm>
              </p:grpSpPr>
              <p:grpSp>
                <p:nvGrpSpPr>
                  <p:cNvPr id="160" name="Group 159">
                    <a:extLst>
                      <a:ext uri="{FF2B5EF4-FFF2-40B4-BE49-F238E27FC236}">
                        <a16:creationId xmlns:a16="http://schemas.microsoft.com/office/drawing/2014/main" id="{981CC8B6-7EBF-40CD-9B62-981D6EB13E93}"/>
                      </a:ext>
                    </a:extLst>
                  </p:cNvPr>
                  <p:cNvGrpSpPr/>
                  <p:nvPr/>
                </p:nvGrpSpPr>
                <p:grpSpPr>
                  <a:xfrm>
                    <a:off x="3442574" y="2542862"/>
                    <a:ext cx="230051" cy="482786"/>
                    <a:chOff x="3028950" y="1751889"/>
                    <a:chExt cx="230051" cy="482786"/>
                  </a:xfrm>
                </p:grpSpPr>
                <p:sp>
                  <p:nvSpPr>
                    <p:cNvPr id="163" name="Oval 162">
                      <a:extLst>
                        <a:ext uri="{FF2B5EF4-FFF2-40B4-BE49-F238E27FC236}">
                          <a16:creationId xmlns:a16="http://schemas.microsoft.com/office/drawing/2014/main" id="{01756AD4-41B5-48F6-A97B-107443F2A55B}"/>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a:extLst>
                        <a:ext uri="{FF2B5EF4-FFF2-40B4-BE49-F238E27FC236}">
                          <a16:creationId xmlns:a16="http://schemas.microsoft.com/office/drawing/2014/main" id="{144DDB46-4C0B-4A6B-9336-93CB10746647}"/>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Oval 160">
                    <a:extLst>
                      <a:ext uri="{FF2B5EF4-FFF2-40B4-BE49-F238E27FC236}">
                        <a16:creationId xmlns:a16="http://schemas.microsoft.com/office/drawing/2014/main" id="{AE6CED9D-B882-4360-832D-07C84D8179E2}"/>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8FC7481B-1887-4451-A755-3116EA887C2B}"/>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56" name="Oval 155">
                <a:extLst>
                  <a:ext uri="{FF2B5EF4-FFF2-40B4-BE49-F238E27FC236}">
                    <a16:creationId xmlns:a16="http://schemas.microsoft.com/office/drawing/2014/main" id="{B59DD979-BCC1-4DBA-A605-698CB71AF2D4}"/>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51F230CD-E3B3-4957-A9C6-F1A43517D54A}"/>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CFB2D93-92A9-4826-B485-251D6008C754}"/>
                </a:ext>
              </a:extLst>
            </p:cNvPr>
            <p:cNvGrpSpPr/>
            <p:nvPr/>
          </p:nvGrpSpPr>
          <p:grpSpPr>
            <a:xfrm>
              <a:off x="6789696" y="5887079"/>
              <a:ext cx="524669" cy="490043"/>
              <a:chOff x="6729221" y="5887079"/>
              <a:chExt cx="524669" cy="490043"/>
            </a:xfrm>
          </p:grpSpPr>
          <p:grpSp>
            <p:nvGrpSpPr>
              <p:cNvPr id="144" name="Group 143">
                <a:extLst>
                  <a:ext uri="{FF2B5EF4-FFF2-40B4-BE49-F238E27FC236}">
                    <a16:creationId xmlns:a16="http://schemas.microsoft.com/office/drawing/2014/main" id="{6CEB2950-E6E5-4BB4-9BE4-0A9A2EAE32CF}"/>
                  </a:ext>
                </a:extLst>
              </p:cNvPr>
              <p:cNvGrpSpPr>
                <a:grpSpLocks noChangeAspect="1"/>
              </p:cNvGrpSpPr>
              <p:nvPr/>
            </p:nvGrpSpPr>
            <p:grpSpPr>
              <a:xfrm flipH="1">
                <a:off x="6729221" y="5887079"/>
                <a:ext cx="524669" cy="490043"/>
                <a:chOff x="4031138" y="4120109"/>
                <a:chExt cx="1830338" cy="1709309"/>
              </a:xfrm>
            </p:grpSpPr>
            <p:sp>
              <p:nvSpPr>
                <p:cNvPr id="146" name="Freeform 980">
                  <a:extLst>
                    <a:ext uri="{FF2B5EF4-FFF2-40B4-BE49-F238E27FC236}">
                      <a16:creationId xmlns:a16="http://schemas.microsoft.com/office/drawing/2014/main" id="{45C192A1-6BC6-46BC-9D27-9E08C0151DC9}"/>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981">
                  <a:extLst>
                    <a:ext uri="{FF2B5EF4-FFF2-40B4-BE49-F238E27FC236}">
                      <a16:creationId xmlns:a16="http://schemas.microsoft.com/office/drawing/2014/main" id="{05FF421C-4483-4799-BAF4-09B5C21FC53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982">
                  <a:extLst>
                    <a:ext uri="{FF2B5EF4-FFF2-40B4-BE49-F238E27FC236}">
                      <a16:creationId xmlns:a16="http://schemas.microsoft.com/office/drawing/2014/main" id="{C38553F4-8C4E-463D-B1A5-F8373892CE5A}"/>
                    </a:ext>
                  </a:extLst>
                </p:cNvPr>
                <p:cNvSpPr/>
                <p:nvPr/>
              </p:nvSpPr>
              <p:spPr>
                <a:xfrm>
                  <a:off x="4330917" y="4551906"/>
                  <a:ext cx="1530559" cy="1021254"/>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 name="connsiteX0" fmla="*/ 349182 w 1949657"/>
                    <a:gd name="connsiteY0" fmla="*/ 193 h 1357383"/>
                    <a:gd name="connsiteX1" fmla="*/ 728397 w 1949657"/>
                    <a:gd name="connsiteY1" fmla="*/ 230141 h 1357383"/>
                    <a:gd name="connsiteX2" fmla="*/ 1325653 w 1949657"/>
                    <a:gd name="connsiteY2" fmla="*/ 276325 h 1357383"/>
                    <a:gd name="connsiteX3" fmla="*/ 1949643 w 1949657"/>
                    <a:gd name="connsiteY3" fmla="*/ 165754 h 1357383"/>
                    <a:gd name="connsiteX4" fmla="*/ 1674219 w 1949657"/>
                    <a:gd name="connsiteY4" fmla="*/ 1286809 h 1357383"/>
                    <a:gd name="connsiteX5" fmla="*/ 359720 w 1949657"/>
                    <a:gd name="connsiteY5" fmla="*/ 1165966 h 1357383"/>
                    <a:gd name="connsiteX6" fmla="*/ 269509 w 1949657"/>
                    <a:gd name="connsiteY6" fmla="*/ 498724 h 1357383"/>
                    <a:gd name="connsiteX7" fmla="*/ 492 w 1949657"/>
                    <a:gd name="connsiteY7" fmla="*/ 196290 h 1357383"/>
                    <a:gd name="connsiteX8" fmla="*/ 349182 w 1949657"/>
                    <a:gd name="connsiteY8" fmla="*/ 193 h 1357383"/>
                    <a:gd name="connsiteX0" fmla="*/ 349182 w 1949648"/>
                    <a:gd name="connsiteY0" fmla="*/ 193 h 1415742"/>
                    <a:gd name="connsiteX1" fmla="*/ 728397 w 1949648"/>
                    <a:gd name="connsiteY1" fmla="*/ 230141 h 1415742"/>
                    <a:gd name="connsiteX2" fmla="*/ 1325653 w 1949648"/>
                    <a:gd name="connsiteY2" fmla="*/ 276325 h 1415742"/>
                    <a:gd name="connsiteX3" fmla="*/ 1949643 w 1949648"/>
                    <a:gd name="connsiteY3" fmla="*/ 165754 h 1415742"/>
                    <a:gd name="connsiteX4" fmla="*/ 1256639 w 1949648"/>
                    <a:gd name="connsiteY4" fmla="*/ 1356716 h 1415742"/>
                    <a:gd name="connsiteX5" fmla="*/ 359720 w 1949648"/>
                    <a:gd name="connsiteY5" fmla="*/ 1165966 h 1415742"/>
                    <a:gd name="connsiteX6" fmla="*/ 269509 w 1949648"/>
                    <a:gd name="connsiteY6" fmla="*/ 498724 h 1415742"/>
                    <a:gd name="connsiteX7" fmla="*/ 492 w 1949648"/>
                    <a:gd name="connsiteY7" fmla="*/ 196290 h 1415742"/>
                    <a:gd name="connsiteX8" fmla="*/ 349182 w 1949648"/>
                    <a:gd name="connsiteY8" fmla="*/ 193 h 1415742"/>
                    <a:gd name="connsiteX0" fmla="*/ 349182 w 1949652"/>
                    <a:gd name="connsiteY0" fmla="*/ 193 h 1415742"/>
                    <a:gd name="connsiteX1" fmla="*/ 728397 w 1949652"/>
                    <a:gd name="connsiteY1" fmla="*/ 230141 h 1415742"/>
                    <a:gd name="connsiteX2" fmla="*/ 1325653 w 1949652"/>
                    <a:gd name="connsiteY2" fmla="*/ 276325 h 1415742"/>
                    <a:gd name="connsiteX3" fmla="*/ 1949643 w 1949652"/>
                    <a:gd name="connsiteY3" fmla="*/ 165754 h 1415742"/>
                    <a:gd name="connsiteX4" fmla="*/ 1256639 w 1949652"/>
                    <a:gd name="connsiteY4" fmla="*/ 1356716 h 1415742"/>
                    <a:gd name="connsiteX5" fmla="*/ 359720 w 1949652"/>
                    <a:gd name="connsiteY5" fmla="*/ 1165966 h 1415742"/>
                    <a:gd name="connsiteX6" fmla="*/ 269509 w 1949652"/>
                    <a:gd name="connsiteY6" fmla="*/ 498724 h 1415742"/>
                    <a:gd name="connsiteX7" fmla="*/ 492 w 1949652"/>
                    <a:gd name="connsiteY7" fmla="*/ 196290 h 1415742"/>
                    <a:gd name="connsiteX8" fmla="*/ 349182 w 1949652"/>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643" h="1415742">
                      <a:moveTo>
                        <a:pt x="349182" y="193"/>
                      </a:moveTo>
                      <a:cubicBezTo>
                        <a:pt x="470499" y="5835"/>
                        <a:pt x="613151" y="193109"/>
                        <a:pt x="728397" y="230141"/>
                      </a:cubicBezTo>
                      <a:cubicBezTo>
                        <a:pt x="843643" y="267173"/>
                        <a:pt x="1122112" y="287056"/>
                        <a:pt x="1325653" y="276325"/>
                      </a:cubicBezTo>
                      <a:cubicBezTo>
                        <a:pt x="1529194" y="265594"/>
                        <a:pt x="1755572" y="161774"/>
                        <a:pt x="1949643" y="165754"/>
                      </a:cubicBezTo>
                      <a:cubicBezTo>
                        <a:pt x="1775274" y="724901"/>
                        <a:pt x="1584788" y="1064200"/>
                        <a:pt x="1242529" y="1356716"/>
                      </a:cubicBezTo>
                      <a:cubicBezTo>
                        <a:pt x="1020044" y="1519519"/>
                        <a:pt x="521890" y="1308965"/>
                        <a:pt x="359720" y="1165966"/>
                      </a:cubicBezTo>
                      <a:cubicBezTo>
                        <a:pt x="197550" y="1022967"/>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983">
                  <a:extLst>
                    <a:ext uri="{FF2B5EF4-FFF2-40B4-BE49-F238E27FC236}">
                      <a16:creationId xmlns:a16="http://schemas.microsoft.com/office/drawing/2014/main" id="{757EBEBA-986A-4D4A-8D7D-733863F3582A}"/>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984">
                  <a:extLst>
                    <a:ext uri="{FF2B5EF4-FFF2-40B4-BE49-F238E27FC236}">
                      <a16:creationId xmlns:a16="http://schemas.microsoft.com/office/drawing/2014/main" id="{6B030AC3-1D1C-43F7-89F5-C4621B80633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6C7280C6-6BBD-4BA2-A616-64A9E2B87A4A}"/>
                    </a:ext>
                  </a:extLst>
                </p:cNvPr>
                <p:cNvSpPr/>
                <p:nvPr/>
              </p:nvSpPr>
              <p:spPr>
                <a:xfrm>
                  <a:off x="4452612" y="4460898"/>
                  <a:ext cx="63799" cy="956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57">
                  <a:extLst>
                    <a:ext uri="{FF2B5EF4-FFF2-40B4-BE49-F238E27FC236}">
                      <a16:creationId xmlns:a16="http://schemas.microsoft.com/office/drawing/2014/main" id="{0156B3B4-D120-4470-ACF7-DCFE13C7AF84}"/>
                    </a:ext>
                  </a:extLst>
                </p:cNvPr>
                <p:cNvSpPr/>
                <p:nvPr/>
              </p:nvSpPr>
              <p:spPr>
                <a:xfrm>
                  <a:off x="4554122" y="5320176"/>
                  <a:ext cx="178911" cy="50924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 name="connsiteX0" fmla="*/ 9965 w 206947"/>
                    <a:gd name="connsiteY0" fmla="*/ 3649 h 637640"/>
                    <a:gd name="connsiteX1" fmla="*/ 206947 w 206947"/>
                    <a:gd name="connsiteY1" fmla="*/ 0 h 637640"/>
                    <a:gd name="connsiteX2" fmla="*/ 133831 w 206947"/>
                    <a:gd name="connsiteY2" fmla="*/ 637640 h 637640"/>
                    <a:gd name="connsiteX3" fmla="*/ 0 w 206947"/>
                    <a:gd name="connsiteY3" fmla="*/ 604762 h 637640"/>
                    <a:gd name="connsiteX4" fmla="*/ 9965 w 206947"/>
                    <a:gd name="connsiteY4" fmla="*/ 3649 h 637640"/>
                    <a:gd name="connsiteX0" fmla="*/ 9965 w 206947"/>
                    <a:gd name="connsiteY0" fmla="*/ 3649 h 604762"/>
                    <a:gd name="connsiteX1" fmla="*/ 206947 w 206947"/>
                    <a:gd name="connsiteY1" fmla="*/ 0 h 604762"/>
                    <a:gd name="connsiteX2" fmla="*/ 153052 w 206947"/>
                    <a:gd name="connsiteY2" fmla="*/ 578458 h 604762"/>
                    <a:gd name="connsiteX3" fmla="*/ 0 w 206947"/>
                    <a:gd name="connsiteY3" fmla="*/ 604762 h 604762"/>
                    <a:gd name="connsiteX4" fmla="*/ 9965 w 206947"/>
                    <a:gd name="connsiteY4" fmla="*/ 3649 h 6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947" h="604762">
                      <a:moveTo>
                        <a:pt x="9965" y="3649"/>
                      </a:moveTo>
                      <a:lnTo>
                        <a:pt x="206947" y="0"/>
                      </a:lnTo>
                      <a:lnTo>
                        <a:pt x="153052" y="578458"/>
                      </a:lnTo>
                      <a:lnTo>
                        <a:pt x="0" y="604762"/>
                      </a:lnTo>
                      <a:lnTo>
                        <a:pt x="9965"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987">
                  <a:extLst>
                    <a:ext uri="{FF2B5EF4-FFF2-40B4-BE49-F238E27FC236}">
                      <a16:creationId xmlns:a16="http://schemas.microsoft.com/office/drawing/2014/main" id="{788FD5F5-4D4F-47AC-9479-31765576199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57">
                  <a:extLst>
                    <a:ext uri="{FF2B5EF4-FFF2-40B4-BE49-F238E27FC236}">
                      <a16:creationId xmlns:a16="http://schemas.microsoft.com/office/drawing/2014/main" id="{90EFD67E-DC42-4B94-9A69-A7D61C3CD631}"/>
                    </a:ext>
                  </a:extLst>
                </p:cNvPr>
                <p:cNvSpPr/>
                <p:nvPr/>
              </p:nvSpPr>
              <p:spPr>
                <a:xfrm>
                  <a:off x="4795296" y="5337767"/>
                  <a:ext cx="173974" cy="417907"/>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 name="connsiteX0" fmla="*/ 0 w 197345"/>
                    <a:gd name="connsiteY0" fmla="*/ 0 h 614725"/>
                    <a:gd name="connsiteX1" fmla="*/ 196980 w 197345"/>
                    <a:gd name="connsiteY1" fmla="*/ 42560 h 614725"/>
                    <a:gd name="connsiteX2" fmla="*/ 194833 w 197345"/>
                    <a:gd name="connsiteY2" fmla="*/ 614725 h 614725"/>
                    <a:gd name="connsiteX3" fmla="*/ 14402 w 197345"/>
                    <a:gd name="connsiteY3" fmla="*/ 496295 h 614725"/>
                    <a:gd name="connsiteX4" fmla="*/ 0 w 197345"/>
                    <a:gd name="connsiteY4" fmla="*/ 0 h 614725"/>
                    <a:gd name="connsiteX0" fmla="*/ 0 w 201235"/>
                    <a:gd name="connsiteY0" fmla="*/ 0 h 496295"/>
                    <a:gd name="connsiteX1" fmla="*/ 196980 w 201235"/>
                    <a:gd name="connsiteY1" fmla="*/ 42560 h 496295"/>
                    <a:gd name="connsiteX2" fmla="*/ 201235 w 201235"/>
                    <a:gd name="connsiteY2" fmla="*/ 456901 h 496295"/>
                    <a:gd name="connsiteX3" fmla="*/ 14402 w 201235"/>
                    <a:gd name="connsiteY3" fmla="*/ 496295 h 496295"/>
                    <a:gd name="connsiteX4" fmla="*/ 0 w 201235"/>
                    <a:gd name="connsiteY4" fmla="*/ 0 h 496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35" h="496295">
                      <a:moveTo>
                        <a:pt x="0" y="0"/>
                      </a:moveTo>
                      <a:lnTo>
                        <a:pt x="196980" y="42560"/>
                      </a:lnTo>
                      <a:cubicBezTo>
                        <a:pt x="198826" y="244680"/>
                        <a:pt x="199389" y="254781"/>
                        <a:pt x="201235" y="456901"/>
                      </a:cubicBezTo>
                      <a:lnTo>
                        <a:pt x="14402" y="496295"/>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Freeform 979">
                <a:extLst>
                  <a:ext uri="{FF2B5EF4-FFF2-40B4-BE49-F238E27FC236}">
                    <a16:creationId xmlns:a16="http://schemas.microsoft.com/office/drawing/2014/main" id="{1DFEE547-F64F-4040-962A-DD6ED54E348D}"/>
                  </a:ext>
                </a:extLst>
              </p:cNvPr>
              <p:cNvSpPr/>
              <p:nvPr/>
            </p:nvSpPr>
            <p:spPr>
              <a:xfrm flipH="1">
                <a:off x="7176480" y="6030253"/>
                <a:ext cx="66422" cy="4100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4155F340-7F66-46E4-8B2E-A60674D714FA}"/>
                </a:ext>
              </a:extLst>
            </p:cNvPr>
            <p:cNvGrpSpPr/>
            <p:nvPr/>
          </p:nvGrpSpPr>
          <p:grpSpPr>
            <a:xfrm>
              <a:off x="6965830" y="5670086"/>
              <a:ext cx="419991" cy="199148"/>
              <a:chOff x="3392451" y="3360550"/>
              <a:chExt cx="1680190" cy="796592"/>
            </a:xfrm>
          </p:grpSpPr>
          <p:sp>
            <p:nvSpPr>
              <p:cNvPr id="141" name="Rectangle 140">
                <a:extLst>
                  <a:ext uri="{FF2B5EF4-FFF2-40B4-BE49-F238E27FC236}">
                    <a16:creationId xmlns:a16="http://schemas.microsoft.com/office/drawing/2014/main" id="{7B8E89CE-6389-497A-BE4A-8057A4C87E8F}"/>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B314B8AA-ADAF-45CD-AD8E-74C2ED5FD99F}"/>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27C7E074-25D7-4DB5-8D2D-E3716CD0B542}"/>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a:extLst>
                <a:ext uri="{FF2B5EF4-FFF2-40B4-BE49-F238E27FC236}">
                  <a16:creationId xmlns:a16="http://schemas.microsoft.com/office/drawing/2014/main" id="{45C30F6A-10E3-4511-B745-78AC355A65A8}"/>
                </a:ext>
              </a:extLst>
            </p:cNvPr>
            <p:cNvSpPr/>
            <p:nvPr/>
          </p:nvSpPr>
          <p:spPr>
            <a:xfrm>
              <a:off x="6890114" y="5718375"/>
              <a:ext cx="571423" cy="1143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3F52CF00-1AE2-41B7-99D0-E84B313AC4AF}"/>
                </a:ext>
              </a:extLst>
            </p:cNvPr>
            <p:cNvSpPr/>
            <p:nvPr/>
          </p:nvSpPr>
          <p:spPr>
            <a:xfrm>
              <a:off x="6970113" y="5813623"/>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69C556E-D5B1-423D-8F02-4572642FFCDB}"/>
                </a:ext>
              </a:extLst>
            </p:cNvPr>
            <p:cNvSpPr/>
            <p:nvPr/>
          </p:nvSpPr>
          <p:spPr>
            <a:xfrm>
              <a:off x="6970113" y="5683961"/>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E169147D-0756-416A-ABFA-DAACC2C8EAE9}"/>
                </a:ext>
              </a:extLst>
            </p:cNvPr>
            <p:cNvSpPr/>
            <p:nvPr/>
          </p:nvSpPr>
          <p:spPr>
            <a:xfrm>
              <a:off x="7427468"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D17D229E-7FCE-412B-9164-DAEA88A97ADC}"/>
                </a:ext>
              </a:extLst>
            </p:cNvPr>
            <p:cNvSpPr/>
            <p:nvPr/>
          </p:nvSpPr>
          <p:spPr>
            <a:xfrm>
              <a:off x="6900044"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lowchart: Extract 35">
              <a:extLst>
                <a:ext uri="{FF2B5EF4-FFF2-40B4-BE49-F238E27FC236}">
                  <a16:creationId xmlns:a16="http://schemas.microsoft.com/office/drawing/2014/main" id="{4161AD2C-1F82-4A47-BBBD-935DACBF0D2E}"/>
                </a:ext>
              </a:extLst>
            </p:cNvPr>
            <p:cNvSpPr/>
            <p:nvPr/>
          </p:nvSpPr>
          <p:spPr>
            <a:xfrm rot="16200000">
              <a:off x="6851624"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lowchart: Extract 36">
              <a:extLst>
                <a:ext uri="{FF2B5EF4-FFF2-40B4-BE49-F238E27FC236}">
                  <a16:creationId xmlns:a16="http://schemas.microsoft.com/office/drawing/2014/main" id="{CA1B085B-5767-4BEF-B8C4-CC9FD77A44D9}"/>
                </a:ext>
              </a:extLst>
            </p:cNvPr>
            <p:cNvSpPr/>
            <p:nvPr/>
          </p:nvSpPr>
          <p:spPr>
            <a:xfrm rot="5400000" flipH="1">
              <a:off x="7456271"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ADE86E77-E81F-4933-90EC-1A125F21505D}"/>
                </a:ext>
              </a:extLst>
            </p:cNvPr>
            <p:cNvGrpSpPr/>
            <p:nvPr/>
          </p:nvGrpSpPr>
          <p:grpSpPr>
            <a:xfrm>
              <a:off x="7007122" y="5547875"/>
              <a:ext cx="176132" cy="70820"/>
              <a:chOff x="3467860" y="2630648"/>
              <a:chExt cx="704622" cy="283281"/>
            </a:xfrm>
          </p:grpSpPr>
          <p:sp>
            <p:nvSpPr>
              <p:cNvPr id="101" name="Freeform 935">
                <a:extLst>
                  <a:ext uri="{FF2B5EF4-FFF2-40B4-BE49-F238E27FC236}">
                    <a16:creationId xmlns:a16="http://schemas.microsoft.com/office/drawing/2014/main" id="{C2BEB312-8EC0-480F-A2B5-4E75882018EC}"/>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a:extLst>
                  <a:ext uri="{FF2B5EF4-FFF2-40B4-BE49-F238E27FC236}">
                    <a16:creationId xmlns:a16="http://schemas.microsoft.com/office/drawing/2014/main" id="{52057C60-25C9-4223-BE5C-984EFFCEEF37}"/>
                  </a:ext>
                </a:extLst>
              </p:cNvPr>
              <p:cNvGrpSpPr/>
              <p:nvPr/>
            </p:nvGrpSpPr>
            <p:grpSpPr>
              <a:xfrm>
                <a:off x="3870845" y="2741360"/>
                <a:ext cx="200412" cy="46251"/>
                <a:chOff x="3739675" y="2714693"/>
                <a:chExt cx="200412" cy="70335"/>
              </a:xfrm>
            </p:grpSpPr>
            <p:sp>
              <p:nvSpPr>
                <p:cNvPr id="139" name="Oval 138">
                  <a:extLst>
                    <a:ext uri="{FF2B5EF4-FFF2-40B4-BE49-F238E27FC236}">
                      <a16:creationId xmlns:a16="http://schemas.microsoft.com/office/drawing/2014/main" id="{E635287B-D5EF-405E-A4AA-86FC4710BB8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34397BE8-4903-4B5C-A997-AFF124382F6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3" name="Group 102">
                <a:extLst>
                  <a:ext uri="{FF2B5EF4-FFF2-40B4-BE49-F238E27FC236}">
                    <a16:creationId xmlns:a16="http://schemas.microsoft.com/office/drawing/2014/main" id="{C55E20C9-6064-4290-AAFD-033E16A09B70}"/>
                  </a:ext>
                </a:extLst>
              </p:cNvPr>
              <p:cNvGrpSpPr/>
              <p:nvPr/>
            </p:nvGrpSpPr>
            <p:grpSpPr>
              <a:xfrm>
                <a:off x="3894466" y="2661694"/>
                <a:ext cx="200412" cy="46251"/>
                <a:chOff x="3739675" y="2714693"/>
                <a:chExt cx="200412" cy="70335"/>
              </a:xfrm>
            </p:grpSpPr>
            <p:sp>
              <p:nvSpPr>
                <p:cNvPr id="137" name="Oval 136">
                  <a:extLst>
                    <a:ext uri="{FF2B5EF4-FFF2-40B4-BE49-F238E27FC236}">
                      <a16:creationId xmlns:a16="http://schemas.microsoft.com/office/drawing/2014/main" id="{94381206-3B41-4360-A09B-712CB3C767F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Oval 137">
                  <a:extLst>
                    <a:ext uri="{FF2B5EF4-FFF2-40B4-BE49-F238E27FC236}">
                      <a16:creationId xmlns:a16="http://schemas.microsoft.com/office/drawing/2014/main" id="{142CEA26-4EE7-4716-9228-DEFD6154102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4" name="Group 103">
                <a:extLst>
                  <a:ext uri="{FF2B5EF4-FFF2-40B4-BE49-F238E27FC236}">
                    <a16:creationId xmlns:a16="http://schemas.microsoft.com/office/drawing/2014/main" id="{961829AB-F3EC-4149-9D38-510EBCF84E90}"/>
                  </a:ext>
                </a:extLst>
              </p:cNvPr>
              <p:cNvGrpSpPr/>
              <p:nvPr/>
            </p:nvGrpSpPr>
            <p:grpSpPr>
              <a:xfrm>
                <a:off x="3840049" y="2787811"/>
                <a:ext cx="200412" cy="46251"/>
                <a:chOff x="3739675" y="2714693"/>
                <a:chExt cx="200412" cy="70335"/>
              </a:xfrm>
            </p:grpSpPr>
            <p:sp>
              <p:nvSpPr>
                <p:cNvPr id="135" name="Oval 134">
                  <a:extLst>
                    <a:ext uri="{FF2B5EF4-FFF2-40B4-BE49-F238E27FC236}">
                      <a16:creationId xmlns:a16="http://schemas.microsoft.com/office/drawing/2014/main" id="{7EBAA7E6-A593-4E6D-822E-B9F1E43D095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FB5FA78F-18DE-44C3-B727-DC9D28656AD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5" name="Group 104">
                <a:extLst>
                  <a:ext uri="{FF2B5EF4-FFF2-40B4-BE49-F238E27FC236}">
                    <a16:creationId xmlns:a16="http://schemas.microsoft.com/office/drawing/2014/main" id="{D7C21E44-B33B-4140-BA9C-5EC98A46CA5A}"/>
                  </a:ext>
                </a:extLst>
              </p:cNvPr>
              <p:cNvGrpSpPr/>
              <p:nvPr/>
            </p:nvGrpSpPr>
            <p:grpSpPr>
              <a:xfrm>
                <a:off x="3770943" y="2828260"/>
                <a:ext cx="200412" cy="46251"/>
                <a:chOff x="3739675" y="2714693"/>
                <a:chExt cx="200412" cy="70335"/>
              </a:xfrm>
            </p:grpSpPr>
            <p:sp>
              <p:nvSpPr>
                <p:cNvPr id="133" name="Oval 132">
                  <a:extLst>
                    <a:ext uri="{FF2B5EF4-FFF2-40B4-BE49-F238E27FC236}">
                      <a16:creationId xmlns:a16="http://schemas.microsoft.com/office/drawing/2014/main" id="{1E50831A-386D-430D-8F58-B46B4A909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Oval 133">
                  <a:extLst>
                    <a:ext uri="{FF2B5EF4-FFF2-40B4-BE49-F238E27FC236}">
                      <a16:creationId xmlns:a16="http://schemas.microsoft.com/office/drawing/2014/main" id="{BB7E76F2-3F60-4EE7-8564-EFF9A5A8FE1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6" name="Group 105">
                <a:extLst>
                  <a:ext uri="{FF2B5EF4-FFF2-40B4-BE49-F238E27FC236}">
                    <a16:creationId xmlns:a16="http://schemas.microsoft.com/office/drawing/2014/main" id="{A2D2E2CB-7419-45EF-8145-C1CDFDD0039E}"/>
                  </a:ext>
                </a:extLst>
              </p:cNvPr>
              <p:cNvGrpSpPr/>
              <p:nvPr/>
            </p:nvGrpSpPr>
            <p:grpSpPr>
              <a:xfrm>
                <a:off x="3702366" y="2790008"/>
                <a:ext cx="200412" cy="45719"/>
                <a:chOff x="3739675" y="2714693"/>
                <a:chExt cx="200412" cy="70335"/>
              </a:xfrm>
            </p:grpSpPr>
            <p:sp>
              <p:nvSpPr>
                <p:cNvPr id="131" name="Oval 130">
                  <a:extLst>
                    <a:ext uri="{FF2B5EF4-FFF2-40B4-BE49-F238E27FC236}">
                      <a16:creationId xmlns:a16="http://schemas.microsoft.com/office/drawing/2014/main" id="{6A7CC939-9FCD-4B70-B091-17E0E4C999E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Oval 131">
                  <a:extLst>
                    <a:ext uri="{FF2B5EF4-FFF2-40B4-BE49-F238E27FC236}">
                      <a16:creationId xmlns:a16="http://schemas.microsoft.com/office/drawing/2014/main" id="{17D37ED3-63A1-4FED-94B3-39A3E79660E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7" name="Group 106">
                <a:extLst>
                  <a:ext uri="{FF2B5EF4-FFF2-40B4-BE49-F238E27FC236}">
                    <a16:creationId xmlns:a16="http://schemas.microsoft.com/office/drawing/2014/main" id="{9B45F5EC-5BCB-4B38-828B-D6219F2EB484}"/>
                  </a:ext>
                </a:extLst>
              </p:cNvPr>
              <p:cNvGrpSpPr/>
              <p:nvPr/>
            </p:nvGrpSpPr>
            <p:grpSpPr>
              <a:xfrm>
                <a:off x="3660290" y="2835696"/>
                <a:ext cx="200412" cy="58765"/>
                <a:chOff x="3739675" y="2714693"/>
                <a:chExt cx="200412" cy="70335"/>
              </a:xfrm>
            </p:grpSpPr>
            <p:sp>
              <p:nvSpPr>
                <p:cNvPr id="129" name="Oval 128">
                  <a:extLst>
                    <a:ext uri="{FF2B5EF4-FFF2-40B4-BE49-F238E27FC236}">
                      <a16:creationId xmlns:a16="http://schemas.microsoft.com/office/drawing/2014/main" id="{F175B483-4869-43E4-9C1A-7A91C0412E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41AC6DF-2238-4478-9652-E565C408BE0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8" name="Group 107">
                <a:extLst>
                  <a:ext uri="{FF2B5EF4-FFF2-40B4-BE49-F238E27FC236}">
                    <a16:creationId xmlns:a16="http://schemas.microsoft.com/office/drawing/2014/main" id="{463F3A25-6B18-4EB7-8EF7-4E337547A7B1}"/>
                  </a:ext>
                </a:extLst>
              </p:cNvPr>
              <p:cNvGrpSpPr/>
              <p:nvPr/>
            </p:nvGrpSpPr>
            <p:grpSpPr>
              <a:xfrm>
                <a:off x="3537824" y="2854536"/>
                <a:ext cx="200412" cy="46251"/>
                <a:chOff x="3739675" y="2714693"/>
                <a:chExt cx="200412" cy="70335"/>
              </a:xfrm>
            </p:grpSpPr>
            <p:sp>
              <p:nvSpPr>
                <p:cNvPr id="127" name="Oval 126">
                  <a:extLst>
                    <a:ext uri="{FF2B5EF4-FFF2-40B4-BE49-F238E27FC236}">
                      <a16:creationId xmlns:a16="http://schemas.microsoft.com/office/drawing/2014/main" id="{2F18688D-4637-4070-8A46-2DE92CA5BE3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12D9842E-CA3A-45E3-BE2F-1A893498F89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9" name="Group 108">
                <a:extLst>
                  <a:ext uri="{FF2B5EF4-FFF2-40B4-BE49-F238E27FC236}">
                    <a16:creationId xmlns:a16="http://schemas.microsoft.com/office/drawing/2014/main" id="{AC866FE4-06A6-4DDB-A0C0-50AB897F33CC}"/>
                  </a:ext>
                </a:extLst>
              </p:cNvPr>
              <p:cNvGrpSpPr/>
              <p:nvPr/>
            </p:nvGrpSpPr>
            <p:grpSpPr>
              <a:xfrm>
                <a:off x="3571637" y="2809505"/>
                <a:ext cx="200412" cy="46251"/>
                <a:chOff x="3739675" y="2714693"/>
                <a:chExt cx="200412" cy="70335"/>
              </a:xfrm>
            </p:grpSpPr>
            <p:sp>
              <p:nvSpPr>
                <p:cNvPr id="125" name="Oval 124">
                  <a:extLst>
                    <a:ext uri="{FF2B5EF4-FFF2-40B4-BE49-F238E27FC236}">
                      <a16:creationId xmlns:a16="http://schemas.microsoft.com/office/drawing/2014/main" id="{5759FF31-5EAA-4A49-8FC2-F67C610378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Oval 125">
                  <a:extLst>
                    <a:ext uri="{FF2B5EF4-FFF2-40B4-BE49-F238E27FC236}">
                      <a16:creationId xmlns:a16="http://schemas.microsoft.com/office/drawing/2014/main" id="{17008596-1668-4793-95CB-AA3150773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0" name="Group 109">
                <a:extLst>
                  <a:ext uri="{FF2B5EF4-FFF2-40B4-BE49-F238E27FC236}">
                    <a16:creationId xmlns:a16="http://schemas.microsoft.com/office/drawing/2014/main" id="{54831E24-23EE-4262-AFCE-D54729572F2D}"/>
                  </a:ext>
                </a:extLst>
              </p:cNvPr>
              <p:cNvGrpSpPr/>
              <p:nvPr/>
            </p:nvGrpSpPr>
            <p:grpSpPr>
              <a:xfrm>
                <a:off x="3886556" y="2704368"/>
                <a:ext cx="200412" cy="46251"/>
                <a:chOff x="3739675" y="2714693"/>
                <a:chExt cx="200412" cy="70335"/>
              </a:xfrm>
            </p:grpSpPr>
            <p:sp>
              <p:nvSpPr>
                <p:cNvPr id="123" name="Oval 122">
                  <a:extLst>
                    <a:ext uri="{FF2B5EF4-FFF2-40B4-BE49-F238E27FC236}">
                      <a16:creationId xmlns:a16="http://schemas.microsoft.com/office/drawing/2014/main" id="{8868B777-1346-4E66-A79A-25E181B60E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Oval 123">
                  <a:extLst>
                    <a:ext uri="{FF2B5EF4-FFF2-40B4-BE49-F238E27FC236}">
                      <a16:creationId xmlns:a16="http://schemas.microsoft.com/office/drawing/2014/main" id="{9B6DFAEA-16E4-4EF3-9DA6-6B5D90853D9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1" name="Group 110">
                <a:extLst>
                  <a:ext uri="{FF2B5EF4-FFF2-40B4-BE49-F238E27FC236}">
                    <a16:creationId xmlns:a16="http://schemas.microsoft.com/office/drawing/2014/main" id="{E0D7A2D3-F70D-49BC-B030-9A6CF69FF63C}"/>
                  </a:ext>
                </a:extLst>
              </p:cNvPr>
              <p:cNvGrpSpPr/>
              <p:nvPr/>
            </p:nvGrpSpPr>
            <p:grpSpPr>
              <a:xfrm>
                <a:off x="3726645" y="2745098"/>
                <a:ext cx="200412" cy="46251"/>
                <a:chOff x="3739675" y="2714693"/>
                <a:chExt cx="200412" cy="70335"/>
              </a:xfrm>
            </p:grpSpPr>
            <p:sp>
              <p:nvSpPr>
                <p:cNvPr id="121" name="Oval 120">
                  <a:extLst>
                    <a:ext uri="{FF2B5EF4-FFF2-40B4-BE49-F238E27FC236}">
                      <a16:creationId xmlns:a16="http://schemas.microsoft.com/office/drawing/2014/main" id="{7704046A-C9DD-4AB1-B32E-73AE9E508B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338AC8F5-2A27-49DD-9C12-FE561D0E0E2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2" name="Group 111">
                <a:extLst>
                  <a:ext uri="{FF2B5EF4-FFF2-40B4-BE49-F238E27FC236}">
                    <a16:creationId xmlns:a16="http://schemas.microsoft.com/office/drawing/2014/main" id="{6F44FC54-A8C1-4199-A4BE-70CA082C2BF1}"/>
                  </a:ext>
                </a:extLst>
              </p:cNvPr>
              <p:cNvGrpSpPr/>
              <p:nvPr/>
            </p:nvGrpSpPr>
            <p:grpSpPr>
              <a:xfrm>
                <a:off x="3769057" y="2696995"/>
                <a:ext cx="200412" cy="46251"/>
                <a:chOff x="3739675" y="2714693"/>
                <a:chExt cx="200412" cy="70335"/>
              </a:xfrm>
            </p:grpSpPr>
            <p:sp>
              <p:nvSpPr>
                <p:cNvPr id="119" name="Oval 118">
                  <a:extLst>
                    <a:ext uri="{FF2B5EF4-FFF2-40B4-BE49-F238E27FC236}">
                      <a16:creationId xmlns:a16="http://schemas.microsoft.com/office/drawing/2014/main" id="{9896C733-FC77-4D73-8111-F7EA0074C91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Oval 119">
                  <a:extLst>
                    <a:ext uri="{FF2B5EF4-FFF2-40B4-BE49-F238E27FC236}">
                      <a16:creationId xmlns:a16="http://schemas.microsoft.com/office/drawing/2014/main" id="{064577EE-A108-46B9-94A9-529C9625A97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3" name="Group 112">
                <a:extLst>
                  <a:ext uri="{FF2B5EF4-FFF2-40B4-BE49-F238E27FC236}">
                    <a16:creationId xmlns:a16="http://schemas.microsoft.com/office/drawing/2014/main" id="{E6E807CE-2D22-4075-88FA-4A19E7665176}"/>
                  </a:ext>
                </a:extLst>
              </p:cNvPr>
              <p:cNvGrpSpPr/>
              <p:nvPr/>
            </p:nvGrpSpPr>
            <p:grpSpPr>
              <a:xfrm>
                <a:off x="3630410" y="2719623"/>
                <a:ext cx="200412" cy="46251"/>
                <a:chOff x="3739675" y="2714693"/>
                <a:chExt cx="200412" cy="70335"/>
              </a:xfrm>
            </p:grpSpPr>
            <p:sp>
              <p:nvSpPr>
                <p:cNvPr id="117" name="Oval 116">
                  <a:extLst>
                    <a:ext uri="{FF2B5EF4-FFF2-40B4-BE49-F238E27FC236}">
                      <a16:creationId xmlns:a16="http://schemas.microsoft.com/office/drawing/2014/main" id="{2CF28F8E-744F-40F9-A614-E2870D94564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Oval 117">
                  <a:extLst>
                    <a:ext uri="{FF2B5EF4-FFF2-40B4-BE49-F238E27FC236}">
                      <a16:creationId xmlns:a16="http://schemas.microsoft.com/office/drawing/2014/main" id="{6372A1AD-D212-404E-BDC2-F7017FEC9CE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4" name="Group 113">
                <a:extLst>
                  <a:ext uri="{FF2B5EF4-FFF2-40B4-BE49-F238E27FC236}">
                    <a16:creationId xmlns:a16="http://schemas.microsoft.com/office/drawing/2014/main" id="{A6CC1B44-C462-4D49-A3F2-2B00F29653CE}"/>
                  </a:ext>
                </a:extLst>
              </p:cNvPr>
              <p:cNvGrpSpPr/>
              <p:nvPr/>
            </p:nvGrpSpPr>
            <p:grpSpPr>
              <a:xfrm>
                <a:off x="3593942" y="2762460"/>
                <a:ext cx="200412" cy="46251"/>
                <a:chOff x="3739675" y="2714693"/>
                <a:chExt cx="200412" cy="70335"/>
              </a:xfrm>
            </p:grpSpPr>
            <p:sp>
              <p:nvSpPr>
                <p:cNvPr id="115" name="Oval 114">
                  <a:extLst>
                    <a:ext uri="{FF2B5EF4-FFF2-40B4-BE49-F238E27FC236}">
                      <a16:creationId xmlns:a16="http://schemas.microsoft.com/office/drawing/2014/main" id="{AB5B04EA-D3CF-47B0-9430-E193463C969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Oval 115">
                  <a:extLst>
                    <a:ext uri="{FF2B5EF4-FFF2-40B4-BE49-F238E27FC236}">
                      <a16:creationId xmlns:a16="http://schemas.microsoft.com/office/drawing/2014/main" id="{15EAA31B-D36F-4429-B64A-E13C9536E6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9" name="Group 38">
              <a:extLst>
                <a:ext uri="{FF2B5EF4-FFF2-40B4-BE49-F238E27FC236}">
                  <a16:creationId xmlns:a16="http://schemas.microsoft.com/office/drawing/2014/main" id="{FD83247B-8C78-4F9E-BA67-20D349A015AF}"/>
                </a:ext>
              </a:extLst>
            </p:cNvPr>
            <p:cNvGrpSpPr/>
            <p:nvPr/>
          </p:nvGrpSpPr>
          <p:grpSpPr>
            <a:xfrm>
              <a:off x="7161212" y="5548474"/>
              <a:ext cx="176132" cy="70820"/>
              <a:chOff x="4084304" y="2633045"/>
              <a:chExt cx="704622" cy="283281"/>
            </a:xfrm>
          </p:grpSpPr>
          <p:sp>
            <p:nvSpPr>
              <p:cNvPr id="61" name="Freeform 895">
                <a:extLst>
                  <a:ext uri="{FF2B5EF4-FFF2-40B4-BE49-F238E27FC236}">
                    <a16:creationId xmlns:a16="http://schemas.microsoft.com/office/drawing/2014/main" id="{4095713E-4600-4585-8068-C6A41AB5932C}"/>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a:extLst>
                  <a:ext uri="{FF2B5EF4-FFF2-40B4-BE49-F238E27FC236}">
                    <a16:creationId xmlns:a16="http://schemas.microsoft.com/office/drawing/2014/main" id="{3135FDDE-40F8-45A1-8633-479390FC8E76}"/>
                  </a:ext>
                </a:extLst>
              </p:cNvPr>
              <p:cNvGrpSpPr/>
              <p:nvPr/>
            </p:nvGrpSpPr>
            <p:grpSpPr>
              <a:xfrm flipH="1">
                <a:off x="4192614" y="2741875"/>
                <a:ext cx="200412" cy="46251"/>
                <a:chOff x="3739675" y="2714693"/>
                <a:chExt cx="200412" cy="70335"/>
              </a:xfrm>
            </p:grpSpPr>
            <p:sp>
              <p:nvSpPr>
                <p:cNvPr id="99" name="Oval 98">
                  <a:extLst>
                    <a:ext uri="{FF2B5EF4-FFF2-40B4-BE49-F238E27FC236}">
                      <a16:creationId xmlns:a16="http://schemas.microsoft.com/office/drawing/2014/main" id="{678D8E76-12C1-446B-8983-8915B8CD9A9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419C6AE-CAE5-4D2A-8002-ACAFC83B382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2">
                <a:extLst>
                  <a:ext uri="{FF2B5EF4-FFF2-40B4-BE49-F238E27FC236}">
                    <a16:creationId xmlns:a16="http://schemas.microsoft.com/office/drawing/2014/main" id="{75ECA26E-AE59-400B-BA1A-47BCB20F54EB}"/>
                  </a:ext>
                </a:extLst>
              </p:cNvPr>
              <p:cNvGrpSpPr/>
              <p:nvPr/>
            </p:nvGrpSpPr>
            <p:grpSpPr>
              <a:xfrm flipH="1">
                <a:off x="4168993" y="2662209"/>
                <a:ext cx="200412" cy="46251"/>
                <a:chOff x="3739675" y="2714693"/>
                <a:chExt cx="200412" cy="70335"/>
              </a:xfrm>
            </p:grpSpPr>
            <p:sp>
              <p:nvSpPr>
                <p:cNvPr id="97" name="Oval 96">
                  <a:extLst>
                    <a:ext uri="{FF2B5EF4-FFF2-40B4-BE49-F238E27FC236}">
                      <a16:creationId xmlns:a16="http://schemas.microsoft.com/office/drawing/2014/main" id="{717BB440-CE73-4343-AA6F-E937B3B7AFA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DDE29C7A-87A4-4926-BA23-CE1D140BA9C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3">
                <a:extLst>
                  <a:ext uri="{FF2B5EF4-FFF2-40B4-BE49-F238E27FC236}">
                    <a16:creationId xmlns:a16="http://schemas.microsoft.com/office/drawing/2014/main" id="{DF2754F3-0516-4CF3-B880-593DF0F74425}"/>
                  </a:ext>
                </a:extLst>
              </p:cNvPr>
              <p:cNvGrpSpPr/>
              <p:nvPr/>
            </p:nvGrpSpPr>
            <p:grpSpPr>
              <a:xfrm flipH="1">
                <a:off x="4223410" y="2788326"/>
                <a:ext cx="200412" cy="46251"/>
                <a:chOff x="3739675" y="2714693"/>
                <a:chExt cx="200412" cy="70335"/>
              </a:xfrm>
            </p:grpSpPr>
            <p:sp>
              <p:nvSpPr>
                <p:cNvPr id="95" name="Oval 94">
                  <a:extLst>
                    <a:ext uri="{FF2B5EF4-FFF2-40B4-BE49-F238E27FC236}">
                      <a16:creationId xmlns:a16="http://schemas.microsoft.com/office/drawing/2014/main" id="{9D26302E-33DB-4D97-A1F4-A0A0F321C4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0225D9B-8D55-4D65-8657-6C5BC57B2FE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4">
                <a:extLst>
                  <a:ext uri="{FF2B5EF4-FFF2-40B4-BE49-F238E27FC236}">
                    <a16:creationId xmlns:a16="http://schemas.microsoft.com/office/drawing/2014/main" id="{D11CED2A-AB9A-4C82-93F4-52492AB71FFF}"/>
                  </a:ext>
                </a:extLst>
              </p:cNvPr>
              <p:cNvGrpSpPr/>
              <p:nvPr/>
            </p:nvGrpSpPr>
            <p:grpSpPr>
              <a:xfrm flipH="1">
                <a:off x="4292516" y="2828775"/>
                <a:ext cx="200412" cy="46251"/>
                <a:chOff x="3739675" y="2714693"/>
                <a:chExt cx="200412" cy="70335"/>
              </a:xfrm>
            </p:grpSpPr>
            <p:sp>
              <p:nvSpPr>
                <p:cNvPr id="93" name="Oval 92">
                  <a:extLst>
                    <a:ext uri="{FF2B5EF4-FFF2-40B4-BE49-F238E27FC236}">
                      <a16:creationId xmlns:a16="http://schemas.microsoft.com/office/drawing/2014/main" id="{2D77A479-EB38-4F89-B548-A083A036665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775365ED-62CA-434A-802F-D867B69163E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5">
                <a:extLst>
                  <a:ext uri="{FF2B5EF4-FFF2-40B4-BE49-F238E27FC236}">
                    <a16:creationId xmlns:a16="http://schemas.microsoft.com/office/drawing/2014/main" id="{4FD50067-DC6D-4041-AB4B-A5C2C8E38BED}"/>
                  </a:ext>
                </a:extLst>
              </p:cNvPr>
              <p:cNvGrpSpPr/>
              <p:nvPr/>
            </p:nvGrpSpPr>
            <p:grpSpPr>
              <a:xfrm flipH="1">
                <a:off x="4361093" y="2790523"/>
                <a:ext cx="200412" cy="45719"/>
                <a:chOff x="3739675" y="2714693"/>
                <a:chExt cx="200412" cy="70335"/>
              </a:xfrm>
            </p:grpSpPr>
            <p:sp>
              <p:nvSpPr>
                <p:cNvPr id="91" name="Oval 90">
                  <a:extLst>
                    <a:ext uri="{FF2B5EF4-FFF2-40B4-BE49-F238E27FC236}">
                      <a16:creationId xmlns:a16="http://schemas.microsoft.com/office/drawing/2014/main" id="{A2B19505-EC51-4462-9F34-A72747AEDC6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F4D9ECBF-F3D3-412E-8060-29772B280DE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7" name="Group 66">
                <a:extLst>
                  <a:ext uri="{FF2B5EF4-FFF2-40B4-BE49-F238E27FC236}">
                    <a16:creationId xmlns:a16="http://schemas.microsoft.com/office/drawing/2014/main" id="{0716FCFA-447E-4554-9FDB-1FE299CF4B0E}"/>
                  </a:ext>
                </a:extLst>
              </p:cNvPr>
              <p:cNvGrpSpPr/>
              <p:nvPr/>
            </p:nvGrpSpPr>
            <p:grpSpPr>
              <a:xfrm flipH="1">
                <a:off x="4403169" y="2836211"/>
                <a:ext cx="200412" cy="58765"/>
                <a:chOff x="3739675" y="2714693"/>
                <a:chExt cx="200412" cy="70335"/>
              </a:xfrm>
            </p:grpSpPr>
            <p:sp>
              <p:nvSpPr>
                <p:cNvPr id="89" name="Oval 88">
                  <a:extLst>
                    <a:ext uri="{FF2B5EF4-FFF2-40B4-BE49-F238E27FC236}">
                      <a16:creationId xmlns:a16="http://schemas.microsoft.com/office/drawing/2014/main" id="{A1B5BCF5-3010-4356-8900-141C11213B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9BB757D4-7E87-491D-9614-26A792665AC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67">
                <a:extLst>
                  <a:ext uri="{FF2B5EF4-FFF2-40B4-BE49-F238E27FC236}">
                    <a16:creationId xmlns:a16="http://schemas.microsoft.com/office/drawing/2014/main" id="{979B7175-38ED-419D-B9DC-91C4F720571F}"/>
                  </a:ext>
                </a:extLst>
              </p:cNvPr>
              <p:cNvGrpSpPr/>
              <p:nvPr/>
            </p:nvGrpSpPr>
            <p:grpSpPr>
              <a:xfrm flipH="1">
                <a:off x="4525635" y="2855051"/>
                <a:ext cx="200412" cy="46251"/>
                <a:chOff x="3739675" y="2714693"/>
                <a:chExt cx="200412" cy="70335"/>
              </a:xfrm>
            </p:grpSpPr>
            <p:sp>
              <p:nvSpPr>
                <p:cNvPr id="87" name="Oval 86">
                  <a:extLst>
                    <a:ext uri="{FF2B5EF4-FFF2-40B4-BE49-F238E27FC236}">
                      <a16:creationId xmlns:a16="http://schemas.microsoft.com/office/drawing/2014/main" id="{DD1F0E06-DA57-4881-950E-4C861EB596D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89EEC802-793E-4905-9084-D6DABF1351D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oup 68">
                <a:extLst>
                  <a:ext uri="{FF2B5EF4-FFF2-40B4-BE49-F238E27FC236}">
                    <a16:creationId xmlns:a16="http://schemas.microsoft.com/office/drawing/2014/main" id="{9EC498B1-EF75-4ADD-837D-5844F619850B}"/>
                  </a:ext>
                </a:extLst>
              </p:cNvPr>
              <p:cNvGrpSpPr/>
              <p:nvPr/>
            </p:nvGrpSpPr>
            <p:grpSpPr>
              <a:xfrm flipH="1">
                <a:off x="4491822" y="2810020"/>
                <a:ext cx="200412" cy="46251"/>
                <a:chOff x="3739675" y="2714693"/>
                <a:chExt cx="200412" cy="70335"/>
              </a:xfrm>
            </p:grpSpPr>
            <p:sp>
              <p:nvSpPr>
                <p:cNvPr id="85" name="Oval 84">
                  <a:extLst>
                    <a:ext uri="{FF2B5EF4-FFF2-40B4-BE49-F238E27FC236}">
                      <a16:creationId xmlns:a16="http://schemas.microsoft.com/office/drawing/2014/main" id="{6ECA51CF-0F80-4AC9-BD15-0BFA3EB4BD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242966CA-2B80-4626-8704-340A9CF82C4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EAA0575D-9B2A-4B24-B364-DEC35F5442B1}"/>
                  </a:ext>
                </a:extLst>
              </p:cNvPr>
              <p:cNvGrpSpPr/>
              <p:nvPr/>
            </p:nvGrpSpPr>
            <p:grpSpPr>
              <a:xfrm flipH="1">
                <a:off x="4176903" y="2704883"/>
                <a:ext cx="200412" cy="46251"/>
                <a:chOff x="3739675" y="2714693"/>
                <a:chExt cx="200412" cy="70335"/>
              </a:xfrm>
            </p:grpSpPr>
            <p:sp>
              <p:nvSpPr>
                <p:cNvPr id="83" name="Oval 82">
                  <a:extLst>
                    <a:ext uri="{FF2B5EF4-FFF2-40B4-BE49-F238E27FC236}">
                      <a16:creationId xmlns:a16="http://schemas.microsoft.com/office/drawing/2014/main" id="{C4EC6996-03F9-492D-A38E-B43DBC78CE7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6FCD6CAC-F737-4288-9E2F-AA26F14D0D6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1" name="Group 70">
                <a:extLst>
                  <a:ext uri="{FF2B5EF4-FFF2-40B4-BE49-F238E27FC236}">
                    <a16:creationId xmlns:a16="http://schemas.microsoft.com/office/drawing/2014/main" id="{29AD1CFC-5034-4BAF-AB41-20A7BF4D1D46}"/>
                  </a:ext>
                </a:extLst>
              </p:cNvPr>
              <p:cNvGrpSpPr/>
              <p:nvPr/>
            </p:nvGrpSpPr>
            <p:grpSpPr>
              <a:xfrm flipH="1">
                <a:off x="4336814" y="2745613"/>
                <a:ext cx="200412" cy="46251"/>
                <a:chOff x="3739675" y="2714693"/>
                <a:chExt cx="200412" cy="70335"/>
              </a:xfrm>
            </p:grpSpPr>
            <p:sp>
              <p:nvSpPr>
                <p:cNvPr id="81" name="Oval 80">
                  <a:extLst>
                    <a:ext uri="{FF2B5EF4-FFF2-40B4-BE49-F238E27FC236}">
                      <a16:creationId xmlns:a16="http://schemas.microsoft.com/office/drawing/2014/main" id="{986D18FB-D78C-4C68-8ED4-EF94D67BE86F}"/>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Oval 81">
                  <a:extLst>
                    <a:ext uri="{FF2B5EF4-FFF2-40B4-BE49-F238E27FC236}">
                      <a16:creationId xmlns:a16="http://schemas.microsoft.com/office/drawing/2014/main" id="{84FF084B-1254-4D37-A572-48FEA7F77D1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2" name="Group 71">
                <a:extLst>
                  <a:ext uri="{FF2B5EF4-FFF2-40B4-BE49-F238E27FC236}">
                    <a16:creationId xmlns:a16="http://schemas.microsoft.com/office/drawing/2014/main" id="{FAFA58E8-F71C-48A2-8882-0271301F2CE1}"/>
                  </a:ext>
                </a:extLst>
              </p:cNvPr>
              <p:cNvGrpSpPr/>
              <p:nvPr/>
            </p:nvGrpSpPr>
            <p:grpSpPr>
              <a:xfrm flipH="1">
                <a:off x="4294402" y="2697510"/>
                <a:ext cx="200412" cy="46251"/>
                <a:chOff x="3739675" y="2714693"/>
                <a:chExt cx="200412" cy="70335"/>
              </a:xfrm>
            </p:grpSpPr>
            <p:sp>
              <p:nvSpPr>
                <p:cNvPr id="79" name="Oval 78">
                  <a:extLst>
                    <a:ext uri="{FF2B5EF4-FFF2-40B4-BE49-F238E27FC236}">
                      <a16:creationId xmlns:a16="http://schemas.microsoft.com/office/drawing/2014/main" id="{26C60D11-5D3E-491E-B7EF-2A5C16147A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4813D154-7BE5-4B90-99BB-498E2803E5C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44741E56-AE21-43C6-BD3B-AC9DA8C61199}"/>
                  </a:ext>
                </a:extLst>
              </p:cNvPr>
              <p:cNvGrpSpPr/>
              <p:nvPr/>
            </p:nvGrpSpPr>
            <p:grpSpPr>
              <a:xfrm flipH="1">
                <a:off x="4433049" y="2720138"/>
                <a:ext cx="200412" cy="46251"/>
                <a:chOff x="3739675" y="2714693"/>
                <a:chExt cx="200412" cy="70335"/>
              </a:xfrm>
            </p:grpSpPr>
            <p:sp>
              <p:nvSpPr>
                <p:cNvPr id="77" name="Oval 76">
                  <a:extLst>
                    <a:ext uri="{FF2B5EF4-FFF2-40B4-BE49-F238E27FC236}">
                      <a16:creationId xmlns:a16="http://schemas.microsoft.com/office/drawing/2014/main" id="{9906DC13-9704-468D-810D-D6AB75490FA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903DFEC1-EDBC-4D10-859C-F08C796F95E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 name="Group 73">
                <a:extLst>
                  <a:ext uri="{FF2B5EF4-FFF2-40B4-BE49-F238E27FC236}">
                    <a16:creationId xmlns:a16="http://schemas.microsoft.com/office/drawing/2014/main" id="{425C6635-A4AF-4503-A13C-3C1D1E6045BC}"/>
                  </a:ext>
                </a:extLst>
              </p:cNvPr>
              <p:cNvGrpSpPr/>
              <p:nvPr/>
            </p:nvGrpSpPr>
            <p:grpSpPr>
              <a:xfrm flipH="1">
                <a:off x="4469517" y="2762975"/>
                <a:ext cx="200412" cy="46251"/>
                <a:chOff x="3739675" y="2714693"/>
                <a:chExt cx="200412" cy="70335"/>
              </a:xfrm>
            </p:grpSpPr>
            <p:sp>
              <p:nvSpPr>
                <p:cNvPr id="75" name="Oval 74">
                  <a:extLst>
                    <a:ext uri="{FF2B5EF4-FFF2-40B4-BE49-F238E27FC236}">
                      <a16:creationId xmlns:a16="http://schemas.microsoft.com/office/drawing/2014/main" id="{57DEF41B-00E8-4867-AC07-E8D24FEEB1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C2B9C1AE-8A9C-424B-9A48-B2127ED8D4B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 name="Group 39">
              <a:extLst>
                <a:ext uri="{FF2B5EF4-FFF2-40B4-BE49-F238E27FC236}">
                  <a16:creationId xmlns:a16="http://schemas.microsoft.com/office/drawing/2014/main" id="{A0972FA8-AC54-4549-93D5-1287B0DF5FAD}"/>
                </a:ext>
              </a:extLst>
            </p:cNvPr>
            <p:cNvGrpSpPr>
              <a:grpSpLocks noChangeAspect="1"/>
            </p:cNvGrpSpPr>
            <p:nvPr/>
          </p:nvGrpSpPr>
          <p:grpSpPr>
            <a:xfrm>
              <a:off x="7295654" y="5737049"/>
              <a:ext cx="367490" cy="300645"/>
              <a:chOff x="3239896" y="3360550"/>
              <a:chExt cx="2601374" cy="2127909"/>
            </a:xfrm>
          </p:grpSpPr>
          <p:grpSp>
            <p:nvGrpSpPr>
              <p:cNvPr id="41" name="Group 40">
                <a:extLst>
                  <a:ext uri="{FF2B5EF4-FFF2-40B4-BE49-F238E27FC236}">
                    <a16:creationId xmlns:a16="http://schemas.microsoft.com/office/drawing/2014/main" id="{23E7010F-15EE-427F-AD3C-8D170EEE3B1F}"/>
                  </a:ext>
                </a:extLst>
              </p:cNvPr>
              <p:cNvGrpSpPr>
                <a:grpSpLocks noChangeAspect="1"/>
              </p:cNvGrpSpPr>
              <p:nvPr/>
            </p:nvGrpSpPr>
            <p:grpSpPr>
              <a:xfrm>
                <a:off x="3239896" y="3360550"/>
                <a:ext cx="2601374" cy="2044182"/>
                <a:chOff x="4031138" y="4120109"/>
                <a:chExt cx="2575023" cy="2023472"/>
              </a:xfrm>
            </p:grpSpPr>
            <p:sp>
              <p:nvSpPr>
                <p:cNvPr id="47" name="Freeform 881">
                  <a:extLst>
                    <a:ext uri="{FF2B5EF4-FFF2-40B4-BE49-F238E27FC236}">
                      <a16:creationId xmlns:a16="http://schemas.microsoft.com/office/drawing/2014/main" id="{80F27B28-3F07-4717-9591-AE74EDE2B36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882">
                  <a:extLst>
                    <a:ext uri="{FF2B5EF4-FFF2-40B4-BE49-F238E27FC236}">
                      <a16:creationId xmlns:a16="http://schemas.microsoft.com/office/drawing/2014/main" id="{86E879A3-81A9-4A34-93AD-653E5D1646C1}"/>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883">
                  <a:extLst>
                    <a:ext uri="{FF2B5EF4-FFF2-40B4-BE49-F238E27FC236}">
                      <a16:creationId xmlns:a16="http://schemas.microsoft.com/office/drawing/2014/main" id="{AF821D9E-3B56-403B-9C2F-02F2F257EE4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884">
                  <a:extLst>
                    <a:ext uri="{FF2B5EF4-FFF2-40B4-BE49-F238E27FC236}">
                      <a16:creationId xmlns:a16="http://schemas.microsoft.com/office/drawing/2014/main" id="{0354C73E-98E0-4FE8-88FC-4CC017A6AFC9}"/>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885">
                  <a:extLst>
                    <a:ext uri="{FF2B5EF4-FFF2-40B4-BE49-F238E27FC236}">
                      <a16:creationId xmlns:a16="http://schemas.microsoft.com/office/drawing/2014/main" id="{0E493EB3-0F58-436C-82B9-54809CC33D3B}"/>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886">
                  <a:extLst>
                    <a:ext uri="{FF2B5EF4-FFF2-40B4-BE49-F238E27FC236}">
                      <a16:creationId xmlns:a16="http://schemas.microsoft.com/office/drawing/2014/main" id="{19D65A2B-B0C8-4545-8496-147618720945}"/>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873A183-9E7A-4F5F-897D-2AE1FA65EFA1}"/>
                    </a:ext>
                  </a:extLst>
                </p:cNvPr>
                <p:cNvSpPr/>
                <p:nvPr/>
              </p:nvSpPr>
              <p:spPr>
                <a:xfrm>
                  <a:off x="4468904" y="4460901"/>
                  <a:ext cx="128145" cy="12812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7">
                  <a:extLst>
                    <a:ext uri="{FF2B5EF4-FFF2-40B4-BE49-F238E27FC236}">
                      <a16:creationId xmlns:a16="http://schemas.microsoft.com/office/drawing/2014/main" id="{B0C65E7A-10EE-4B15-B9DE-7E15F8131D1D}"/>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889">
                  <a:extLst>
                    <a:ext uri="{FF2B5EF4-FFF2-40B4-BE49-F238E27FC236}">
                      <a16:creationId xmlns:a16="http://schemas.microsoft.com/office/drawing/2014/main" id="{86980F37-5427-482C-8B81-465C0AF7487C}"/>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7">
                  <a:extLst>
                    <a:ext uri="{FF2B5EF4-FFF2-40B4-BE49-F238E27FC236}">
                      <a16:creationId xmlns:a16="http://schemas.microsoft.com/office/drawing/2014/main" id="{E7857112-A23C-4660-A485-9DC665119311}"/>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7">
                  <a:extLst>
                    <a:ext uri="{FF2B5EF4-FFF2-40B4-BE49-F238E27FC236}">
                      <a16:creationId xmlns:a16="http://schemas.microsoft.com/office/drawing/2014/main" id="{6336AF95-10FD-466A-B413-2C10422BBA98}"/>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45A9DAE7-D5B0-46EB-BE80-A00365076F82}"/>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893">
                  <a:extLst>
                    <a:ext uri="{FF2B5EF4-FFF2-40B4-BE49-F238E27FC236}">
                      <a16:creationId xmlns:a16="http://schemas.microsoft.com/office/drawing/2014/main" id="{80250A69-607F-40F3-9DA1-2577FAA87498}"/>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894">
                  <a:extLst>
                    <a:ext uri="{FF2B5EF4-FFF2-40B4-BE49-F238E27FC236}">
                      <a16:creationId xmlns:a16="http://schemas.microsoft.com/office/drawing/2014/main" id="{32A7E325-B760-4BFC-8A48-BD081BB4F235}"/>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ectangle 61">
                <a:extLst>
                  <a:ext uri="{FF2B5EF4-FFF2-40B4-BE49-F238E27FC236}">
                    <a16:creationId xmlns:a16="http://schemas.microsoft.com/office/drawing/2014/main" id="{5E27BAB6-7FE8-48C7-A9EE-AC325017AC2F}"/>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61">
                <a:extLst>
                  <a:ext uri="{FF2B5EF4-FFF2-40B4-BE49-F238E27FC236}">
                    <a16:creationId xmlns:a16="http://schemas.microsoft.com/office/drawing/2014/main" id="{0AF71D5E-95E6-4DA9-9991-6E97D4DA3F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61">
                <a:extLst>
                  <a:ext uri="{FF2B5EF4-FFF2-40B4-BE49-F238E27FC236}">
                    <a16:creationId xmlns:a16="http://schemas.microsoft.com/office/drawing/2014/main" id="{4C7073E7-B412-4B6A-B9AD-D93C114CF73B}"/>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61">
                <a:extLst>
                  <a:ext uri="{FF2B5EF4-FFF2-40B4-BE49-F238E27FC236}">
                    <a16:creationId xmlns:a16="http://schemas.microsoft.com/office/drawing/2014/main" id="{066F7F40-3487-470D-BAA8-07646AE5551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880">
                <a:extLst>
                  <a:ext uri="{FF2B5EF4-FFF2-40B4-BE49-F238E27FC236}">
                    <a16:creationId xmlns:a16="http://schemas.microsoft.com/office/drawing/2014/main" id="{37771860-C4DE-4F2E-8888-012B1701468D}"/>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166">
            <a:extLst>
              <a:ext uri="{FF2B5EF4-FFF2-40B4-BE49-F238E27FC236}">
                <a16:creationId xmlns:a16="http://schemas.microsoft.com/office/drawing/2014/main" id="{5E9AD1B4-819B-49A4-9504-43F8BF1CB7F7}"/>
              </a:ext>
            </a:extLst>
          </p:cNvPr>
          <p:cNvGrpSpPr/>
          <p:nvPr userDrawn="1"/>
        </p:nvGrpSpPr>
        <p:grpSpPr>
          <a:xfrm>
            <a:off x="205350" y="4356976"/>
            <a:ext cx="914400" cy="914400"/>
            <a:chOff x="6773550" y="5489085"/>
            <a:chExt cx="914400" cy="914400"/>
          </a:xfrm>
        </p:grpSpPr>
        <p:sp>
          <p:nvSpPr>
            <p:cNvPr id="168" name="Oval 167">
              <a:extLst>
                <a:ext uri="{FF2B5EF4-FFF2-40B4-BE49-F238E27FC236}">
                  <a16:creationId xmlns:a16="http://schemas.microsoft.com/office/drawing/2014/main" id="{6BA7C997-31A6-4739-8D57-5AFBFE233C47}"/>
                </a:ext>
              </a:extLst>
            </p:cNvPr>
            <p:cNvSpPr>
              <a:spLocks noChangeAspect="1"/>
            </p:cNvSpPr>
            <p:nvPr/>
          </p:nvSpPr>
          <p:spPr>
            <a:xfrm>
              <a:off x="6773550" y="5489085"/>
              <a:ext cx="914400" cy="914400"/>
            </a:xfrm>
            <a:prstGeom prst="ellipse">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26A64B9-1967-4FA2-B3B8-1A1BEB937CAC}"/>
                </a:ext>
              </a:extLst>
            </p:cNvPr>
            <p:cNvGrpSpPr/>
            <p:nvPr/>
          </p:nvGrpSpPr>
          <p:grpSpPr>
            <a:xfrm>
              <a:off x="6859558" y="5611680"/>
              <a:ext cx="742384" cy="742950"/>
              <a:chOff x="7596933" y="4494090"/>
              <a:chExt cx="742384" cy="742950"/>
            </a:xfrm>
          </p:grpSpPr>
          <p:sp>
            <p:nvSpPr>
              <p:cNvPr id="170" name="Heart 169">
                <a:extLst>
                  <a:ext uri="{FF2B5EF4-FFF2-40B4-BE49-F238E27FC236}">
                    <a16:creationId xmlns:a16="http://schemas.microsoft.com/office/drawing/2014/main" id="{F52CC439-29F3-4C6C-BE8F-1226F0A2CC2F}"/>
                  </a:ext>
                </a:extLst>
              </p:cNvPr>
              <p:cNvSpPr/>
              <p:nvPr/>
            </p:nvSpPr>
            <p:spPr>
              <a:xfrm>
                <a:off x="7596933" y="4494090"/>
                <a:ext cx="742384" cy="74295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005">
                <a:extLst>
                  <a:ext uri="{FF2B5EF4-FFF2-40B4-BE49-F238E27FC236}">
                    <a16:creationId xmlns:a16="http://schemas.microsoft.com/office/drawing/2014/main" id="{77A51B79-101A-4A8C-A3C2-1565C6529368}"/>
                  </a:ext>
                </a:extLst>
              </p:cNvPr>
              <p:cNvSpPr/>
              <p:nvPr/>
            </p:nvSpPr>
            <p:spPr>
              <a:xfrm>
                <a:off x="7825641" y="4518342"/>
                <a:ext cx="254794" cy="507847"/>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883E7C03-D247-47B0-8D0D-05EC52CF44D3}"/>
                  </a:ext>
                </a:extLst>
              </p:cNvPr>
              <p:cNvGrpSpPr/>
              <p:nvPr/>
            </p:nvGrpSpPr>
            <p:grpSpPr>
              <a:xfrm>
                <a:off x="7696528" y="4515333"/>
                <a:ext cx="516896" cy="668114"/>
                <a:chOff x="3455472" y="2704971"/>
                <a:chExt cx="2067584" cy="2672457"/>
              </a:xfrm>
            </p:grpSpPr>
            <p:sp>
              <p:nvSpPr>
                <p:cNvPr id="173" name="Rectangle 19">
                  <a:extLst>
                    <a:ext uri="{FF2B5EF4-FFF2-40B4-BE49-F238E27FC236}">
                      <a16:creationId xmlns:a16="http://schemas.microsoft.com/office/drawing/2014/main" id="{B8FD95D5-5E17-4B25-98BA-25B8EEF6AB5F}"/>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17">
                  <a:extLst>
                    <a:ext uri="{FF2B5EF4-FFF2-40B4-BE49-F238E27FC236}">
                      <a16:creationId xmlns:a16="http://schemas.microsoft.com/office/drawing/2014/main" id="{BFF0A401-4476-4B7B-A3E0-1CECE18A40D8}"/>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18">
                  <a:extLst>
                    <a:ext uri="{FF2B5EF4-FFF2-40B4-BE49-F238E27FC236}">
                      <a16:creationId xmlns:a16="http://schemas.microsoft.com/office/drawing/2014/main" id="{47F47C75-1BC4-4BD8-A990-75D40EEB2369}"/>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19">
                  <a:extLst>
                    <a:ext uri="{FF2B5EF4-FFF2-40B4-BE49-F238E27FC236}">
                      <a16:creationId xmlns:a16="http://schemas.microsoft.com/office/drawing/2014/main" id="{DF3B8778-ECB5-494D-98CE-9E7D8BEDFBC1}"/>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20">
                  <a:extLst>
                    <a:ext uri="{FF2B5EF4-FFF2-40B4-BE49-F238E27FC236}">
                      <a16:creationId xmlns:a16="http://schemas.microsoft.com/office/drawing/2014/main" id="{A0E0A1D2-044D-44F1-A247-B8D3DC752E32}"/>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21">
                  <a:extLst>
                    <a:ext uri="{FF2B5EF4-FFF2-40B4-BE49-F238E27FC236}">
                      <a16:creationId xmlns:a16="http://schemas.microsoft.com/office/drawing/2014/main" id="{D29BE72F-0853-4A5C-BFB6-A2FAF5E29693}"/>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22">
                  <a:extLst>
                    <a:ext uri="{FF2B5EF4-FFF2-40B4-BE49-F238E27FC236}">
                      <a16:creationId xmlns:a16="http://schemas.microsoft.com/office/drawing/2014/main" id="{095D234A-A880-4C9E-9C0B-AE79D7DEA2D4}"/>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014">
                  <a:extLst>
                    <a:ext uri="{FF2B5EF4-FFF2-40B4-BE49-F238E27FC236}">
                      <a16:creationId xmlns:a16="http://schemas.microsoft.com/office/drawing/2014/main" id="{847525B2-6110-40CA-90CD-7F2C60801091}"/>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015">
                  <a:extLst>
                    <a:ext uri="{FF2B5EF4-FFF2-40B4-BE49-F238E27FC236}">
                      <a16:creationId xmlns:a16="http://schemas.microsoft.com/office/drawing/2014/main" id="{0D73617E-1202-4AF5-A64C-CEBFC346D5F3}"/>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016">
                  <a:extLst>
                    <a:ext uri="{FF2B5EF4-FFF2-40B4-BE49-F238E27FC236}">
                      <a16:creationId xmlns:a16="http://schemas.microsoft.com/office/drawing/2014/main" id="{0E839A94-4CA5-4889-AB8C-C99627DF3AF7}"/>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a16="http://schemas.microsoft.com/office/drawing/2014/main" id="{3F71AE41-B379-4763-AADF-7D3E1865CA92}"/>
                    </a:ext>
                  </a:extLst>
                </p:cNvPr>
                <p:cNvGrpSpPr/>
                <p:nvPr/>
              </p:nvGrpSpPr>
              <p:grpSpPr>
                <a:xfrm flipH="1">
                  <a:off x="3455472" y="4060441"/>
                  <a:ext cx="1071563" cy="1272217"/>
                  <a:chOff x="4656281" y="4257611"/>
                  <a:chExt cx="1071563" cy="1272217"/>
                </a:xfrm>
              </p:grpSpPr>
              <p:sp>
                <p:nvSpPr>
                  <p:cNvPr id="184" name="Freeform 1018">
                    <a:extLst>
                      <a:ext uri="{FF2B5EF4-FFF2-40B4-BE49-F238E27FC236}">
                        <a16:creationId xmlns:a16="http://schemas.microsoft.com/office/drawing/2014/main" id="{2AE63AF3-CBC6-4210-B1C7-D12A4AE37F09}"/>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019">
                    <a:extLst>
                      <a:ext uri="{FF2B5EF4-FFF2-40B4-BE49-F238E27FC236}">
                        <a16:creationId xmlns:a16="http://schemas.microsoft.com/office/drawing/2014/main" id="{7A7E5B85-5F9B-4400-8959-7958368B1407}"/>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020">
                    <a:extLst>
                      <a:ext uri="{FF2B5EF4-FFF2-40B4-BE49-F238E27FC236}">
                        <a16:creationId xmlns:a16="http://schemas.microsoft.com/office/drawing/2014/main" id="{FC5F5DEA-8AC9-464F-ABB0-00D9B9DF1448}"/>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7" name="Group 186">
            <a:extLst>
              <a:ext uri="{FF2B5EF4-FFF2-40B4-BE49-F238E27FC236}">
                <a16:creationId xmlns:a16="http://schemas.microsoft.com/office/drawing/2014/main" id="{82E5F33C-96A6-4F4E-A84A-CAA6111EE64F}"/>
              </a:ext>
            </a:extLst>
          </p:cNvPr>
          <p:cNvGrpSpPr/>
          <p:nvPr userDrawn="1"/>
        </p:nvGrpSpPr>
        <p:grpSpPr>
          <a:xfrm>
            <a:off x="205350" y="293320"/>
            <a:ext cx="914400" cy="914400"/>
            <a:chOff x="6964355" y="5274417"/>
            <a:chExt cx="914400" cy="914400"/>
          </a:xfrm>
        </p:grpSpPr>
        <p:sp>
          <p:nvSpPr>
            <p:cNvPr id="188" name="Oval 187">
              <a:extLst>
                <a:ext uri="{FF2B5EF4-FFF2-40B4-BE49-F238E27FC236}">
                  <a16:creationId xmlns:a16="http://schemas.microsoft.com/office/drawing/2014/main" id="{852B1F10-ACB9-4E03-AE5E-841BF2DAF7B9}"/>
                </a:ext>
              </a:extLst>
            </p:cNvPr>
            <p:cNvSpPr/>
            <p:nvPr/>
          </p:nvSpPr>
          <p:spPr>
            <a:xfrm>
              <a:off x="6964355" y="5274417"/>
              <a:ext cx="914400" cy="914400"/>
            </a:xfrm>
            <a:prstGeom prst="ellipse">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a:extLst>
                <a:ext uri="{FF2B5EF4-FFF2-40B4-BE49-F238E27FC236}">
                  <a16:creationId xmlns:a16="http://schemas.microsoft.com/office/drawing/2014/main" id="{0F105DBF-36D9-43E4-9FD6-E1A4FD631221}"/>
                </a:ext>
              </a:extLst>
            </p:cNvPr>
            <p:cNvGrpSpPr/>
            <p:nvPr/>
          </p:nvGrpSpPr>
          <p:grpSpPr>
            <a:xfrm>
              <a:off x="7300703" y="5393665"/>
              <a:ext cx="468579" cy="741250"/>
              <a:chOff x="7344598" y="5349414"/>
              <a:chExt cx="468579" cy="741250"/>
            </a:xfrm>
          </p:grpSpPr>
          <p:grpSp>
            <p:nvGrpSpPr>
              <p:cNvPr id="199" name="Group 198">
                <a:extLst>
                  <a:ext uri="{FF2B5EF4-FFF2-40B4-BE49-F238E27FC236}">
                    <a16:creationId xmlns:a16="http://schemas.microsoft.com/office/drawing/2014/main" id="{5FA212EB-2CFF-408F-A48D-F7F98E1C4A2C}"/>
                  </a:ext>
                </a:extLst>
              </p:cNvPr>
              <p:cNvGrpSpPr>
                <a:grpSpLocks noChangeAspect="1"/>
              </p:cNvGrpSpPr>
              <p:nvPr/>
            </p:nvGrpSpPr>
            <p:grpSpPr>
              <a:xfrm rot="583919">
                <a:off x="7344598" y="5723175"/>
                <a:ext cx="385763" cy="367489"/>
                <a:chOff x="5396292" y="2252680"/>
                <a:chExt cx="2057400" cy="1959940"/>
              </a:xfrm>
            </p:grpSpPr>
            <p:sp>
              <p:nvSpPr>
                <p:cNvPr id="202" name="Trapezoid 201">
                  <a:extLst>
                    <a:ext uri="{FF2B5EF4-FFF2-40B4-BE49-F238E27FC236}">
                      <a16:creationId xmlns:a16="http://schemas.microsoft.com/office/drawing/2014/main" id="{8D9060C6-F717-4DC1-9356-F7E6124DB01B}"/>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lowchart: Direct Access Storage 202">
                  <a:extLst>
                    <a:ext uri="{FF2B5EF4-FFF2-40B4-BE49-F238E27FC236}">
                      <a16:creationId xmlns:a16="http://schemas.microsoft.com/office/drawing/2014/main" id="{BC432FF1-50C7-4A9A-93CC-5CD18A57F680}"/>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77B7700F-E58E-40AF-931C-495E54D1C0D6}"/>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lowchart: Direct Access Storage 204">
                  <a:extLst>
                    <a:ext uri="{FF2B5EF4-FFF2-40B4-BE49-F238E27FC236}">
                      <a16:creationId xmlns:a16="http://schemas.microsoft.com/office/drawing/2014/main" id="{69F01093-FD13-41D6-B3FA-C2FB765CE4AA}"/>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143">
                <a:extLst>
                  <a:ext uri="{FF2B5EF4-FFF2-40B4-BE49-F238E27FC236}">
                    <a16:creationId xmlns:a16="http://schemas.microsoft.com/office/drawing/2014/main" id="{D1ED5CD2-7C7A-4A5E-B939-A0339449D270}"/>
                  </a:ext>
                </a:extLst>
              </p:cNvPr>
              <p:cNvSpPr/>
              <p:nvPr/>
            </p:nvSpPr>
            <p:spPr>
              <a:xfrm>
                <a:off x="7408575" y="5349414"/>
                <a:ext cx="362312" cy="427148"/>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1144">
                <a:extLst>
                  <a:ext uri="{FF2B5EF4-FFF2-40B4-BE49-F238E27FC236}">
                    <a16:creationId xmlns:a16="http://schemas.microsoft.com/office/drawing/2014/main" id="{795ED3AB-5258-4EEF-B337-D975784D1361}"/>
                  </a:ext>
                </a:extLst>
              </p:cNvPr>
              <p:cNvSpPr/>
              <p:nvPr/>
            </p:nvSpPr>
            <p:spPr>
              <a:xfrm>
                <a:off x="7453097" y="5391452"/>
                <a:ext cx="360080" cy="385425"/>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a:extLst>
                <a:ext uri="{FF2B5EF4-FFF2-40B4-BE49-F238E27FC236}">
                  <a16:creationId xmlns:a16="http://schemas.microsoft.com/office/drawing/2014/main" id="{1433E14C-4536-46F6-9290-CD8CF8454FEC}"/>
                </a:ext>
              </a:extLst>
            </p:cNvPr>
            <p:cNvGrpSpPr/>
            <p:nvPr/>
          </p:nvGrpSpPr>
          <p:grpSpPr>
            <a:xfrm rot="21000000">
              <a:off x="7083628" y="5386860"/>
              <a:ext cx="239219" cy="704083"/>
              <a:chOff x="2885765" y="2470292"/>
              <a:chExt cx="956877" cy="2816332"/>
            </a:xfrm>
          </p:grpSpPr>
          <p:grpSp>
            <p:nvGrpSpPr>
              <p:cNvPr id="191" name="Group 190">
                <a:extLst>
                  <a:ext uri="{FF2B5EF4-FFF2-40B4-BE49-F238E27FC236}">
                    <a16:creationId xmlns:a16="http://schemas.microsoft.com/office/drawing/2014/main" id="{83B3EB11-37D3-444A-B4ED-A0C082BEC2D9}"/>
                  </a:ext>
                </a:extLst>
              </p:cNvPr>
              <p:cNvGrpSpPr/>
              <p:nvPr/>
            </p:nvGrpSpPr>
            <p:grpSpPr>
              <a:xfrm rot="21565419">
                <a:off x="2885765" y="3545129"/>
                <a:ext cx="822961" cy="1741495"/>
                <a:chOff x="2302669" y="3500438"/>
                <a:chExt cx="1371600" cy="2902493"/>
              </a:xfrm>
            </p:grpSpPr>
            <p:sp>
              <p:nvSpPr>
                <p:cNvPr id="195" name="Flowchart: Direct Access Storage 194">
                  <a:extLst>
                    <a:ext uri="{FF2B5EF4-FFF2-40B4-BE49-F238E27FC236}">
                      <a16:creationId xmlns:a16="http://schemas.microsoft.com/office/drawing/2014/main" id="{0ACEE64F-4758-4EFE-BDDE-D07BAC432367}"/>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lowchart: Direct Access Storage 195">
                  <a:extLst>
                    <a:ext uri="{FF2B5EF4-FFF2-40B4-BE49-F238E27FC236}">
                      <a16:creationId xmlns:a16="http://schemas.microsoft.com/office/drawing/2014/main" id="{6476E506-DF1B-4ED4-93D3-5925E68CAF6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Trapezoid 196">
                  <a:extLst>
                    <a:ext uri="{FF2B5EF4-FFF2-40B4-BE49-F238E27FC236}">
                      <a16:creationId xmlns:a16="http://schemas.microsoft.com/office/drawing/2014/main" id="{8F792D5B-1388-4422-9FC5-D7E4D4407A9B}"/>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39CA5B4B-B3F8-40A1-8460-F21ADFF567E3}"/>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2" name="Freeform 1135">
                <a:extLst>
                  <a:ext uri="{FF2B5EF4-FFF2-40B4-BE49-F238E27FC236}">
                    <a16:creationId xmlns:a16="http://schemas.microsoft.com/office/drawing/2014/main" id="{55312F18-5B6D-4CE6-B273-5FEBB864B27A}"/>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136">
                <a:extLst>
                  <a:ext uri="{FF2B5EF4-FFF2-40B4-BE49-F238E27FC236}">
                    <a16:creationId xmlns:a16="http://schemas.microsoft.com/office/drawing/2014/main" id="{E0C3E152-AD8F-424F-83C5-DE53647D3A58}"/>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137">
                <a:extLst>
                  <a:ext uri="{FF2B5EF4-FFF2-40B4-BE49-F238E27FC236}">
                    <a16:creationId xmlns:a16="http://schemas.microsoft.com/office/drawing/2014/main" id="{479773FE-C518-456C-8F07-DFE448E05CB4}"/>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6" name="Group 205">
            <a:extLst>
              <a:ext uri="{FF2B5EF4-FFF2-40B4-BE49-F238E27FC236}">
                <a16:creationId xmlns:a16="http://schemas.microsoft.com/office/drawing/2014/main" id="{F18D4929-5686-436D-9874-337AA7614BF2}"/>
              </a:ext>
            </a:extLst>
          </p:cNvPr>
          <p:cNvGrpSpPr/>
          <p:nvPr userDrawn="1"/>
        </p:nvGrpSpPr>
        <p:grpSpPr>
          <a:xfrm>
            <a:off x="205350" y="1648669"/>
            <a:ext cx="914400" cy="914400"/>
            <a:chOff x="6730551" y="5331853"/>
            <a:chExt cx="914400" cy="914400"/>
          </a:xfrm>
        </p:grpSpPr>
        <p:sp>
          <p:nvSpPr>
            <p:cNvPr id="207" name="Oval 206">
              <a:extLst>
                <a:ext uri="{FF2B5EF4-FFF2-40B4-BE49-F238E27FC236}">
                  <a16:creationId xmlns:a16="http://schemas.microsoft.com/office/drawing/2014/main" id="{4780559D-A02A-4D23-AA19-1F44D203CC58}"/>
                </a:ext>
              </a:extLst>
            </p:cNvPr>
            <p:cNvSpPr/>
            <p:nvPr/>
          </p:nvSpPr>
          <p:spPr>
            <a:xfrm>
              <a:off x="6730551" y="5331853"/>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8" name="Oval 207">
              <a:extLst>
                <a:ext uri="{FF2B5EF4-FFF2-40B4-BE49-F238E27FC236}">
                  <a16:creationId xmlns:a16="http://schemas.microsoft.com/office/drawing/2014/main" id="{5B78C5B2-7DC9-4D15-B3D4-CCF816A198F0}"/>
                </a:ext>
              </a:extLst>
            </p:cNvPr>
            <p:cNvSpPr/>
            <p:nvPr/>
          </p:nvSpPr>
          <p:spPr>
            <a:xfrm>
              <a:off x="6919461" y="6001777"/>
              <a:ext cx="535827" cy="239236"/>
            </a:xfrm>
            <a:prstGeom prst="ellipse">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09" name="Group 208">
              <a:extLst>
                <a:ext uri="{FF2B5EF4-FFF2-40B4-BE49-F238E27FC236}">
                  <a16:creationId xmlns:a16="http://schemas.microsoft.com/office/drawing/2014/main" id="{A4BDBFDD-92A9-4779-AEB6-2019D782E2BB}"/>
                </a:ext>
              </a:extLst>
            </p:cNvPr>
            <p:cNvGrpSpPr/>
            <p:nvPr/>
          </p:nvGrpSpPr>
          <p:grpSpPr>
            <a:xfrm>
              <a:off x="6844457" y="5396709"/>
              <a:ext cx="771691" cy="809009"/>
              <a:chOff x="5221712" y="5929078"/>
              <a:chExt cx="771691" cy="809009"/>
            </a:xfrm>
          </p:grpSpPr>
          <p:sp>
            <p:nvSpPr>
              <p:cNvPr id="210" name="Freeform 1156">
                <a:extLst>
                  <a:ext uri="{FF2B5EF4-FFF2-40B4-BE49-F238E27FC236}">
                    <a16:creationId xmlns:a16="http://schemas.microsoft.com/office/drawing/2014/main" id="{B68C03A1-3BB6-417E-8A3F-FAF9C9DC8AD2}"/>
                  </a:ext>
                </a:extLst>
              </p:cNvPr>
              <p:cNvSpPr/>
              <p:nvPr/>
            </p:nvSpPr>
            <p:spPr>
              <a:xfrm>
                <a:off x="5239860" y="5944132"/>
                <a:ext cx="710773" cy="688297"/>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11" name="Group 210">
                <a:extLst>
                  <a:ext uri="{FF2B5EF4-FFF2-40B4-BE49-F238E27FC236}">
                    <a16:creationId xmlns:a16="http://schemas.microsoft.com/office/drawing/2014/main" id="{CF9C5599-42AF-4968-B8F4-4A320C9C31BC}"/>
                  </a:ext>
                </a:extLst>
              </p:cNvPr>
              <p:cNvGrpSpPr/>
              <p:nvPr/>
            </p:nvGrpSpPr>
            <p:grpSpPr>
              <a:xfrm>
                <a:off x="5221712" y="5929078"/>
                <a:ext cx="771691" cy="809009"/>
                <a:chOff x="2785321" y="2284594"/>
                <a:chExt cx="3086767" cy="3236032"/>
              </a:xfrm>
            </p:grpSpPr>
            <p:sp>
              <p:nvSpPr>
                <p:cNvPr id="212" name="Freeform 1158">
                  <a:extLst>
                    <a:ext uri="{FF2B5EF4-FFF2-40B4-BE49-F238E27FC236}">
                      <a16:creationId xmlns:a16="http://schemas.microsoft.com/office/drawing/2014/main" id="{CD31AAF5-3316-4EB8-ABC2-385D0332A219}"/>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3" name="Freeform 1159">
                  <a:extLst>
                    <a:ext uri="{FF2B5EF4-FFF2-40B4-BE49-F238E27FC236}">
                      <a16:creationId xmlns:a16="http://schemas.microsoft.com/office/drawing/2014/main" id="{8BEAD71F-9CE0-444A-AC07-10DF35528BA9}"/>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214" name="Freeform 1160">
                  <a:extLst>
                    <a:ext uri="{FF2B5EF4-FFF2-40B4-BE49-F238E27FC236}">
                      <a16:creationId xmlns:a16="http://schemas.microsoft.com/office/drawing/2014/main" id="{3840CD19-1773-477F-82E1-992752E5F06F}"/>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5" name="Freeform 1161">
                  <a:extLst>
                    <a:ext uri="{FF2B5EF4-FFF2-40B4-BE49-F238E27FC236}">
                      <a16:creationId xmlns:a16="http://schemas.microsoft.com/office/drawing/2014/main" id="{973334D2-21FC-4163-BF2D-044E0A15888F}"/>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6" name="Freeform 1162">
                  <a:extLst>
                    <a:ext uri="{FF2B5EF4-FFF2-40B4-BE49-F238E27FC236}">
                      <a16:creationId xmlns:a16="http://schemas.microsoft.com/office/drawing/2014/main" id="{E867EE77-C612-448E-980C-5FD1E5973842}"/>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7" name="Freeform 1163">
                  <a:extLst>
                    <a:ext uri="{FF2B5EF4-FFF2-40B4-BE49-F238E27FC236}">
                      <a16:creationId xmlns:a16="http://schemas.microsoft.com/office/drawing/2014/main" id="{6558CB3C-03C6-411B-B39B-C4DD45240732}"/>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8" name="Freeform 1164">
                  <a:extLst>
                    <a:ext uri="{FF2B5EF4-FFF2-40B4-BE49-F238E27FC236}">
                      <a16:creationId xmlns:a16="http://schemas.microsoft.com/office/drawing/2014/main" id="{67F55B98-234D-4692-A8BF-929A9A53B97E}"/>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9" name="Freeform 1165">
                  <a:extLst>
                    <a:ext uri="{FF2B5EF4-FFF2-40B4-BE49-F238E27FC236}">
                      <a16:creationId xmlns:a16="http://schemas.microsoft.com/office/drawing/2014/main" id="{083333E4-7FBA-4F39-9B20-59FD3A40D3E5}"/>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0" name="Freeform 1166">
                  <a:extLst>
                    <a:ext uri="{FF2B5EF4-FFF2-40B4-BE49-F238E27FC236}">
                      <a16:creationId xmlns:a16="http://schemas.microsoft.com/office/drawing/2014/main" id="{CCE10C96-F323-4A07-9F31-5743450BF003}"/>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1" name="Freeform 1167">
                  <a:extLst>
                    <a:ext uri="{FF2B5EF4-FFF2-40B4-BE49-F238E27FC236}">
                      <a16:creationId xmlns:a16="http://schemas.microsoft.com/office/drawing/2014/main" id="{A30B9824-2ACA-413E-82BF-8C8F3177FF77}"/>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2" name="Freeform 1168">
                  <a:extLst>
                    <a:ext uri="{FF2B5EF4-FFF2-40B4-BE49-F238E27FC236}">
                      <a16:creationId xmlns:a16="http://schemas.microsoft.com/office/drawing/2014/main" id="{A80A66E2-5546-4718-9128-EA144794F4F7}"/>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3" name="Freeform 1169">
                  <a:extLst>
                    <a:ext uri="{FF2B5EF4-FFF2-40B4-BE49-F238E27FC236}">
                      <a16:creationId xmlns:a16="http://schemas.microsoft.com/office/drawing/2014/main" id="{381EA479-12A8-4DFE-9E61-B07A04F8389F}"/>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4" name="Freeform 1170">
                  <a:extLst>
                    <a:ext uri="{FF2B5EF4-FFF2-40B4-BE49-F238E27FC236}">
                      <a16:creationId xmlns:a16="http://schemas.microsoft.com/office/drawing/2014/main" id="{F78EF529-1AB2-4D11-8450-F3B0FDF983A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5" name="Freeform 1171">
                  <a:extLst>
                    <a:ext uri="{FF2B5EF4-FFF2-40B4-BE49-F238E27FC236}">
                      <a16:creationId xmlns:a16="http://schemas.microsoft.com/office/drawing/2014/main" id="{4D06606D-1039-41FD-A608-D5F74A129D5E}"/>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6" name="Freeform 1172">
                  <a:extLst>
                    <a:ext uri="{FF2B5EF4-FFF2-40B4-BE49-F238E27FC236}">
                      <a16:creationId xmlns:a16="http://schemas.microsoft.com/office/drawing/2014/main" id="{38F18A92-C89D-454F-BBCE-4B1EB015E14D}"/>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7" name="Freeform 1173">
                  <a:extLst>
                    <a:ext uri="{FF2B5EF4-FFF2-40B4-BE49-F238E27FC236}">
                      <a16:creationId xmlns:a16="http://schemas.microsoft.com/office/drawing/2014/main" id="{B0F8224C-753A-4786-892D-290306A90F9C}"/>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8" name="Freeform 1174">
                  <a:extLst>
                    <a:ext uri="{FF2B5EF4-FFF2-40B4-BE49-F238E27FC236}">
                      <a16:creationId xmlns:a16="http://schemas.microsoft.com/office/drawing/2014/main" id="{6B5040E2-7D3B-475A-8E8E-D526C906E662}"/>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9" name="Freeform 1175">
                  <a:extLst>
                    <a:ext uri="{FF2B5EF4-FFF2-40B4-BE49-F238E27FC236}">
                      <a16:creationId xmlns:a16="http://schemas.microsoft.com/office/drawing/2014/main" id="{205B77BF-47EB-4D58-943F-2DB73C463AA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0" name="Freeform 1176">
                  <a:extLst>
                    <a:ext uri="{FF2B5EF4-FFF2-40B4-BE49-F238E27FC236}">
                      <a16:creationId xmlns:a16="http://schemas.microsoft.com/office/drawing/2014/main" id="{21705963-91F5-40A4-AAEB-5CF16752B2C7}"/>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1" name="Freeform 1177">
                  <a:extLst>
                    <a:ext uri="{FF2B5EF4-FFF2-40B4-BE49-F238E27FC236}">
                      <a16:creationId xmlns:a16="http://schemas.microsoft.com/office/drawing/2014/main" id="{65745284-267E-47B8-B35A-6C0CEFE2D0A1}"/>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2" name="Freeform 1178">
                  <a:extLst>
                    <a:ext uri="{FF2B5EF4-FFF2-40B4-BE49-F238E27FC236}">
                      <a16:creationId xmlns:a16="http://schemas.microsoft.com/office/drawing/2014/main" id="{04EBAC66-8739-462A-B1AC-E8CE1461CCE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3" name="Freeform 1179">
                  <a:extLst>
                    <a:ext uri="{FF2B5EF4-FFF2-40B4-BE49-F238E27FC236}">
                      <a16:creationId xmlns:a16="http://schemas.microsoft.com/office/drawing/2014/main" id="{1C34035F-9D8A-465F-91F1-BEF77AD62043}"/>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4" name="Freeform 1180">
                  <a:extLst>
                    <a:ext uri="{FF2B5EF4-FFF2-40B4-BE49-F238E27FC236}">
                      <a16:creationId xmlns:a16="http://schemas.microsoft.com/office/drawing/2014/main" id="{BCC07B35-1498-4257-88F0-1EF8838AA159}"/>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5" name="Freeform 1181">
                  <a:extLst>
                    <a:ext uri="{FF2B5EF4-FFF2-40B4-BE49-F238E27FC236}">
                      <a16:creationId xmlns:a16="http://schemas.microsoft.com/office/drawing/2014/main" id="{278DDEC9-16F1-47F5-B163-2429237AD697}"/>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6" name="Freeform 1182">
                  <a:extLst>
                    <a:ext uri="{FF2B5EF4-FFF2-40B4-BE49-F238E27FC236}">
                      <a16:creationId xmlns:a16="http://schemas.microsoft.com/office/drawing/2014/main" id="{FDEAEE2F-9896-439F-9A81-935F5B001100}"/>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7" name="Freeform 1183">
                  <a:extLst>
                    <a:ext uri="{FF2B5EF4-FFF2-40B4-BE49-F238E27FC236}">
                      <a16:creationId xmlns:a16="http://schemas.microsoft.com/office/drawing/2014/main" id="{D1E3B4C6-2685-4396-BBE5-B5F20E349977}"/>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8" name="Freeform 1184">
                  <a:extLst>
                    <a:ext uri="{FF2B5EF4-FFF2-40B4-BE49-F238E27FC236}">
                      <a16:creationId xmlns:a16="http://schemas.microsoft.com/office/drawing/2014/main" id="{E657A0FD-6E4A-497F-A822-FE8EDB6CE859}"/>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9" name="Freeform 1185">
                  <a:extLst>
                    <a:ext uri="{FF2B5EF4-FFF2-40B4-BE49-F238E27FC236}">
                      <a16:creationId xmlns:a16="http://schemas.microsoft.com/office/drawing/2014/main" id="{6DC28E8F-DB6B-4EC9-8E95-4ABDA5752D01}"/>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0" name="Freeform 1186">
                  <a:extLst>
                    <a:ext uri="{FF2B5EF4-FFF2-40B4-BE49-F238E27FC236}">
                      <a16:creationId xmlns:a16="http://schemas.microsoft.com/office/drawing/2014/main" id="{A2FECB62-D204-446C-9B2E-13D0522FE5B3}"/>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1" name="Freeform 1187">
                  <a:extLst>
                    <a:ext uri="{FF2B5EF4-FFF2-40B4-BE49-F238E27FC236}">
                      <a16:creationId xmlns:a16="http://schemas.microsoft.com/office/drawing/2014/main" id="{93F122EC-9BEC-418D-B818-3ED19EDB2361}"/>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2" name="Freeform 1188">
                  <a:extLst>
                    <a:ext uri="{FF2B5EF4-FFF2-40B4-BE49-F238E27FC236}">
                      <a16:creationId xmlns:a16="http://schemas.microsoft.com/office/drawing/2014/main" id="{54A02E3C-0793-4ABF-98AC-369860462805}"/>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3" name="Freeform 1189">
                  <a:extLst>
                    <a:ext uri="{FF2B5EF4-FFF2-40B4-BE49-F238E27FC236}">
                      <a16:creationId xmlns:a16="http://schemas.microsoft.com/office/drawing/2014/main" id="{96364DF1-C7F4-4BEE-8826-70D097BD68EF}"/>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4" name="Freeform 1190">
                  <a:extLst>
                    <a:ext uri="{FF2B5EF4-FFF2-40B4-BE49-F238E27FC236}">
                      <a16:creationId xmlns:a16="http://schemas.microsoft.com/office/drawing/2014/main" id="{9E9217F8-A4E4-4B4B-B654-1C32EA7C5EA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5" name="Freeform 1191">
                  <a:extLst>
                    <a:ext uri="{FF2B5EF4-FFF2-40B4-BE49-F238E27FC236}">
                      <a16:creationId xmlns:a16="http://schemas.microsoft.com/office/drawing/2014/main" id="{3DD8BD60-4476-4E9A-8BFA-2324B61562BB}"/>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6" name="Freeform 1192">
                  <a:extLst>
                    <a:ext uri="{FF2B5EF4-FFF2-40B4-BE49-F238E27FC236}">
                      <a16:creationId xmlns:a16="http://schemas.microsoft.com/office/drawing/2014/main" id="{2E3472BC-6E3C-400B-A299-020E29BA24C1}"/>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7" name="Freeform 1193">
                  <a:extLst>
                    <a:ext uri="{FF2B5EF4-FFF2-40B4-BE49-F238E27FC236}">
                      <a16:creationId xmlns:a16="http://schemas.microsoft.com/office/drawing/2014/main" id="{0B9CDB25-A715-4BF8-9E2E-BD27F424EE2C}"/>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8" name="Freeform 1194">
                  <a:extLst>
                    <a:ext uri="{FF2B5EF4-FFF2-40B4-BE49-F238E27FC236}">
                      <a16:creationId xmlns:a16="http://schemas.microsoft.com/office/drawing/2014/main" id="{D78146E3-86E1-484C-8169-3915C9FE54CE}"/>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9" name="Freeform 1195">
                  <a:extLst>
                    <a:ext uri="{FF2B5EF4-FFF2-40B4-BE49-F238E27FC236}">
                      <a16:creationId xmlns:a16="http://schemas.microsoft.com/office/drawing/2014/main" id="{59E268D1-EC43-42A6-A3AA-A8358DF3E177}"/>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0" name="Freeform 1196">
                  <a:extLst>
                    <a:ext uri="{FF2B5EF4-FFF2-40B4-BE49-F238E27FC236}">
                      <a16:creationId xmlns:a16="http://schemas.microsoft.com/office/drawing/2014/main" id="{D1E2BD56-CF40-4076-8434-496E53930E21}"/>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1" name="Freeform 1197">
                  <a:extLst>
                    <a:ext uri="{FF2B5EF4-FFF2-40B4-BE49-F238E27FC236}">
                      <a16:creationId xmlns:a16="http://schemas.microsoft.com/office/drawing/2014/main" id="{8AD9D85D-046F-4873-8F5C-4502CFAB5CF9}"/>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2" name="Freeform 1198">
                  <a:extLst>
                    <a:ext uri="{FF2B5EF4-FFF2-40B4-BE49-F238E27FC236}">
                      <a16:creationId xmlns:a16="http://schemas.microsoft.com/office/drawing/2014/main" id="{12C2A366-6CCB-4C97-BC3C-B80B4447E54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3" name="Freeform 1199">
                  <a:extLst>
                    <a:ext uri="{FF2B5EF4-FFF2-40B4-BE49-F238E27FC236}">
                      <a16:creationId xmlns:a16="http://schemas.microsoft.com/office/drawing/2014/main" id="{8C33760E-F17E-4C8F-B4E0-254B6B351618}"/>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4" name="Freeform 1200">
                  <a:extLst>
                    <a:ext uri="{FF2B5EF4-FFF2-40B4-BE49-F238E27FC236}">
                      <a16:creationId xmlns:a16="http://schemas.microsoft.com/office/drawing/2014/main" id="{C5DF015F-6F92-41D3-8327-033FF490A0BC}"/>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5" name="Freeform 1201">
                  <a:extLst>
                    <a:ext uri="{FF2B5EF4-FFF2-40B4-BE49-F238E27FC236}">
                      <a16:creationId xmlns:a16="http://schemas.microsoft.com/office/drawing/2014/main" id="{4E12752D-DA48-4BFD-88A9-6AF95239CB68}"/>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6" name="Freeform 1202">
                  <a:extLst>
                    <a:ext uri="{FF2B5EF4-FFF2-40B4-BE49-F238E27FC236}">
                      <a16:creationId xmlns:a16="http://schemas.microsoft.com/office/drawing/2014/main" id="{118364F4-9AC4-4304-8EF5-612F4D28C649}"/>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7" name="Freeform 1203">
                  <a:extLst>
                    <a:ext uri="{FF2B5EF4-FFF2-40B4-BE49-F238E27FC236}">
                      <a16:creationId xmlns:a16="http://schemas.microsoft.com/office/drawing/2014/main" id="{D5BF6F96-EE7E-48E2-A55F-98F7C3D51753}"/>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8" name="Freeform 1204">
                  <a:extLst>
                    <a:ext uri="{FF2B5EF4-FFF2-40B4-BE49-F238E27FC236}">
                      <a16:creationId xmlns:a16="http://schemas.microsoft.com/office/drawing/2014/main" id="{00FE64D2-99F6-4F64-9F08-756E6AAC3CA8}"/>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9" name="Freeform 1205">
                  <a:extLst>
                    <a:ext uri="{FF2B5EF4-FFF2-40B4-BE49-F238E27FC236}">
                      <a16:creationId xmlns:a16="http://schemas.microsoft.com/office/drawing/2014/main" id="{66DBF258-98C9-4589-A9E9-D93F61AC3318}"/>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0" name="Freeform 1206">
                  <a:extLst>
                    <a:ext uri="{FF2B5EF4-FFF2-40B4-BE49-F238E27FC236}">
                      <a16:creationId xmlns:a16="http://schemas.microsoft.com/office/drawing/2014/main" id="{33D66712-6BF9-46A8-8F8F-B05234025023}"/>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1" name="Freeform 1207">
                  <a:extLst>
                    <a:ext uri="{FF2B5EF4-FFF2-40B4-BE49-F238E27FC236}">
                      <a16:creationId xmlns:a16="http://schemas.microsoft.com/office/drawing/2014/main" id="{8569C288-35E5-4596-A684-953FB412B3C5}"/>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2" name="Freeform 1208">
                  <a:extLst>
                    <a:ext uri="{FF2B5EF4-FFF2-40B4-BE49-F238E27FC236}">
                      <a16:creationId xmlns:a16="http://schemas.microsoft.com/office/drawing/2014/main" id="{7BB3DA98-9C0C-4D8E-99CB-CE44090ED19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3" name="Freeform 1209">
                  <a:extLst>
                    <a:ext uri="{FF2B5EF4-FFF2-40B4-BE49-F238E27FC236}">
                      <a16:creationId xmlns:a16="http://schemas.microsoft.com/office/drawing/2014/main" id="{5D07365B-99D6-49DD-AC84-8609225BF3B0}"/>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4" name="Freeform 1210">
                  <a:extLst>
                    <a:ext uri="{FF2B5EF4-FFF2-40B4-BE49-F238E27FC236}">
                      <a16:creationId xmlns:a16="http://schemas.microsoft.com/office/drawing/2014/main" id="{37E9E7FF-47BA-4EEA-BF85-33362D880F97}"/>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5" name="Freeform 1211">
                  <a:extLst>
                    <a:ext uri="{FF2B5EF4-FFF2-40B4-BE49-F238E27FC236}">
                      <a16:creationId xmlns:a16="http://schemas.microsoft.com/office/drawing/2014/main" id="{5711E0B5-8576-4D62-8588-0AB17AF6968B}"/>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6" name="Freeform 1212">
                  <a:extLst>
                    <a:ext uri="{FF2B5EF4-FFF2-40B4-BE49-F238E27FC236}">
                      <a16:creationId xmlns:a16="http://schemas.microsoft.com/office/drawing/2014/main" id="{807D0402-12A6-4DE4-B3F8-38ABD83FDAB1}"/>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7" name="Freeform 1213">
                  <a:extLst>
                    <a:ext uri="{FF2B5EF4-FFF2-40B4-BE49-F238E27FC236}">
                      <a16:creationId xmlns:a16="http://schemas.microsoft.com/office/drawing/2014/main" id="{1A3A7941-27E9-4943-9233-1ED30B7112D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8" name="Freeform 1214">
                  <a:extLst>
                    <a:ext uri="{FF2B5EF4-FFF2-40B4-BE49-F238E27FC236}">
                      <a16:creationId xmlns:a16="http://schemas.microsoft.com/office/drawing/2014/main" id="{E30D2F6E-2D9B-4572-BD98-38FEEFA8622A}"/>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9" name="Freeform 1215">
                  <a:extLst>
                    <a:ext uri="{FF2B5EF4-FFF2-40B4-BE49-F238E27FC236}">
                      <a16:creationId xmlns:a16="http://schemas.microsoft.com/office/drawing/2014/main" id="{BB0B0519-C608-4FE9-951D-39A758EB3E16}"/>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0" name="Freeform 1216">
                  <a:extLst>
                    <a:ext uri="{FF2B5EF4-FFF2-40B4-BE49-F238E27FC236}">
                      <a16:creationId xmlns:a16="http://schemas.microsoft.com/office/drawing/2014/main" id="{3291B776-781E-4A7B-9239-E268FF78E374}"/>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1" name="Freeform 1217">
                  <a:extLst>
                    <a:ext uri="{FF2B5EF4-FFF2-40B4-BE49-F238E27FC236}">
                      <a16:creationId xmlns:a16="http://schemas.microsoft.com/office/drawing/2014/main" id="{40DDEC82-5E4C-40FA-996B-97148D1FB9A5}"/>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2" name="Freeform 1218">
                  <a:extLst>
                    <a:ext uri="{FF2B5EF4-FFF2-40B4-BE49-F238E27FC236}">
                      <a16:creationId xmlns:a16="http://schemas.microsoft.com/office/drawing/2014/main" id="{6EDE3341-3A4E-4A53-9871-2B2B0E4A3864}"/>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3" name="Freeform 1219">
                  <a:extLst>
                    <a:ext uri="{FF2B5EF4-FFF2-40B4-BE49-F238E27FC236}">
                      <a16:creationId xmlns:a16="http://schemas.microsoft.com/office/drawing/2014/main" id="{1CBC98EA-1609-445D-8A95-4F7286396150}"/>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4" name="Freeform 1220">
                  <a:extLst>
                    <a:ext uri="{FF2B5EF4-FFF2-40B4-BE49-F238E27FC236}">
                      <a16:creationId xmlns:a16="http://schemas.microsoft.com/office/drawing/2014/main" id="{700F86F5-92CC-4B57-A02D-2ADFFD9A4B4F}"/>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5" name="Freeform 1221">
                  <a:extLst>
                    <a:ext uri="{FF2B5EF4-FFF2-40B4-BE49-F238E27FC236}">
                      <a16:creationId xmlns:a16="http://schemas.microsoft.com/office/drawing/2014/main" id="{EEC6E16C-573E-4B65-98E5-A7D8384F33DC}"/>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6" name="Freeform 1222">
                  <a:extLst>
                    <a:ext uri="{FF2B5EF4-FFF2-40B4-BE49-F238E27FC236}">
                      <a16:creationId xmlns:a16="http://schemas.microsoft.com/office/drawing/2014/main" id="{85D8F994-E306-40A3-BB63-02F7A8E5CA78}"/>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7" name="Freeform 1223">
                  <a:extLst>
                    <a:ext uri="{FF2B5EF4-FFF2-40B4-BE49-F238E27FC236}">
                      <a16:creationId xmlns:a16="http://schemas.microsoft.com/office/drawing/2014/main" id="{83BAA389-538E-478E-8FF6-5D5148E2A480}"/>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8" name="Freeform 1224">
                  <a:extLst>
                    <a:ext uri="{FF2B5EF4-FFF2-40B4-BE49-F238E27FC236}">
                      <a16:creationId xmlns:a16="http://schemas.microsoft.com/office/drawing/2014/main" id="{9900A1A2-2D5D-444F-BC7B-11D185889A70}"/>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9" name="Freeform 1225">
                  <a:extLst>
                    <a:ext uri="{FF2B5EF4-FFF2-40B4-BE49-F238E27FC236}">
                      <a16:creationId xmlns:a16="http://schemas.microsoft.com/office/drawing/2014/main" id="{E61927B7-0486-42A1-AE23-C11C7C51122E}"/>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0" name="Freeform 1226">
                  <a:extLst>
                    <a:ext uri="{FF2B5EF4-FFF2-40B4-BE49-F238E27FC236}">
                      <a16:creationId xmlns:a16="http://schemas.microsoft.com/office/drawing/2014/main" id="{FA1D608C-4C4A-4FE6-A4D9-8DE8E039D69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1" name="Freeform 1227">
                  <a:extLst>
                    <a:ext uri="{FF2B5EF4-FFF2-40B4-BE49-F238E27FC236}">
                      <a16:creationId xmlns:a16="http://schemas.microsoft.com/office/drawing/2014/main" id="{4F249809-FFE2-4EEB-9E3E-A5E6AAE10F79}"/>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2" name="Freeform 1228">
                  <a:extLst>
                    <a:ext uri="{FF2B5EF4-FFF2-40B4-BE49-F238E27FC236}">
                      <a16:creationId xmlns:a16="http://schemas.microsoft.com/office/drawing/2014/main" id="{DE2150A7-B5BC-4B59-8842-786A10C8F14E}"/>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3" name="Freeform 1229">
                  <a:extLst>
                    <a:ext uri="{FF2B5EF4-FFF2-40B4-BE49-F238E27FC236}">
                      <a16:creationId xmlns:a16="http://schemas.microsoft.com/office/drawing/2014/main" id="{B782DC1A-9706-4CC3-A67F-1B46A40398A7}"/>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4" name="Freeform 1230">
                  <a:extLst>
                    <a:ext uri="{FF2B5EF4-FFF2-40B4-BE49-F238E27FC236}">
                      <a16:creationId xmlns:a16="http://schemas.microsoft.com/office/drawing/2014/main" id="{4E19F362-E63E-4EF2-B763-74F6CCF9E832}"/>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5" name="Freeform 1231">
                  <a:extLst>
                    <a:ext uri="{FF2B5EF4-FFF2-40B4-BE49-F238E27FC236}">
                      <a16:creationId xmlns:a16="http://schemas.microsoft.com/office/drawing/2014/main" id="{A9452A1D-8279-45D7-B4AD-5003F0C72131}"/>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6" name="Freeform 1232">
                  <a:extLst>
                    <a:ext uri="{FF2B5EF4-FFF2-40B4-BE49-F238E27FC236}">
                      <a16:creationId xmlns:a16="http://schemas.microsoft.com/office/drawing/2014/main" id="{74CC237D-3828-401D-8C8A-4187DB229200}"/>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7" name="Freeform 1233">
                  <a:extLst>
                    <a:ext uri="{FF2B5EF4-FFF2-40B4-BE49-F238E27FC236}">
                      <a16:creationId xmlns:a16="http://schemas.microsoft.com/office/drawing/2014/main" id="{EA4C452F-D43E-4E2A-884F-F70E16C70C19}"/>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8" name="Freeform 1234">
                  <a:extLst>
                    <a:ext uri="{FF2B5EF4-FFF2-40B4-BE49-F238E27FC236}">
                      <a16:creationId xmlns:a16="http://schemas.microsoft.com/office/drawing/2014/main" id="{CBD6BD75-8E63-4196-8291-F46BB8FE8AC2}"/>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9" name="Freeform 1235">
                  <a:extLst>
                    <a:ext uri="{FF2B5EF4-FFF2-40B4-BE49-F238E27FC236}">
                      <a16:creationId xmlns:a16="http://schemas.microsoft.com/office/drawing/2014/main" id="{FC59A969-198F-41A4-8031-E22E3977FD2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0" name="Freeform 1236">
                  <a:extLst>
                    <a:ext uri="{FF2B5EF4-FFF2-40B4-BE49-F238E27FC236}">
                      <a16:creationId xmlns:a16="http://schemas.microsoft.com/office/drawing/2014/main" id="{E93470BA-86CD-4550-B638-ACF630074936}"/>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1" name="Freeform 1237">
                  <a:extLst>
                    <a:ext uri="{FF2B5EF4-FFF2-40B4-BE49-F238E27FC236}">
                      <a16:creationId xmlns:a16="http://schemas.microsoft.com/office/drawing/2014/main" id="{E3A775DB-87EB-41EE-9726-AA20C4A7E551}"/>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2" name="Freeform 1238">
                  <a:extLst>
                    <a:ext uri="{FF2B5EF4-FFF2-40B4-BE49-F238E27FC236}">
                      <a16:creationId xmlns:a16="http://schemas.microsoft.com/office/drawing/2014/main" id="{0277B83C-CFA8-4EE9-BFAA-A5014304F28F}"/>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3" name="Freeform 1239">
                  <a:extLst>
                    <a:ext uri="{FF2B5EF4-FFF2-40B4-BE49-F238E27FC236}">
                      <a16:creationId xmlns:a16="http://schemas.microsoft.com/office/drawing/2014/main" id="{EB76ADCA-B881-4B08-B94D-99005E8A245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4" name="Freeform 1240">
                  <a:extLst>
                    <a:ext uri="{FF2B5EF4-FFF2-40B4-BE49-F238E27FC236}">
                      <a16:creationId xmlns:a16="http://schemas.microsoft.com/office/drawing/2014/main" id="{D3D05312-E9D8-44E0-A25D-8AAD2DF4ECB6}"/>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5" name="Freeform 1241">
                  <a:extLst>
                    <a:ext uri="{FF2B5EF4-FFF2-40B4-BE49-F238E27FC236}">
                      <a16:creationId xmlns:a16="http://schemas.microsoft.com/office/drawing/2014/main" id="{2285A9F5-6E34-4515-97F1-4136908F7BB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6" name="Freeform 1242">
                  <a:extLst>
                    <a:ext uri="{FF2B5EF4-FFF2-40B4-BE49-F238E27FC236}">
                      <a16:creationId xmlns:a16="http://schemas.microsoft.com/office/drawing/2014/main" id="{30675E1C-8EE2-48EF-8C90-76278732266B}"/>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7" name="Freeform 1243">
                  <a:extLst>
                    <a:ext uri="{FF2B5EF4-FFF2-40B4-BE49-F238E27FC236}">
                      <a16:creationId xmlns:a16="http://schemas.microsoft.com/office/drawing/2014/main" id="{533576E4-91CA-48D3-8E9F-1B3E064872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8" name="Freeform 1244">
                  <a:extLst>
                    <a:ext uri="{FF2B5EF4-FFF2-40B4-BE49-F238E27FC236}">
                      <a16:creationId xmlns:a16="http://schemas.microsoft.com/office/drawing/2014/main" id="{51D48F68-1D10-49FF-A3CC-E2D88D02ACE1}"/>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9" name="Freeform 1245">
                  <a:extLst>
                    <a:ext uri="{FF2B5EF4-FFF2-40B4-BE49-F238E27FC236}">
                      <a16:creationId xmlns:a16="http://schemas.microsoft.com/office/drawing/2014/main" id="{0C17D871-E4A6-425D-8A7F-EDBFF807C928}"/>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0" name="Freeform 1246">
                  <a:extLst>
                    <a:ext uri="{FF2B5EF4-FFF2-40B4-BE49-F238E27FC236}">
                      <a16:creationId xmlns:a16="http://schemas.microsoft.com/office/drawing/2014/main" id="{D65251AC-D730-4F0E-953F-514888904F90}"/>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1" name="Freeform 1247">
                  <a:extLst>
                    <a:ext uri="{FF2B5EF4-FFF2-40B4-BE49-F238E27FC236}">
                      <a16:creationId xmlns:a16="http://schemas.microsoft.com/office/drawing/2014/main" id="{BF515258-72E4-4544-8B08-ED3E6F2B86CF}"/>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2" name="Freeform 1248">
                  <a:extLst>
                    <a:ext uri="{FF2B5EF4-FFF2-40B4-BE49-F238E27FC236}">
                      <a16:creationId xmlns:a16="http://schemas.microsoft.com/office/drawing/2014/main" id="{745C00A3-566C-4242-827C-C9B5294EB2C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3" name="Freeform 1249">
                  <a:extLst>
                    <a:ext uri="{FF2B5EF4-FFF2-40B4-BE49-F238E27FC236}">
                      <a16:creationId xmlns:a16="http://schemas.microsoft.com/office/drawing/2014/main" id="{D86D0A64-C52C-40B3-A21B-71FD1999DC3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4" name="Freeform 1250">
                  <a:extLst>
                    <a:ext uri="{FF2B5EF4-FFF2-40B4-BE49-F238E27FC236}">
                      <a16:creationId xmlns:a16="http://schemas.microsoft.com/office/drawing/2014/main" id="{EDF2ED3E-E5D6-4CD7-8584-9A99E7B73C5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5" name="Freeform 1251">
                  <a:extLst>
                    <a:ext uri="{FF2B5EF4-FFF2-40B4-BE49-F238E27FC236}">
                      <a16:creationId xmlns:a16="http://schemas.microsoft.com/office/drawing/2014/main" id="{13AFE30E-7CAA-45AB-9A1A-B203B1A9F0B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6" name="Freeform 1252">
                  <a:extLst>
                    <a:ext uri="{FF2B5EF4-FFF2-40B4-BE49-F238E27FC236}">
                      <a16:creationId xmlns:a16="http://schemas.microsoft.com/office/drawing/2014/main" id="{3602D8D3-1D74-4996-94A7-F3B3B857D1B9}"/>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07" name="Group 306">
                  <a:extLst>
                    <a:ext uri="{FF2B5EF4-FFF2-40B4-BE49-F238E27FC236}">
                      <a16:creationId xmlns:a16="http://schemas.microsoft.com/office/drawing/2014/main" id="{4E1D9872-1FC7-4950-9334-3A7366C5C2D6}"/>
                    </a:ext>
                  </a:extLst>
                </p:cNvPr>
                <p:cNvGrpSpPr/>
                <p:nvPr/>
              </p:nvGrpSpPr>
              <p:grpSpPr>
                <a:xfrm>
                  <a:off x="2802789" y="2441245"/>
                  <a:ext cx="3069299" cy="2879698"/>
                  <a:chOff x="2802789" y="2441245"/>
                  <a:chExt cx="3069299" cy="2879698"/>
                </a:xfrm>
              </p:grpSpPr>
              <p:grpSp>
                <p:nvGrpSpPr>
                  <p:cNvPr id="311" name="Group 310">
                    <a:extLst>
                      <a:ext uri="{FF2B5EF4-FFF2-40B4-BE49-F238E27FC236}">
                        <a16:creationId xmlns:a16="http://schemas.microsoft.com/office/drawing/2014/main" id="{5AB9CCEC-CE04-40CA-99C9-FC7BBF9BBDE5}"/>
                      </a:ext>
                    </a:extLst>
                  </p:cNvPr>
                  <p:cNvGrpSpPr/>
                  <p:nvPr/>
                </p:nvGrpSpPr>
                <p:grpSpPr>
                  <a:xfrm>
                    <a:off x="2802789" y="2441245"/>
                    <a:ext cx="3069299" cy="2879698"/>
                    <a:chOff x="2802789" y="2441245"/>
                    <a:chExt cx="3069299" cy="2879698"/>
                  </a:xfrm>
                </p:grpSpPr>
                <p:sp>
                  <p:nvSpPr>
                    <p:cNvPr id="315" name="Freeform 1261">
                      <a:extLst>
                        <a:ext uri="{FF2B5EF4-FFF2-40B4-BE49-F238E27FC236}">
                          <a16:creationId xmlns:a16="http://schemas.microsoft.com/office/drawing/2014/main" id="{CF5664E5-802E-451B-A438-ACC27CD33859}"/>
                        </a:ext>
                      </a:extLst>
                    </p:cNvPr>
                    <p:cNvSpPr/>
                    <p:nvPr/>
                  </p:nvSpPr>
                  <p:spPr>
                    <a:xfrm>
                      <a:off x="2802789" y="2441245"/>
                      <a:ext cx="2841635" cy="2789001"/>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5"/>
                        <a:gd name="connsiteY0" fmla="*/ 11 h 3323799"/>
                        <a:gd name="connsiteX1" fmla="*/ 1749287 w 3769115"/>
                        <a:gd name="connsiteY1" fmla="*/ 2138912 h 3323799"/>
                        <a:gd name="connsiteX2" fmla="*/ 0 w 3769115"/>
                        <a:gd name="connsiteY2" fmla="*/ 1089340 h 3323799"/>
                        <a:gd name="connsiteX3" fmla="*/ 1757239 w 3769115"/>
                        <a:gd name="connsiteY3" fmla="*/ 2345646 h 3323799"/>
                        <a:gd name="connsiteX4" fmla="*/ 47708 w 3769115"/>
                        <a:gd name="connsiteY4" fmla="*/ 3323656 h 3323799"/>
                        <a:gd name="connsiteX5" fmla="*/ 1900362 w 3769115"/>
                        <a:gd name="connsiteY5" fmla="*/ 2425159 h 3323799"/>
                        <a:gd name="connsiteX6" fmla="*/ 3394104 w 3769115"/>
                        <a:gd name="connsiteY6" fmla="*/ 3294783 h 3323799"/>
                        <a:gd name="connsiteX7" fmla="*/ 2027583 w 3769115"/>
                        <a:gd name="connsiteY7" fmla="*/ 2266133 h 3323799"/>
                        <a:gd name="connsiteX8" fmla="*/ 3768919 w 3769115"/>
                        <a:gd name="connsiteY8" fmla="*/ 1478954 h 3323799"/>
                        <a:gd name="connsiteX9" fmla="*/ 1900362 w 3769115"/>
                        <a:gd name="connsiteY9" fmla="*/ 2107107 h 3323799"/>
                        <a:gd name="connsiteX10" fmla="*/ 1852654 w 3769115"/>
                        <a:gd name="connsiteY10" fmla="*/ 11 h 3323799"/>
                        <a:gd name="connsiteX0" fmla="*/ 1852654 w 3769115"/>
                        <a:gd name="connsiteY0" fmla="*/ 11 h 3295362"/>
                        <a:gd name="connsiteX1" fmla="*/ 1749287 w 3769115"/>
                        <a:gd name="connsiteY1" fmla="*/ 2138912 h 3295362"/>
                        <a:gd name="connsiteX2" fmla="*/ 0 w 3769115"/>
                        <a:gd name="connsiteY2" fmla="*/ 1089340 h 3295362"/>
                        <a:gd name="connsiteX3" fmla="*/ 1757239 w 3769115"/>
                        <a:gd name="connsiteY3" fmla="*/ 2345646 h 3295362"/>
                        <a:gd name="connsiteX4" fmla="*/ 195359 w 3769115"/>
                        <a:gd name="connsiteY4" fmla="*/ 3267286 h 3295362"/>
                        <a:gd name="connsiteX5" fmla="*/ 1900362 w 3769115"/>
                        <a:gd name="connsiteY5" fmla="*/ 2425159 h 3295362"/>
                        <a:gd name="connsiteX6" fmla="*/ 3394104 w 3769115"/>
                        <a:gd name="connsiteY6" fmla="*/ 3294783 h 3295362"/>
                        <a:gd name="connsiteX7" fmla="*/ 2027583 w 3769115"/>
                        <a:gd name="connsiteY7" fmla="*/ 2266133 h 3295362"/>
                        <a:gd name="connsiteX8" fmla="*/ 3768919 w 3769115"/>
                        <a:gd name="connsiteY8" fmla="*/ 1478954 h 3295362"/>
                        <a:gd name="connsiteX9" fmla="*/ 1900362 w 3769115"/>
                        <a:gd name="connsiteY9" fmla="*/ 2107107 h 3295362"/>
                        <a:gd name="connsiteX10" fmla="*/ 1852654 w 3769115"/>
                        <a:gd name="connsiteY10" fmla="*/ 11 h 3295362"/>
                        <a:gd name="connsiteX0" fmla="*/ 1852654 w 3769115"/>
                        <a:gd name="connsiteY0" fmla="*/ 11 h 3295367"/>
                        <a:gd name="connsiteX1" fmla="*/ 1749287 w 3769115"/>
                        <a:gd name="connsiteY1" fmla="*/ 2138912 h 3295367"/>
                        <a:gd name="connsiteX2" fmla="*/ 0 w 3769115"/>
                        <a:gd name="connsiteY2" fmla="*/ 1089340 h 3295367"/>
                        <a:gd name="connsiteX3" fmla="*/ 1757239 w 3769115"/>
                        <a:gd name="connsiteY3" fmla="*/ 2345646 h 3295367"/>
                        <a:gd name="connsiteX4" fmla="*/ 163719 w 3769115"/>
                        <a:gd name="connsiteY4" fmla="*/ 3220311 h 3295367"/>
                        <a:gd name="connsiteX5" fmla="*/ 1900362 w 3769115"/>
                        <a:gd name="connsiteY5" fmla="*/ 2425159 h 3295367"/>
                        <a:gd name="connsiteX6" fmla="*/ 3394104 w 3769115"/>
                        <a:gd name="connsiteY6" fmla="*/ 3294783 h 3295367"/>
                        <a:gd name="connsiteX7" fmla="*/ 2027583 w 3769115"/>
                        <a:gd name="connsiteY7" fmla="*/ 2266133 h 3295367"/>
                        <a:gd name="connsiteX8" fmla="*/ 3768919 w 3769115"/>
                        <a:gd name="connsiteY8" fmla="*/ 1478954 h 3295367"/>
                        <a:gd name="connsiteX9" fmla="*/ 1900362 w 3769115"/>
                        <a:gd name="connsiteY9" fmla="*/ 2107107 h 3295367"/>
                        <a:gd name="connsiteX10" fmla="*/ 1852654 w 3769115"/>
                        <a:gd name="connsiteY10" fmla="*/ 11 h 329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5" h="3295367">
                          <a:moveTo>
                            <a:pt x="1852654" y="11"/>
                          </a:moveTo>
                          <a:cubicBezTo>
                            <a:pt x="1827475" y="5312"/>
                            <a:pt x="2058063" y="1957357"/>
                            <a:pt x="1749287" y="2138912"/>
                          </a:cubicBezTo>
                          <a:cubicBezTo>
                            <a:pt x="1440511" y="2320467"/>
                            <a:pt x="-1325" y="1054884"/>
                            <a:pt x="0" y="1089340"/>
                          </a:cubicBezTo>
                          <a:cubicBezTo>
                            <a:pt x="1325" y="1123796"/>
                            <a:pt x="1729953" y="1990484"/>
                            <a:pt x="1757239" y="2345646"/>
                          </a:cubicBezTo>
                          <a:cubicBezTo>
                            <a:pt x="1784525" y="2700808"/>
                            <a:pt x="139865" y="3207059"/>
                            <a:pt x="163719" y="3220311"/>
                          </a:cubicBezTo>
                          <a:cubicBezTo>
                            <a:pt x="187573" y="3233563"/>
                            <a:pt x="1361965" y="2412747"/>
                            <a:pt x="1900362" y="2425159"/>
                          </a:cubicBezTo>
                          <a:cubicBezTo>
                            <a:pt x="2438759" y="2437571"/>
                            <a:pt x="3372900" y="3321287"/>
                            <a:pt x="3394104" y="3294783"/>
                          </a:cubicBezTo>
                          <a:cubicBezTo>
                            <a:pt x="3415308" y="3268279"/>
                            <a:pt x="1965114" y="2568771"/>
                            <a:pt x="2027583" y="2266133"/>
                          </a:cubicBezTo>
                          <a:cubicBezTo>
                            <a:pt x="2090052" y="1963495"/>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6" name="Freeform 1262">
                      <a:extLst>
                        <a:ext uri="{FF2B5EF4-FFF2-40B4-BE49-F238E27FC236}">
                          <a16:creationId xmlns:a16="http://schemas.microsoft.com/office/drawing/2014/main" id="{3A522894-6899-4273-A27F-C442E5FF2503}"/>
                        </a:ext>
                      </a:extLst>
                    </p:cNvPr>
                    <p:cNvSpPr/>
                    <p:nvPr/>
                  </p:nvSpPr>
                  <p:spPr>
                    <a:xfrm rot="1877907">
                      <a:off x="3030452" y="2507877"/>
                      <a:ext cx="2841636" cy="2813066"/>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 name="connsiteX0" fmla="*/ 1852654 w 3769117"/>
                        <a:gd name="connsiteY0" fmla="*/ 11 h 3323802"/>
                        <a:gd name="connsiteX1" fmla="*/ 1749287 w 3769117"/>
                        <a:gd name="connsiteY1" fmla="*/ 2138912 h 3323802"/>
                        <a:gd name="connsiteX2" fmla="*/ 0 w 3769117"/>
                        <a:gd name="connsiteY2" fmla="*/ 1089340 h 3323802"/>
                        <a:gd name="connsiteX3" fmla="*/ 1757239 w 3769117"/>
                        <a:gd name="connsiteY3" fmla="*/ 2345646 h 3323802"/>
                        <a:gd name="connsiteX4" fmla="*/ 47708 w 3769117"/>
                        <a:gd name="connsiteY4" fmla="*/ 3323656 h 3323802"/>
                        <a:gd name="connsiteX5" fmla="*/ 1900362 w 3769117"/>
                        <a:gd name="connsiteY5" fmla="*/ 2425159 h 3323802"/>
                        <a:gd name="connsiteX6" fmla="*/ 3283587 w 3769117"/>
                        <a:gd name="connsiteY6" fmla="*/ 3221562 h 3323802"/>
                        <a:gd name="connsiteX7" fmla="*/ 2027583 w 3769117"/>
                        <a:gd name="connsiteY7" fmla="*/ 2266133 h 3323802"/>
                        <a:gd name="connsiteX8" fmla="*/ 3768919 w 3769117"/>
                        <a:gd name="connsiteY8" fmla="*/ 1478954 h 3323802"/>
                        <a:gd name="connsiteX9" fmla="*/ 1900362 w 3769117"/>
                        <a:gd name="connsiteY9" fmla="*/ 2107107 h 3323802"/>
                        <a:gd name="connsiteX10" fmla="*/ 1852654 w 3769117"/>
                        <a:gd name="connsiteY10" fmla="*/ 11 h 33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7" h="3323802">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61049" y="2442175"/>
                            <a:pt x="1900362" y="2425159"/>
                          </a:cubicBezTo>
                          <a:cubicBezTo>
                            <a:pt x="2439675" y="2408143"/>
                            <a:pt x="3262383" y="3248066"/>
                            <a:pt x="3283587" y="3221562"/>
                          </a:cubicBezTo>
                          <a:cubicBezTo>
                            <a:pt x="3304791" y="3195058"/>
                            <a:pt x="1946694" y="2556568"/>
                            <a:pt x="2027583" y="2266133"/>
                          </a:cubicBezTo>
                          <a:cubicBezTo>
                            <a:pt x="2108472" y="197569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312" name="Group 311">
                    <a:extLst>
                      <a:ext uri="{FF2B5EF4-FFF2-40B4-BE49-F238E27FC236}">
                        <a16:creationId xmlns:a16="http://schemas.microsoft.com/office/drawing/2014/main" id="{E474A84B-95A3-452F-9B11-A858924AC345}"/>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313" name="Freeform 1259">
                      <a:extLst>
                        <a:ext uri="{FF2B5EF4-FFF2-40B4-BE49-F238E27FC236}">
                          <a16:creationId xmlns:a16="http://schemas.microsoft.com/office/drawing/2014/main" id="{1A4894F0-3B24-4EF0-8CEF-D28B69725862}"/>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4" name="Freeform 1260">
                      <a:extLst>
                        <a:ext uri="{FF2B5EF4-FFF2-40B4-BE49-F238E27FC236}">
                          <a16:creationId xmlns:a16="http://schemas.microsoft.com/office/drawing/2014/main" id="{72AA8847-00CA-409A-A108-D6414EA68071}"/>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308" name="Freeform 1254">
                  <a:extLst>
                    <a:ext uri="{FF2B5EF4-FFF2-40B4-BE49-F238E27FC236}">
                      <a16:creationId xmlns:a16="http://schemas.microsoft.com/office/drawing/2014/main" id="{0663E815-0A02-4FE8-B935-2EAF1F36BDF5}"/>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9" name="Freeform 1255">
                  <a:extLst>
                    <a:ext uri="{FF2B5EF4-FFF2-40B4-BE49-F238E27FC236}">
                      <a16:creationId xmlns:a16="http://schemas.microsoft.com/office/drawing/2014/main" id="{624E2209-CE27-470F-A924-82004ED5CF5A}"/>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0" name="Freeform 1256">
                  <a:extLst>
                    <a:ext uri="{FF2B5EF4-FFF2-40B4-BE49-F238E27FC236}">
                      <a16:creationId xmlns:a16="http://schemas.microsoft.com/office/drawing/2014/main" id="{4AD97E32-D4F6-489B-B806-2FFE23F79C7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710000" y="3866400"/>
            <a:ext cx="6853238" cy="388938"/>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Tree>
    <p:extLst>
      <p:ext uri="{BB962C8B-B14F-4D97-AF65-F5344CB8AC3E}">
        <p14:creationId xmlns:p14="http://schemas.microsoft.com/office/powerpoint/2010/main" val="41731276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3" name="Title 1">
            <a:extLst>
              <a:ext uri="{FF2B5EF4-FFF2-40B4-BE49-F238E27FC236}">
                <a16:creationId xmlns:a16="http://schemas.microsoft.com/office/drawing/2014/main" id="{0E3B46DB-1113-435F-B8D0-E67A907BACCB}"/>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218CF4CE-5658-4FC6-BE80-DC7DAEBE4B9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6268C033-432E-4ECC-86B5-B5A30A276D4D}"/>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3768189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3B51EB3-8FBF-46EE-B122-6F53D6E43C71}"/>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EC2F5ED0-8648-4762-BF9A-37DE4635FB85}"/>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465C538B-2666-4455-9D2E-BF414FC50FF7}"/>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13564262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3F4AEB4A-60AA-4196-A93A-1AB0B89557E2}"/>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3B6366BD-DD29-46A4-8854-9B42EE9DEE6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3E27F718-86A9-4EC4-9A3C-DC575B4233D5}"/>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2015822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idx="1"/>
          </p:nvPr>
        </p:nvSpPr>
        <p:spPr>
          <a:xfrm>
            <a:off x="685019" y="2011680"/>
            <a:ext cx="7772400" cy="4490720"/>
          </a:xfrm>
          <a:prstGeom prst="rect">
            <a:avLst/>
          </a:prstGeo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33576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sz="half" idx="1"/>
          </p:nvPr>
        </p:nvSpPr>
        <p:spPr>
          <a:xfrm>
            <a:off x="685797"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02152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685800"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p:cNvSpPr>
            <a:spLocks noGrp="1"/>
          </p:cNvSpPr>
          <p:nvPr>
            <p:ph sz="half" idx="2"/>
          </p:nvPr>
        </p:nvSpPr>
        <p:spPr>
          <a:xfrm>
            <a:off x="685800" y="2656566"/>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800428"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p:cNvSpPr>
            <a:spLocks noGrp="1"/>
          </p:cNvSpPr>
          <p:nvPr>
            <p:ph sz="quarter" idx="4"/>
          </p:nvPr>
        </p:nvSpPr>
        <p:spPr>
          <a:xfrm>
            <a:off x="4800428" y="2656564"/>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04704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5273348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39939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9BC820A5-7D60-4C69-B1E3-2AADEEF3FE54}"/>
              </a:ext>
            </a:extLst>
          </p:cNvPr>
          <p:cNvSpPr txBox="1"/>
          <p:nvPr userDrawn="1"/>
        </p:nvSpPr>
        <p:spPr>
          <a:xfrm>
            <a:off x="685019" y="648037"/>
            <a:ext cx="7712881" cy="707886"/>
          </a:xfrm>
          <a:prstGeom prst="rect">
            <a:avLst/>
          </a:prstGeom>
          <a:noFill/>
        </p:spPr>
        <p:txBody>
          <a:bodyPr wrap="none" rtlCol="0">
            <a:spAutoFit/>
          </a:bodyPr>
          <a:lstStyle/>
          <a:p>
            <a:r>
              <a:rPr lang="en-US" sz="4000" cap="all" baseline="0" dirty="0">
                <a:solidFill>
                  <a:schemeClr val="accent2"/>
                </a:solidFill>
                <a:latin typeface="+mj-lt"/>
              </a:rPr>
              <a:t>The 1</a:t>
            </a:r>
            <a:r>
              <a:rPr lang="en-US" sz="4000" cap="all" baseline="30000" dirty="0">
                <a:solidFill>
                  <a:schemeClr val="accent2"/>
                </a:solidFill>
                <a:latin typeface="+mj-lt"/>
              </a:rPr>
              <a:t>st</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1267639A-15CA-48F0-8478-3906444F2EFB}"/>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Tree>
    <p:extLst>
      <p:ext uri="{BB962C8B-B14F-4D97-AF65-F5344CB8AC3E}">
        <p14:creationId xmlns:p14="http://schemas.microsoft.com/office/powerpoint/2010/main" val="14260926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
        <p:nvSpPr>
          <p:cNvPr id="11" name="TextBox 10">
            <a:extLst>
              <a:ext uri="{FF2B5EF4-FFF2-40B4-BE49-F238E27FC236}">
                <a16:creationId xmlns:a16="http://schemas.microsoft.com/office/drawing/2014/main" id="{9927C253-631A-491F-B1E7-BF48F0F02508}"/>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
        <p:nvSpPr>
          <p:cNvPr id="12" name="TextBox 11">
            <a:extLst>
              <a:ext uri="{FF2B5EF4-FFF2-40B4-BE49-F238E27FC236}">
                <a16:creationId xmlns:a16="http://schemas.microsoft.com/office/drawing/2014/main" id="{4DCBB5E5-357D-44B0-8DA7-9D0AD31F20DA}"/>
              </a:ext>
            </a:extLst>
          </p:cNvPr>
          <p:cNvSpPr txBox="1"/>
          <p:nvPr userDrawn="1"/>
        </p:nvSpPr>
        <p:spPr>
          <a:xfrm>
            <a:off x="1169260" y="3766310"/>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9070849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665999" y="2167200"/>
            <a:ext cx="8211600" cy="1738800"/>
          </a:xfrm>
        </p:spPr>
        <p:txBody>
          <a:bodyPr>
            <a:normAutofit/>
          </a:bodyPr>
          <a:lstStyle>
            <a:lvl1pPr>
              <a:defRPr sz="6000"/>
            </a:lvl1pPr>
          </a:lstStyle>
          <a:p>
            <a:endParaRPr lang="en-US" dirty="0"/>
          </a:p>
        </p:txBody>
      </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144800" y="3538800"/>
            <a:ext cx="6858000" cy="1310400"/>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
        <p:nvSpPr>
          <p:cNvPr id="318" name="Rectangle 317">
            <a:extLst>
              <a:ext uri="{FF2B5EF4-FFF2-40B4-BE49-F238E27FC236}">
                <a16:creationId xmlns:a16="http://schemas.microsoft.com/office/drawing/2014/main" id="{9517653F-90D7-47B7-AC4F-5EE8EB5165BD}"/>
              </a:ext>
            </a:extLst>
          </p:cNvPr>
          <p:cNvSpPr/>
          <p:nvPr userDrawn="1"/>
        </p:nvSpPr>
        <p:spPr>
          <a:xfrm>
            <a:off x="391344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9" name="Group 318">
            <a:extLst>
              <a:ext uri="{FF2B5EF4-FFF2-40B4-BE49-F238E27FC236}">
                <a16:creationId xmlns:a16="http://schemas.microsoft.com/office/drawing/2014/main" id="{EC41D333-7D3A-48F1-B19C-A7294A7C52A7}"/>
              </a:ext>
            </a:extLst>
          </p:cNvPr>
          <p:cNvGrpSpPr/>
          <p:nvPr userDrawn="1"/>
        </p:nvGrpSpPr>
        <p:grpSpPr>
          <a:xfrm>
            <a:off x="4142041" y="5482218"/>
            <a:ext cx="914400" cy="914400"/>
            <a:chOff x="2708842" y="2171311"/>
            <a:chExt cx="3658094" cy="3657600"/>
          </a:xfrm>
        </p:grpSpPr>
        <p:sp>
          <p:nvSpPr>
            <p:cNvPr id="320" name="Rectangle 319">
              <a:extLst>
                <a:ext uri="{FF2B5EF4-FFF2-40B4-BE49-F238E27FC236}">
                  <a16:creationId xmlns:a16="http://schemas.microsoft.com/office/drawing/2014/main" id="{2AB13C4B-E407-48EC-9B39-F790609CDBF3}"/>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1" name="Group 320">
              <a:extLst>
                <a:ext uri="{FF2B5EF4-FFF2-40B4-BE49-F238E27FC236}">
                  <a16:creationId xmlns:a16="http://schemas.microsoft.com/office/drawing/2014/main" id="{0C6571C7-B6BA-4CF9-89D5-D4BE3AE5016E}"/>
                </a:ext>
              </a:extLst>
            </p:cNvPr>
            <p:cNvGrpSpPr/>
            <p:nvPr/>
          </p:nvGrpSpPr>
          <p:grpSpPr>
            <a:xfrm>
              <a:off x="3419473" y="2536756"/>
              <a:ext cx="1421946" cy="508153"/>
              <a:chOff x="3419473" y="2536756"/>
              <a:chExt cx="1421946" cy="508153"/>
            </a:xfrm>
          </p:grpSpPr>
          <p:grpSp>
            <p:nvGrpSpPr>
              <p:cNvPr id="447" name="Group 446">
                <a:extLst>
                  <a:ext uri="{FF2B5EF4-FFF2-40B4-BE49-F238E27FC236}">
                    <a16:creationId xmlns:a16="http://schemas.microsoft.com/office/drawing/2014/main" id="{66F99316-CE2C-4141-9AB7-0C6E09C57F92}"/>
                  </a:ext>
                </a:extLst>
              </p:cNvPr>
              <p:cNvGrpSpPr/>
              <p:nvPr/>
            </p:nvGrpSpPr>
            <p:grpSpPr>
              <a:xfrm>
                <a:off x="3442574" y="2536756"/>
                <a:ext cx="1377723" cy="497348"/>
                <a:chOff x="3442574" y="2536756"/>
                <a:chExt cx="1377723" cy="497348"/>
              </a:xfrm>
            </p:grpSpPr>
            <p:grpSp>
              <p:nvGrpSpPr>
                <p:cNvPr id="450" name="Group 449">
                  <a:extLst>
                    <a:ext uri="{FF2B5EF4-FFF2-40B4-BE49-F238E27FC236}">
                      <a16:creationId xmlns:a16="http://schemas.microsoft.com/office/drawing/2014/main" id="{AC2E0B9C-C749-4ACD-A690-73A11E2E08A5}"/>
                    </a:ext>
                  </a:extLst>
                </p:cNvPr>
                <p:cNvGrpSpPr/>
                <p:nvPr/>
              </p:nvGrpSpPr>
              <p:grpSpPr>
                <a:xfrm flipH="1">
                  <a:off x="4535064" y="2536756"/>
                  <a:ext cx="279148" cy="491289"/>
                  <a:chOff x="3028950" y="1743386"/>
                  <a:chExt cx="279148" cy="491289"/>
                </a:xfrm>
              </p:grpSpPr>
              <p:sp>
                <p:nvSpPr>
                  <p:cNvPr id="457" name="Oval 456">
                    <a:extLst>
                      <a:ext uri="{FF2B5EF4-FFF2-40B4-BE49-F238E27FC236}">
                        <a16:creationId xmlns:a16="http://schemas.microsoft.com/office/drawing/2014/main" id="{3BFBE054-A045-4088-BB7C-2AF1BDA6B970}"/>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457">
                    <a:extLst>
                      <a:ext uri="{FF2B5EF4-FFF2-40B4-BE49-F238E27FC236}">
                        <a16:creationId xmlns:a16="http://schemas.microsoft.com/office/drawing/2014/main" id="{08132833-AC0A-41AD-8DC2-8B74D5F3206D}"/>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1" name="Group 450">
                  <a:extLst>
                    <a:ext uri="{FF2B5EF4-FFF2-40B4-BE49-F238E27FC236}">
                      <a16:creationId xmlns:a16="http://schemas.microsoft.com/office/drawing/2014/main" id="{0B8739E2-F5DD-4A4C-97AA-927B2038C4A8}"/>
                    </a:ext>
                  </a:extLst>
                </p:cNvPr>
                <p:cNvGrpSpPr/>
                <p:nvPr/>
              </p:nvGrpSpPr>
              <p:grpSpPr>
                <a:xfrm>
                  <a:off x="3442574" y="2542862"/>
                  <a:ext cx="1377723" cy="491242"/>
                  <a:chOff x="3442574" y="2542862"/>
                  <a:chExt cx="1377723" cy="491242"/>
                </a:xfrm>
              </p:grpSpPr>
              <p:grpSp>
                <p:nvGrpSpPr>
                  <p:cNvPr id="452" name="Group 451">
                    <a:extLst>
                      <a:ext uri="{FF2B5EF4-FFF2-40B4-BE49-F238E27FC236}">
                        <a16:creationId xmlns:a16="http://schemas.microsoft.com/office/drawing/2014/main" id="{E152EF88-FF00-4BD2-A634-5C7E3E43DD1D}"/>
                      </a:ext>
                    </a:extLst>
                  </p:cNvPr>
                  <p:cNvGrpSpPr/>
                  <p:nvPr/>
                </p:nvGrpSpPr>
                <p:grpSpPr>
                  <a:xfrm>
                    <a:off x="3442574" y="2542862"/>
                    <a:ext cx="230051" cy="482786"/>
                    <a:chOff x="3028950" y="1751889"/>
                    <a:chExt cx="230051" cy="482786"/>
                  </a:xfrm>
                </p:grpSpPr>
                <p:sp>
                  <p:nvSpPr>
                    <p:cNvPr id="455" name="Oval 454">
                      <a:extLst>
                        <a:ext uri="{FF2B5EF4-FFF2-40B4-BE49-F238E27FC236}">
                          <a16:creationId xmlns:a16="http://schemas.microsoft.com/office/drawing/2014/main" id="{74921431-A289-4FCE-A7A2-5AC859DAEE26}"/>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94D4736C-E9E0-4F07-8128-346C110903C4}"/>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3" name="Oval 452">
                    <a:extLst>
                      <a:ext uri="{FF2B5EF4-FFF2-40B4-BE49-F238E27FC236}">
                        <a16:creationId xmlns:a16="http://schemas.microsoft.com/office/drawing/2014/main" id="{655AEC4E-75A9-4B36-B23B-E83EC507B5D8}"/>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453">
                    <a:extLst>
                      <a:ext uri="{FF2B5EF4-FFF2-40B4-BE49-F238E27FC236}">
                        <a16:creationId xmlns:a16="http://schemas.microsoft.com/office/drawing/2014/main" id="{E70850BD-25CF-4244-9632-E2CE8E45C2A2}"/>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48" name="Oval 447">
                <a:extLst>
                  <a:ext uri="{FF2B5EF4-FFF2-40B4-BE49-F238E27FC236}">
                    <a16:creationId xmlns:a16="http://schemas.microsoft.com/office/drawing/2014/main" id="{EE0090BA-6ACD-44F3-9B50-FDB3B092F3C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CC91141D-7455-4CE2-AC02-C4B6E904640F}"/>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77975A44-EC66-4EEC-BBBE-6849F50A5404}"/>
                </a:ext>
              </a:extLst>
            </p:cNvPr>
            <p:cNvGrpSpPr>
              <a:grpSpLocks noChangeAspect="1"/>
            </p:cNvGrpSpPr>
            <p:nvPr/>
          </p:nvGrpSpPr>
          <p:grpSpPr>
            <a:xfrm flipH="1">
              <a:off x="2708842" y="3832567"/>
              <a:ext cx="1851004" cy="1991922"/>
              <a:chOff x="4031138" y="4120109"/>
              <a:chExt cx="1614114" cy="1736998"/>
            </a:xfrm>
          </p:grpSpPr>
          <p:sp>
            <p:nvSpPr>
              <p:cNvPr id="438" name="Freeform 838">
                <a:extLst>
                  <a:ext uri="{FF2B5EF4-FFF2-40B4-BE49-F238E27FC236}">
                    <a16:creationId xmlns:a16="http://schemas.microsoft.com/office/drawing/2014/main" id="{753A8330-55BE-4554-8143-C8DCAD12BF64}"/>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839">
                <a:extLst>
                  <a:ext uri="{FF2B5EF4-FFF2-40B4-BE49-F238E27FC236}">
                    <a16:creationId xmlns:a16="http://schemas.microsoft.com/office/drawing/2014/main" id="{475327DB-3102-4AD5-A912-7EDB02C95ED0}"/>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840">
                <a:extLst>
                  <a:ext uri="{FF2B5EF4-FFF2-40B4-BE49-F238E27FC236}">
                    <a16:creationId xmlns:a16="http://schemas.microsoft.com/office/drawing/2014/main" id="{C921AD1D-3994-428B-9DE0-B1352816B701}"/>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841">
                <a:extLst>
                  <a:ext uri="{FF2B5EF4-FFF2-40B4-BE49-F238E27FC236}">
                    <a16:creationId xmlns:a16="http://schemas.microsoft.com/office/drawing/2014/main" id="{2731A2A3-29A7-4FB3-84A1-17F904DE58D7}"/>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Freeform 842">
                <a:extLst>
                  <a:ext uri="{FF2B5EF4-FFF2-40B4-BE49-F238E27FC236}">
                    <a16:creationId xmlns:a16="http://schemas.microsoft.com/office/drawing/2014/main" id="{BC462CDC-F7EC-47F3-AD70-5210B0F91CA2}"/>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a:extLst>
                  <a:ext uri="{FF2B5EF4-FFF2-40B4-BE49-F238E27FC236}">
                    <a16:creationId xmlns:a16="http://schemas.microsoft.com/office/drawing/2014/main" id="{34B691FD-562C-4F23-8B6D-DDDE5071251B}"/>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Rectangle 57">
                <a:extLst>
                  <a:ext uri="{FF2B5EF4-FFF2-40B4-BE49-F238E27FC236}">
                    <a16:creationId xmlns:a16="http://schemas.microsoft.com/office/drawing/2014/main" id="{7F4B633B-BD9A-4D8A-B30B-473A876FC854}"/>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845">
                <a:extLst>
                  <a:ext uri="{FF2B5EF4-FFF2-40B4-BE49-F238E27FC236}">
                    <a16:creationId xmlns:a16="http://schemas.microsoft.com/office/drawing/2014/main" id="{96414FD3-5867-4F5B-AB56-4889BBD52A8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Rectangle 57">
                <a:extLst>
                  <a:ext uri="{FF2B5EF4-FFF2-40B4-BE49-F238E27FC236}">
                    <a16:creationId xmlns:a16="http://schemas.microsoft.com/office/drawing/2014/main" id="{A8619AD1-ADFB-45DB-8941-F5497D88FEC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3" name="Freeform 723">
              <a:extLst>
                <a:ext uri="{FF2B5EF4-FFF2-40B4-BE49-F238E27FC236}">
                  <a16:creationId xmlns:a16="http://schemas.microsoft.com/office/drawing/2014/main" id="{7FA91189-949D-4C7B-B6D2-093A1AD0FC5C}"/>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a:extLst>
                <a:ext uri="{FF2B5EF4-FFF2-40B4-BE49-F238E27FC236}">
                  <a16:creationId xmlns:a16="http://schemas.microsoft.com/office/drawing/2014/main" id="{6FEB8A1D-0802-427F-9D43-378F5AF7DFF8}"/>
                </a:ext>
              </a:extLst>
            </p:cNvPr>
            <p:cNvGrpSpPr/>
            <p:nvPr/>
          </p:nvGrpSpPr>
          <p:grpSpPr>
            <a:xfrm>
              <a:off x="3302671" y="2964597"/>
              <a:ext cx="1680190" cy="796592"/>
              <a:chOff x="3392451" y="3360550"/>
              <a:chExt cx="1680190" cy="796592"/>
            </a:xfrm>
          </p:grpSpPr>
          <p:sp>
            <p:nvSpPr>
              <p:cNvPr id="435" name="Rectangle 434">
                <a:extLst>
                  <a:ext uri="{FF2B5EF4-FFF2-40B4-BE49-F238E27FC236}">
                    <a16:creationId xmlns:a16="http://schemas.microsoft.com/office/drawing/2014/main" id="{50A6E3C4-779E-484A-A479-FF7ABA809588}"/>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a:extLst>
                  <a:ext uri="{FF2B5EF4-FFF2-40B4-BE49-F238E27FC236}">
                    <a16:creationId xmlns:a16="http://schemas.microsoft.com/office/drawing/2014/main" id="{1743B4CA-8A68-463E-AC81-42C36E47F82E}"/>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a:extLst>
                  <a:ext uri="{FF2B5EF4-FFF2-40B4-BE49-F238E27FC236}">
                    <a16:creationId xmlns:a16="http://schemas.microsoft.com/office/drawing/2014/main" id="{F6A3E25E-43F0-4A95-AF09-E476D17FBC16}"/>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5" name="Rectangle 324">
              <a:extLst>
                <a:ext uri="{FF2B5EF4-FFF2-40B4-BE49-F238E27FC236}">
                  <a16:creationId xmlns:a16="http://schemas.microsoft.com/office/drawing/2014/main" id="{1D456784-4E37-4F0C-8EDA-5CB14E5BF529}"/>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Rectangle 325">
              <a:extLst>
                <a:ext uri="{FF2B5EF4-FFF2-40B4-BE49-F238E27FC236}">
                  <a16:creationId xmlns:a16="http://schemas.microsoft.com/office/drawing/2014/main" id="{1BE21D45-ADE7-4628-AEE3-1FCBDC949249}"/>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Rectangle 326">
              <a:extLst>
                <a:ext uri="{FF2B5EF4-FFF2-40B4-BE49-F238E27FC236}">
                  <a16:creationId xmlns:a16="http://schemas.microsoft.com/office/drawing/2014/main" id="{506AC21D-E9B9-49EA-BA0D-47FB9E113E97}"/>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68D1680E-4A27-46AD-B79F-EC6534A2984A}"/>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a:extLst>
                <a:ext uri="{FF2B5EF4-FFF2-40B4-BE49-F238E27FC236}">
                  <a16:creationId xmlns:a16="http://schemas.microsoft.com/office/drawing/2014/main" id="{1BBA1D63-8FD2-485F-A35A-3274B5A50B3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lowchart: Extract 329">
              <a:extLst>
                <a:ext uri="{FF2B5EF4-FFF2-40B4-BE49-F238E27FC236}">
                  <a16:creationId xmlns:a16="http://schemas.microsoft.com/office/drawing/2014/main" id="{5920A726-B59D-444D-9061-849DD5139A93}"/>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lowchart: Extract 330">
              <a:extLst>
                <a:ext uri="{FF2B5EF4-FFF2-40B4-BE49-F238E27FC236}">
                  <a16:creationId xmlns:a16="http://schemas.microsoft.com/office/drawing/2014/main" id="{6A8BE61C-CD01-4354-BE80-6B96B864E6F9}"/>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2" name="Group 331">
              <a:extLst>
                <a:ext uri="{FF2B5EF4-FFF2-40B4-BE49-F238E27FC236}">
                  <a16:creationId xmlns:a16="http://schemas.microsoft.com/office/drawing/2014/main" id="{CCD70464-343E-4AD3-8325-38C1F53EA0B6}"/>
                </a:ext>
              </a:extLst>
            </p:cNvPr>
            <p:cNvGrpSpPr/>
            <p:nvPr/>
          </p:nvGrpSpPr>
          <p:grpSpPr>
            <a:xfrm>
              <a:off x="3467860" y="2475753"/>
              <a:ext cx="704622" cy="283281"/>
              <a:chOff x="3467860" y="2630648"/>
              <a:chExt cx="704622" cy="283281"/>
            </a:xfrm>
          </p:grpSpPr>
          <p:sp>
            <p:nvSpPr>
              <p:cNvPr id="395" name="Freeform 795">
                <a:extLst>
                  <a:ext uri="{FF2B5EF4-FFF2-40B4-BE49-F238E27FC236}">
                    <a16:creationId xmlns:a16="http://schemas.microsoft.com/office/drawing/2014/main" id="{8FF87125-1CAC-4917-99BF-D075FB44ADD2}"/>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6" name="Group 395">
                <a:extLst>
                  <a:ext uri="{FF2B5EF4-FFF2-40B4-BE49-F238E27FC236}">
                    <a16:creationId xmlns:a16="http://schemas.microsoft.com/office/drawing/2014/main" id="{DABC6A28-74C0-4B52-915A-F8916826F682}"/>
                  </a:ext>
                </a:extLst>
              </p:cNvPr>
              <p:cNvGrpSpPr/>
              <p:nvPr/>
            </p:nvGrpSpPr>
            <p:grpSpPr>
              <a:xfrm>
                <a:off x="3870845" y="2741360"/>
                <a:ext cx="200412" cy="46251"/>
                <a:chOff x="3739675" y="2714693"/>
                <a:chExt cx="200412" cy="70335"/>
              </a:xfrm>
            </p:grpSpPr>
            <p:sp>
              <p:nvSpPr>
                <p:cNvPr id="433" name="Oval 432">
                  <a:extLst>
                    <a:ext uri="{FF2B5EF4-FFF2-40B4-BE49-F238E27FC236}">
                      <a16:creationId xmlns:a16="http://schemas.microsoft.com/office/drawing/2014/main" id="{889F3DEF-2562-4AEC-A48F-46734F50DBB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4" name="Oval 433">
                  <a:extLst>
                    <a:ext uri="{FF2B5EF4-FFF2-40B4-BE49-F238E27FC236}">
                      <a16:creationId xmlns:a16="http://schemas.microsoft.com/office/drawing/2014/main" id="{C871464E-FC9B-42AD-A2D3-E033F5F0012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7" name="Group 396">
                <a:extLst>
                  <a:ext uri="{FF2B5EF4-FFF2-40B4-BE49-F238E27FC236}">
                    <a16:creationId xmlns:a16="http://schemas.microsoft.com/office/drawing/2014/main" id="{70950B73-ADBF-43BD-8D88-4A2920CCA694}"/>
                  </a:ext>
                </a:extLst>
              </p:cNvPr>
              <p:cNvGrpSpPr/>
              <p:nvPr/>
            </p:nvGrpSpPr>
            <p:grpSpPr>
              <a:xfrm>
                <a:off x="3894466" y="2661694"/>
                <a:ext cx="200412" cy="46251"/>
                <a:chOff x="3739675" y="2714693"/>
                <a:chExt cx="200412" cy="70335"/>
              </a:xfrm>
            </p:grpSpPr>
            <p:sp>
              <p:nvSpPr>
                <p:cNvPr id="431" name="Oval 430">
                  <a:extLst>
                    <a:ext uri="{FF2B5EF4-FFF2-40B4-BE49-F238E27FC236}">
                      <a16:creationId xmlns:a16="http://schemas.microsoft.com/office/drawing/2014/main" id="{39ED7790-4C16-4C33-98CB-0FB1595074C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2" name="Oval 431">
                  <a:extLst>
                    <a:ext uri="{FF2B5EF4-FFF2-40B4-BE49-F238E27FC236}">
                      <a16:creationId xmlns:a16="http://schemas.microsoft.com/office/drawing/2014/main" id="{C4493530-C6B7-4600-9AD3-3D2B641646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8" name="Group 397">
                <a:extLst>
                  <a:ext uri="{FF2B5EF4-FFF2-40B4-BE49-F238E27FC236}">
                    <a16:creationId xmlns:a16="http://schemas.microsoft.com/office/drawing/2014/main" id="{379C7DF7-6693-4A3A-9183-5C1B29A370E4}"/>
                  </a:ext>
                </a:extLst>
              </p:cNvPr>
              <p:cNvGrpSpPr/>
              <p:nvPr/>
            </p:nvGrpSpPr>
            <p:grpSpPr>
              <a:xfrm>
                <a:off x="3840049" y="2787811"/>
                <a:ext cx="200412" cy="46251"/>
                <a:chOff x="3739675" y="2714693"/>
                <a:chExt cx="200412" cy="70335"/>
              </a:xfrm>
            </p:grpSpPr>
            <p:sp>
              <p:nvSpPr>
                <p:cNvPr id="429" name="Oval 428">
                  <a:extLst>
                    <a:ext uri="{FF2B5EF4-FFF2-40B4-BE49-F238E27FC236}">
                      <a16:creationId xmlns:a16="http://schemas.microsoft.com/office/drawing/2014/main" id="{FA14A57A-0AB7-4574-82BB-9DB496C8505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0" name="Oval 429">
                  <a:extLst>
                    <a:ext uri="{FF2B5EF4-FFF2-40B4-BE49-F238E27FC236}">
                      <a16:creationId xmlns:a16="http://schemas.microsoft.com/office/drawing/2014/main" id="{53266284-5609-4709-9332-DDD2FA5519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9" name="Group 398">
                <a:extLst>
                  <a:ext uri="{FF2B5EF4-FFF2-40B4-BE49-F238E27FC236}">
                    <a16:creationId xmlns:a16="http://schemas.microsoft.com/office/drawing/2014/main" id="{F31C865F-E310-438C-BE64-5B791FD4F03F}"/>
                  </a:ext>
                </a:extLst>
              </p:cNvPr>
              <p:cNvGrpSpPr/>
              <p:nvPr/>
            </p:nvGrpSpPr>
            <p:grpSpPr>
              <a:xfrm>
                <a:off x="3770943" y="2828260"/>
                <a:ext cx="200412" cy="46251"/>
                <a:chOff x="3739675" y="2714693"/>
                <a:chExt cx="200412" cy="70335"/>
              </a:xfrm>
            </p:grpSpPr>
            <p:sp>
              <p:nvSpPr>
                <p:cNvPr id="427" name="Oval 426">
                  <a:extLst>
                    <a:ext uri="{FF2B5EF4-FFF2-40B4-BE49-F238E27FC236}">
                      <a16:creationId xmlns:a16="http://schemas.microsoft.com/office/drawing/2014/main" id="{51A3E797-C6F0-4143-9646-66584E9A2E7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8" name="Oval 427">
                  <a:extLst>
                    <a:ext uri="{FF2B5EF4-FFF2-40B4-BE49-F238E27FC236}">
                      <a16:creationId xmlns:a16="http://schemas.microsoft.com/office/drawing/2014/main" id="{D9791059-5EB1-466C-A5F5-43CC65C43FE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0" name="Group 399">
                <a:extLst>
                  <a:ext uri="{FF2B5EF4-FFF2-40B4-BE49-F238E27FC236}">
                    <a16:creationId xmlns:a16="http://schemas.microsoft.com/office/drawing/2014/main" id="{D86AD9CB-B7FA-423A-A0D2-14ADD1492E3F}"/>
                  </a:ext>
                </a:extLst>
              </p:cNvPr>
              <p:cNvGrpSpPr/>
              <p:nvPr/>
            </p:nvGrpSpPr>
            <p:grpSpPr>
              <a:xfrm>
                <a:off x="3702366" y="2790008"/>
                <a:ext cx="200412" cy="45719"/>
                <a:chOff x="3739675" y="2714693"/>
                <a:chExt cx="200412" cy="70335"/>
              </a:xfrm>
            </p:grpSpPr>
            <p:sp>
              <p:nvSpPr>
                <p:cNvPr id="425" name="Oval 424">
                  <a:extLst>
                    <a:ext uri="{FF2B5EF4-FFF2-40B4-BE49-F238E27FC236}">
                      <a16:creationId xmlns:a16="http://schemas.microsoft.com/office/drawing/2014/main" id="{D91BE9BF-6BF1-4CAD-A98A-EED1A784B90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6" name="Oval 425">
                  <a:extLst>
                    <a:ext uri="{FF2B5EF4-FFF2-40B4-BE49-F238E27FC236}">
                      <a16:creationId xmlns:a16="http://schemas.microsoft.com/office/drawing/2014/main" id="{33606381-6851-4CFE-AEBE-2BE83C28C3D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1" name="Group 400">
                <a:extLst>
                  <a:ext uri="{FF2B5EF4-FFF2-40B4-BE49-F238E27FC236}">
                    <a16:creationId xmlns:a16="http://schemas.microsoft.com/office/drawing/2014/main" id="{E13C39B4-6385-4D25-A957-71E6BBF0A46C}"/>
                  </a:ext>
                </a:extLst>
              </p:cNvPr>
              <p:cNvGrpSpPr/>
              <p:nvPr/>
            </p:nvGrpSpPr>
            <p:grpSpPr>
              <a:xfrm>
                <a:off x="3660290" y="2835696"/>
                <a:ext cx="200412" cy="58765"/>
                <a:chOff x="3739675" y="2714693"/>
                <a:chExt cx="200412" cy="70335"/>
              </a:xfrm>
            </p:grpSpPr>
            <p:sp>
              <p:nvSpPr>
                <p:cNvPr id="423" name="Oval 422">
                  <a:extLst>
                    <a:ext uri="{FF2B5EF4-FFF2-40B4-BE49-F238E27FC236}">
                      <a16:creationId xmlns:a16="http://schemas.microsoft.com/office/drawing/2014/main" id="{487F3B6C-D29C-451F-9FA9-5B98E68A2DF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4" name="Oval 423">
                  <a:extLst>
                    <a:ext uri="{FF2B5EF4-FFF2-40B4-BE49-F238E27FC236}">
                      <a16:creationId xmlns:a16="http://schemas.microsoft.com/office/drawing/2014/main" id="{2E270796-8EC5-43C5-B14C-69B91CA7632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2" name="Group 401">
                <a:extLst>
                  <a:ext uri="{FF2B5EF4-FFF2-40B4-BE49-F238E27FC236}">
                    <a16:creationId xmlns:a16="http://schemas.microsoft.com/office/drawing/2014/main" id="{560DBEBE-1D00-4F13-8638-96F469CED5E3}"/>
                  </a:ext>
                </a:extLst>
              </p:cNvPr>
              <p:cNvGrpSpPr/>
              <p:nvPr/>
            </p:nvGrpSpPr>
            <p:grpSpPr>
              <a:xfrm>
                <a:off x="3537824" y="2854536"/>
                <a:ext cx="200412" cy="46251"/>
                <a:chOff x="3739675" y="2714693"/>
                <a:chExt cx="200412" cy="70335"/>
              </a:xfrm>
            </p:grpSpPr>
            <p:sp>
              <p:nvSpPr>
                <p:cNvPr id="421" name="Oval 420">
                  <a:extLst>
                    <a:ext uri="{FF2B5EF4-FFF2-40B4-BE49-F238E27FC236}">
                      <a16:creationId xmlns:a16="http://schemas.microsoft.com/office/drawing/2014/main" id="{EDE5783A-2240-4902-A269-DD5E4D6A45A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Oval 421">
                  <a:extLst>
                    <a:ext uri="{FF2B5EF4-FFF2-40B4-BE49-F238E27FC236}">
                      <a16:creationId xmlns:a16="http://schemas.microsoft.com/office/drawing/2014/main" id="{0164808E-BDB8-45B4-A5F3-37C611AE407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3" name="Group 402">
                <a:extLst>
                  <a:ext uri="{FF2B5EF4-FFF2-40B4-BE49-F238E27FC236}">
                    <a16:creationId xmlns:a16="http://schemas.microsoft.com/office/drawing/2014/main" id="{B8C2D0E0-75A4-484E-8131-66C00AC6678D}"/>
                  </a:ext>
                </a:extLst>
              </p:cNvPr>
              <p:cNvGrpSpPr/>
              <p:nvPr/>
            </p:nvGrpSpPr>
            <p:grpSpPr>
              <a:xfrm>
                <a:off x="3571637" y="2809505"/>
                <a:ext cx="200412" cy="46251"/>
                <a:chOff x="3739675" y="2714693"/>
                <a:chExt cx="200412" cy="70335"/>
              </a:xfrm>
            </p:grpSpPr>
            <p:sp>
              <p:nvSpPr>
                <p:cNvPr id="419" name="Oval 418">
                  <a:extLst>
                    <a:ext uri="{FF2B5EF4-FFF2-40B4-BE49-F238E27FC236}">
                      <a16:creationId xmlns:a16="http://schemas.microsoft.com/office/drawing/2014/main" id="{C2EA299E-754F-4BD0-BAE5-98800A4DDA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Oval 419">
                  <a:extLst>
                    <a:ext uri="{FF2B5EF4-FFF2-40B4-BE49-F238E27FC236}">
                      <a16:creationId xmlns:a16="http://schemas.microsoft.com/office/drawing/2014/main" id="{9DF543BC-4448-4493-A83E-1C6F24856A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4" name="Group 403">
                <a:extLst>
                  <a:ext uri="{FF2B5EF4-FFF2-40B4-BE49-F238E27FC236}">
                    <a16:creationId xmlns:a16="http://schemas.microsoft.com/office/drawing/2014/main" id="{12521BB5-FFED-4C97-A618-2D7806AA5F03}"/>
                  </a:ext>
                </a:extLst>
              </p:cNvPr>
              <p:cNvGrpSpPr/>
              <p:nvPr/>
            </p:nvGrpSpPr>
            <p:grpSpPr>
              <a:xfrm>
                <a:off x="3886556" y="2704368"/>
                <a:ext cx="200412" cy="46251"/>
                <a:chOff x="3739675" y="2714693"/>
                <a:chExt cx="200412" cy="70335"/>
              </a:xfrm>
            </p:grpSpPr>
            <p:sp>
              <p:nvSpPr>
                <p:cNvPr id="417" name="Oval 416">
                  <a:extLst>
                    <a:ext uri="{FF2B5EF4-FFF2-40B4-BE49-F238E27FC236}">
                      <a16:creationId xmlns:a16="http://schemas.microsoft.com/office/drawing/2014/main" id="{0DBA15AB-D706-4DB5-B431-7982173094E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8" name="Oval 417">
                  <a:extLst>
                    <a:ext uri="{FF2B5EF4-FFF2-40B4-BE49-F238E27FC236}">
                      <a16:creationId xmlns:a16="http://schemas.microsoft.com/office/drawing/2014/main" id="{F798D02F-D3D9-4ED0-8947-5A6BC6D05E1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5" name="Group 404">
                <a:extLst>
                  <a:ext uri="{FF2B5EF4-FFF2-40B4-BE49-F238E27FC236}">
                    <a16:creationId xmlns:a16="http://schemas.microsoft.com/office/drawing/2014/main" id="{86267527-BE2F-4742-8BCE-0FC3124BA65E}"/>
                  </a:ext>
                </a:extLst>
              </p:cNvPr>
              <p:cNvGrpSpPr/>
              <p:nvPr/>
            </p:nvGrpSpPr>
            <p:grpSpPr>
              <a:xfrm>
                <a:off x="3726645" y="2745098"/>
                <a:ext cx="200412" cy="46251"/>
                <a:chOff x="3739675" y="2714693"/>
                <a:chExt cx="200412" cy="70335"/>
              </a:xfrm>
            </p:grpSpPr>
            <p:sp>
              <p:nvSpPr>
                <p:cNvPr id="415" name="Oval 414">
                  <a:extLst>
                    <a:ext uri="{FF2B5EF4-FFF2-40B4-BE49-F238E27FC236}">
                      <a16:creationId xmlns:a16="http://schemas.microsoft.com/office/drawing/2014/main" id="{44F9A1A5-9152-4D5A-9E79-86768EC3BB4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6" name="Oval 415">
                  <a:extLst>
                    <a:ext uri="{FF2B5EF4-FFF2-40B4-BE49-F238E27FC236}">
                      <a16:creationId xmlns:a16="http://schemas.microsoft.com/office/drawing/2014/main" id="{D492E460-1519-46E4-A09A-2013CAC5F3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6" name="Group 405">
                <a:extLst>
                  <a:ext uri="{FF2B5EF4-FFF2-40B4-BE49-F238E27FC236}">
                    <a16:creationId xmlns:a16="http://schemas.microsoft.com/office/drawing/2014/main" id="{C63C3575-6786-4C93-BC78-249F731DCEB0}"/>
                  </a:ext>
                </a:extLst>
              </p:cNvPr>
              <p:cNvGrpSpPr/>
              <p:nvPr/>
            </p:nvGrpSpPr>
            <p:grpSpPr>
              <a:xfrm>
                <a:off x="3769057" y="2696995"/>
                <a:ext cx="200412" cy="46251"/>
                <a:chOff x="3739675" y="2714693"/>
                <a:chExt cx="200412" cy="70335"/>
              </a:xfrm>
            </p:grpSpPr>
            <p:sp>
              <p:nvSpPr>
                <p:cNvPr id="413" name="Oval 412">
                  <a:extLst>
                    <a:ext uri="{FF2B5EF4-FFF2-40B4-BE49-F238E27FC236}">
                      <a16:creationId xmlns:a16="http://schemas.microsoft.com/office/drawing/2014/main" id="{2B08AA40-A769-4153-9DE5-CC52CB6BFED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Oval 413">
                  <a:extLst>
                    <a:ext uri="{FF2B5EF4-FFF2-40B4-BE49-F238E27FC236}">
                      <a16:creationId xmlns:a16="http://schemas.microsoft.com/office/drawing/2014/main" id="{4125FE68-45E4-40A2-8D59-D6DB0255FD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7" name="Group 406">
                <a:extLst>
                  <a:ext uri="{FF2B5EF4-FFF2-40B4-BE49-F238E27FC236}">
                    <a16:creationId xmlns:a16="http://schemas.microsoft.com/office/drawing/2014/main" id="{5420445E-9D67-4D68-BE95-A968F9A72AEA}"/>
                  </a:ext>
                </a:extLst>
              </p:cNvPr>
              <p:cNvGrpSpPr/>
              <p:nvPr/>
            </p:nvGrpSpPr>
            <p:grpSpPr>
              <a:xfrm>
                <a:off x="3630410" y="2719623"/>
                <a:ext cx="200412" cy="46251"/>
                <a:chOff x="3739675" y="2714693"/>
                <a:chExt cx="200412" cy="70335"/>
              </a:xfrm>
            </p:grpSpPr>
            <p:sp>
              <p:nvSpPr>
                <p:cNvPr id="411" name="Oval 410">
                  <a:extLst>
                    <a:ext uri="{FF2B5EF4-FFF2-40B4-BE49-F238E27FC236}">
                      <a16:creationId xmlns:a16="http://schemas.microsoft.com/office/drawing/2014/main" id="{08BDB2FA-FB34-4856-B3F9-6A8EB4A4552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Oval 411">
                  <a:extLst>
                    <a:ext uri="{FF2B5EF4-FFF2-40B4-BE49-F238E27FC236}">
                      <a16:creationId xmlns:a16="http://schemas.microsoft.com/office/drawing/2014/main" id="{8B4E1A7D-E78B-433A-85CC-D3C11A320BA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8" name="Group 407">
                <a:extLst>
                  <a:ext uri="{FF2B5EF4-FFF2-40B4-BE49-F238E27FC236}">
                    <a16:creationId xmlns:a16="http://schemas.microsoft.com/office/drawing/2014/main" id="{B1CBCA25-477A-4BC6-8538-D4B0058B2DB8}"/>
                  </a:ext>
                </a:extLst>
              </p:cNvPr>
              <p:cNvGrpSpPr/>
              <p:nvPr/>
            </p:nvGrpSpPr>
            <p:grpSpPr>
              <a:xfrm>
                <a:off x="3593942" y="2762460"/>
                <a:ext cx="200412" cy="46251"/>
                <a:chOff x="3739675" y="2714693"/>
                <a:chExt cx="200412" cy="70335"/>
              </a:xfrm>
            </p:grpSpPr>
            <p:sp>
              <p:nvSpPr>
                <p:cNvPr id="409" name="Oval 408">
                  <a:extLst>
                    <a:ext uri="{FF2B5EF4-FFF2-40B4-BE49-F238E27FC236}">
                      <a16:creationId xmlns:a16="http://schemas.microsoft.com/office/drawing/2014/main" id="{BA3B91D7-AB9A-4447-B6E4-FE9C3149A5F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0" name="Oval 409">
                  <a:extLst>
                    <a:ext uri="{FF2B5EF4-FFF2-40B4-BE49-F238E27FC236}">
                      <a16:creationId xmlns:a16="http://schemas.microsoft.com/office/drawing/2014/main" id="{03BA3C8F-04AF-4C65-A3A1-185E063EDB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3" name="Group 332">
              <a:extLst>
                <a:ext uri="{FF2B5EF4-FFF2-40B4-BE49-F238E27FC236}">
                  <a16:creationId xmlns:a16="http://schemas.microsoft.com/office/drawing/2014/main" id="{649CF135-31DD-4A7C-BAE9-EE66A62F518D}"/>
                </a:ext>
              </a:extLst>
            </p:cNvPr>
            <p:cNvGrpSpPr/>
            <p:nvPr/>
          </p:nvGrpSpPr>
          <p:grpSpPr>
            <a:xfrm>
              <a:off x="4084304" y="2478150"/>
              <a:ext cx="704622" cy="283281"/>
              <a:chOff x="4084304" y="2633045"/>
              <a:chExt cx="704622" cy="283281"/>
            </a:xfrm>
          </p:grpSpPr>
          <p:sp>
            <p:nvSpPr>
              <p:cNvPr id="355" name="Freeform 755">
                <a:extLst>
                  <a:ext uri="{FF2B5EF4-FFF2-40B4-BE49-F238E27FC236}">
                    <a16:creationId xmlns:a16="http://schemas.microsoft.com/office/drawing/2014/main" id="{D43186D5-B86F-4F07-A777-EFFBD094BF56}"/>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355">
                <a:extLst>
                  <a:ext uri="{FF2B5EF4-FFF2-40B4-BE49-F238E27FC236}">
                    <a16:creationId xmlns:a16="http://schemas.microsoft.com/office/drawing/2014/main" id="{3BE18409-872F-41B5-B653-AA7B95C933C0}"/>
                  </a:ext>
                </a:extLst>
              </p:cNvPr>
              <p:cNvGrpSpPr/>
              <p:nvPr/>
            </p:nvGrpSpPr>
            <p:grpSpPr>
              <a:xfrm flipH="1">
                <a:off x="4192614" y="2741875"/>
                <a:ext cx="200412" cy="46251"/>
                <a:chOff x="3739675" y="2714693"/>
                <a:chExt cx="200412" cy="70335"/>
              </a:xfrm>
            </p:grpSpPr>
            <p:sp>
              <p:nvSpPr>
                <p:cNvPr id="393" name="Oval 392">
                  <a:extLst>
                    <a:ext uri="{FF2B5EF4-FFF2-40B4-BE49-F238E27FC236}">
                      <a16:creationId xmlns:a16="http://schemas.microsoft.com/office/drawing/2014/main" id="{08E29721-C703-408F-A928-E6638C9D0BC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4" name="Oval 393">
                  <a:extLst>
                    <a:ext uri="{FF2B5EF4-FFF2-40B4-BE49-F238E27FC236}">
                      <a16:creationId xmlns:a16="http://schemas.microsoft.com/office/drawing/2014/main" id="{B12D75A9-7276-44A6-9BE6-02026FB360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7" name="Group 356">
                <a:extLst>
                  <a:ext uri="{FF2B5EF4-FFF2-40B4-BE49-F238E27FC236}">
                    <a16:creationId xmlns:a16="http://schemas.microsoft.com/office/drawing/2014/main" id="{7C0D9B20-ECF9-4704-9B36-9D9457721941}"/>
                  </a:ext>
                </a:extLst>
              </p:cNvPr>
              <p:cNvGrpSpPr/>
              <p:nvPr/>
            </p:nvGrpSpPr>
            <p:grpSpPr>
              <a:xfrm flipH="1">
                <a:off x="4168993" y="2662209"/>
                <a:ext cx="200412" cy="46251"/>
                <a:chOff x="3739675" y="2714693"/>
                <a:chExt cx="200412" cy="70335"/>
              </a:xfrm>
            </p:grpSpPr>
            <p:sp>
              <p:nvSpPr>
                <p:cNvPr id="391" name="Oval 390">
                  <a:extLst>
                    <a:ext uri="{FF2B5EF4-FFF2-40B4-BE49-F238E27FC236}">
                      <a16:creationId xmlns:a16="http://schemas.microsoft.com/office/drawing/2014/main" id="{953A3097-AFBA-4CF6-B5D7-D705C16ECE4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2" name="Oval 391">
                  <a:extLst>
                    <a:ext uri="{FF2B5EF4-FFF2-40B4-BE49-F238E27FC236}">
                      <a16:creationId xmlns:a16="http://schemas.microsoft.com/office/drawing/2014/main" id="{44C1FECE-A6AC-4136-87AF-8F339EB460F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8" name="Group 357">
                <a:extLst>
                  <a:ext uri="{FF2B5EF4-FFF2-40B4-BE49-F238E27FC236}">
                    <a16:creationId xmlns:a16="http://schemas.microsoft.com/office/drawing/2014/main" id="{22326FCD-374F-4CF0-9295-97CA27225A48}"/>
                  </a:ext>
                </a:extLst>
              </p:cNvPr>
              <p:cNvGrpSpPr/>
              <p:nvPr/>
            </p:nvGrpSpPr>
            <p:grpSpPr>
              <a:xfrm flipH="1">
                <a:off x="4223410" y="2788326"/>
                <a:ext cx="200412" cy="46251"/>
                <a:chOff x="3739675" y="2714693"/>
                <a:chExt cx="200412" cy="70335"/>
              </a:xfrm>
            </p:grpSpPr>
            <p:sp>
              <p:nvSpPr>
                <p:cNvPr id="389" name="Oval 388">
                  <a:extLst>
                    <a:ext uri="{FF2B5EF4-FFF2-40B4-BE49-F238E27FC236}">
                      <a16:creationId xmlns:a16="http://schemas.microsoft.com/office/drawing/2014/main" id="{036D1645-AFAE-451F-A5B8-86869CA04FD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0" name="Oval 389">
                  <a:extLst>
                    <a:ext uri="{FF2B5EF4-FFF2-40B4-BE49-F238E27FC236}">
                      <a16:creationId xmlns:a16="http://schemas.microsoft.com/office/drawing/2014/main" id="{CF1385C0-C964-4AA6-980E-FEAE3005DF6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9" name="Group 358">
                <a:extLst>
                  <a:ext uri="{FF2B5EF4-FFF2-40B4-BE49-F238E27FC236}">
                    <a16:creationId xmlns:a16="http://schemas.microsoft.com/office/drawing/2014/main" id="{FDB42265-836D-4DFF-B4FB-E6474A8B5099}"/>
                  </a:ext>
                </a:extLst>
              </p:cNvPr>
              <p:cNvGrpSpPr/>
              <p:nvPr/>
            </p:nvGrpSpPr>
            <p:grpSpPr>
              <a:xfrm flipH="1">
                <a:off x="4292516" y="2828775"/>
                <a:ext cx="200412" cy="46251"/>
                <a:chOff x="3739675" y="2714693"/>
                <a:chExt cx="200412" cy="70335"/>
              </a:xfrm>
            </p:grpSpPr>
            <p:sp>
              <p:nvSpPr>
                <p:cNvPr id="387" name="Oval 386">
                  <a:extLst>
                    <a:ext uri="{FF2B5EF4-FFF2-40B4-BE49-F238E27FC236}">
                      <a16:creationId xmlns:a16="http://schemas.microsoft.com/office/drawing/2014/main" id="{E3D882ED-018C-4DCB-8059-82FBCE16B9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8" name="Oval 387">
                  <a:extLst>
                    <a:ext uri="{FF2B5EF4-FFF2-40B4-BE49-F238E27FC236}">
                      <a16:creationId xmlns:a16="http://schemas.microsoft.com/office/drawing/2014/main" id="{9DB9784E-4825-4B76-A295-8AC0D67250B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0" name="Group 359">
                <a:extLst>
                  <a:ext uri="{FF2B5EF4-FFF2-40B4-BE49-F238E27FC236}">
                    <a16:creationId xmlns:a16="http://schemas.microsoft.com/office/drawing/2014/main" id="{CEF3D4B3-A9D8-4200-B042-44CAAD0CCDC7}"/>
                  </a:ext>
                </a:extLst>
              </p:cNvPr>
              <p:cNvGrpSpPr/>
              <p:nvPr/>
            </p:nvGrpSpPr>
            <p:grpSpPr>
              <a:xfrm flipH="1">
                <a:off x="4361093" y="2790523"/>
                <a:ext cx="200412" cy="45719"/>
                <a:chOff x="3739675" y="2714693"/>
                <a:chExt cx="200412" cy="70335"/>
              </a:xfrm>
            </p:grpSpPr>
            <p:sp>
              <p:nvSpPr>
                <p:cNvPr id="385" name="Oval 384">
                  <a:extLst>
                    <a:ext uri="{FF2B5EF4-FFF2-40B4-BE49-F238E27FC236}">
                      <a16:creationId xmlns:a16="http://schemas.microsoft.com/office/drawing/2014/main" id="{8458946F-65F3-4B1B-B25E-8BD12B8F4AD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Oval 385">
                  <a:extLst>
                    <a:ext uri="{FF2B5EF4-FFF2-40B4-BE49-F238E27FC236}">
                      <a16:creationId xmlns:a16="http://schemas.microsoft.com/office/drawing/2014/main" id="{D464CAB8-A5BA-4C44-AE65-2960A39229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1" name="Group 360">
                <a:extLst>
                  <a:ext uri="{FF2B5EF4-FFF2-40B4-BE49-F238E27FC236}">
                    <a16:creationId xmlns:a16="http://schemas.microsoft.com/office/drawing/2014/main" id="{7890D6E8-089C-4347-9C38-B2C65A7F3DFB}"/>
                  </a:ext>
                </a:extLst>
              </p:cNvPr>
              <p:cNvGrpSpPr/>
              <p:nvPr/>
            </p:nvGrpSpPr>
            <p:grpSpPr>
              <a:xfrm flipH="1">
                <a:off x="4403169" y="2836211"/>
                <a:ext cx="200412" cy="58765"/>
                <a:chOff x="3739675" y="2714693"/>
                <a:chExt cx="200412" cy="70335"/>
              </a:xfrm>
            </p:grpSpPr>
            <p:sp>
              <p:nvSpPr>
                <p:cNvPr id="383" name="Oval 382">
                  <a:extLst>
                    <a:ext uri="{FF2B5EF4-FFF2-40B4-BE49-F238E27FC236}">
                      <a16:creationId xmlns:a16="http://schemas.microsoft.com/office/drawing/2014/main" id="{2DBC8AC0-588F-4675-ADF7-F2521D86A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Oval 383">
                  <a:extLst>
                    <a:ext uri="{FF2B5EF4-FFF2-40B4-BE49-F238E27FC236}">
                      <a16:creationId xmlns:a16="http://schemas.microsoft.com/office/drawing/2014/main" id="{9AB8C30C-F7F8-4666-881D-B0CC309E49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2" name="Group 361">
                <a:extLst>
                  <a:ext uri="{FF2B5EF4-FFF2-40B4-BE49-F238E27FC236}">
                    <a16:creationId xmlns:a16="http://schemas.microsoft.com/office/drawing/2014/main" id="{C189EF42-9FA4-4C13-8A29-DFB309EDBF26}"/>
                  </a:ext>
                </a:extLst>
              </p:cNvPr>
              <p:cNvGrpSpPr/>
              <p:nvPr/>
            </p:nvGrpSpPr>
            <p:grpSpPr>
              <a:xfrm flipH="1">
                <a:off x="4525635" y="2855051"/>
                <a:ext cx="200412" cy="46251"/>
                <a:chOff x="3739675" y="2714693"/>
                <a:chExt cx="200412" cy="70335"/>
              </a:xfrm>
            </p:grpSpPr>
            <p:sp>
              <p:nvSpPr>
                <p:cNvPr id="381" name="Oval 380">
                  <a:extLst>
                    <a:ext uri="{FF2B5EF4-FFF2-40B4-BE49-F238E27FC236}">
                      <a16:creationId xmlns:a16="http://schemas.microsoft.com/office/drawing/2014/main" id="{C4E04003-5623-4FA8-996A-FFCAF881B4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2" name="Oval 381">
                  <a:extLst>
                    <a:ext uri="{FF2B5EF4-FFF2-40B4-BE49-F238E27FC236}">
                      <a16:creationId xmlns:a16="http://schemas.microsoft.com/office/drawing/2014/main" id="{846525C4-634E-40A6-AC9D-01397F48460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3" name="Group 362">
                <a:extLst>
                  <a:ext uri="{FF2B5EF4-FFF2-40B4-BE49-F238E27FC236}">
                    <a16:creationId xmlns:a16="http://schemas.microsoft.com/office/drawing/2014/main" id="{8E9EA9D2-DA82-4BE7-8897-118E099FE525}"/>
                  </a:ext>
                </a:extLst>
              </p:cNvPr>
              <p:cNvGrpSpPr/>
              <p:nvPr/>
            </p:nvGrpSpPr>
            <p:grpSpPr>
              <a:xfrm flipH="1">
                <a:off x="4491822" y="2810020"/>
                <a:ext cx="200412" cy="46251"/>
                <a:chOff x="3739675" y="2714693"/>
                <a:chExt cx="200412" cy="70335"/>
              </a:xfrm>
            </p:grpSpPr>
            <p:sp>
              <p:nvSpPr>
                <p:cNvPr id="379" name="Oval 378">
                  <a:extLst>
                    <a:ext uri="{FF2B5EF4-FFF2-40B4-BE49-F238E27FC236}">
                      <a16:creationId xmlns:a16="http://schemas.microsoft.com/office/drawing/2014/main" id="{5E20E10C-A537-4B3E-9D97-335E1C140D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0" name="Oval 379">
                  <a:extLst>
                    <a:ext uri="{FF2B5EF4-FFF2-40B4-BE49-F238E27FC236}">
                      <a16:creationId xmlns:a16="http://schemas.microsoft.com/office/drawing/2014/main" id="{DCFB2640-8E4E-43F6-9FFF-5FE97AF9BD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4" name="Group 363">
                <a:extLst>
                  <a:ext uri="{FF2B5EF4-FFF2-40B4-BE49-F238E27FC236}">
                    <a16:creationId xmlns:a16="http://schemas.microsoft.com/office/drawing/2014/main" id="{6FBD49E5-2143-43F4-9C1D-6E73611E019A}"/>
                  </a:ext>
                </a:extLst>
              </p:cNvPr>
              <p:cNvGrpSpPr/>
              <p:nvPr/>
            </p:nvGrpSpPr>
            <p:grpSpPr>
              <a:xfrm flipH="1">
                <a:off x="4176903" y="2704883"/>
                <a:ext cx="200412" cy="46251"/>
                <a:chOff x="3739675" y="2714693"/>
                <a:chExt cx="200412" cy="70335"/>
              </a:xfrm>
            </p:grpSpPr>
            <p:sp>
              <p:nvSpPr>
                <p:cNvPr id="377" name="Oval 376">
                  <a:extLst>
                    <a:ext uri="{FF2B5EF4-FFF2-40B4-BE49-F238E27FC236}">
                      <a16:creationId xmlns:a16="http://schemas.microsoft.com/office/drawing/2014/main" id="{6A3662F5-B617-4570-81EE-FCDC71D2176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Oval 377">
                  <a:extLst>
                    <a:ext uri="{FF2B5EF4-FFF2-40B4-BE49-F238E27FC236}">
                      <a16:creationId xmlns:a16="http://schemas.microsoft.com/office/drawing/2014/main" id="{7BEFEE55-4918-4FD1-8DBA-C4BCFE9BEA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5" name="Group 364">
                <a:extLst>
                  <a:ext uri="{FF2B5EF4-FFF2-40B4-BE49-F238E27FC236}">
                    <a16:creationId xmlns:a16="http://schemas.microsoft.com/office/drawing/2014/main" id="{56F45281-6AF1-48CF-B93C-E1AA5B538D39}"/>
                  </a:ext>
                </a:extLst>
              </p:cNvPr>
              <p:cNvGrpSpPr/>
              <p:nvPr/>
            </p:nvGrpSpPr>
            <p:grpSpPr>
              <a:xfrm flipH="1">
                <a:off x="4336814" y="2745613"/>
                <a:ext cx="200412" cy="46251"/>
                <a:chOff x="3739675" y="2714693"/>
                <a:chExt cx="200412" cy="70335"/>
              </a:xfrm>
            </p:grpSpPr>
            <p:sp>
              <p:nvSpPr>
                <p:cNvPr id="375" name="Oval 374">
                  <a:extLst>
                    <a:ext uri="{FF2B5EF4-FFF2-40B4-BE49-F238E27FC236}">
                      <a16:creationId xmlns:a16="http://schemas.microsoft.com/office/drawing/2014/main" id="{3A5F844F-1FCA-493B-B9C8-FF18B6F2C11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6" name="Oval 375">
                  <a:extLst>
                    <a:ext uri="{FF2B5EF4-FFF2-40B4-BE49-F238E27FC236}">
                      <a16:creationId xmlns:a16="http://schemas.microsoft.com/office/drawing/2014/main" id="{F24F3BB1-529F-4C01-9498-967ED8A05BC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6" name="Group 365">
                <a:extLst>
                  <a:ext uri="{FF2B5EF4-FFF2-40B4-BE49-F238E27FC236}">
                    <a16:creationId xmlns:a16="http://schemas.microsoft.com/office/drawing/2014/main" id="{AA5EC936-1B79-49AB-9E46-9FFB2AA4DC83}"/>
                  </a:ext>
                </a:extLst>
              </p:cNvPr>
              <p:cNvGrpSpPr/>
              <p:nvPr/>
            </p:nvGrpSpPr>
            <p:grpSpPr>
              <a:xfrm flipH="1">
                <a:off x="4294402" y="2697510"/>
                <a:ext cx="200412" cy="46251"/>
                <a:chOff x="3739675" y="2714693"/>
                <a:chExt cx="200412" cy="70335"/>
              </a:xfrm>
            </p:grpSpPr>
            <p:sp>
              <p:nvSpPr>
                <p:cNvPr id="373" name="Oval 372">
                  <a:extLst>
                    <a:ext uri="{FF2B5EF4-FFF2-40B4-BE49-F238E27FC236}">
                      <a16:creationId xmlns:a16="http://schemas.microsoft.com/office/drawing/2014/main" id="{3336EC76-7753-4CC5-8E7C-FEEC7F891AF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Oval 373">
                  <a:extLst>
                    <a:ext uri="{FF2B5EF4-FFF2-40B4-BE49-F238E27FC236}">
                      <a16:creationId xmlns:a16="http://schemas.microsoft.com/office/drawing/2014/main" id="{A36C9992-6B4D-4AA0-A084-B2E000CC160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7" name="Group 366">
                <a:extLst>
                  <a:ext uri="{FF2B5EF4-FFF2-40B4-BE49-F238E27FC236}">
                    <a16:creationId xmlns:a16="http://schemas.microsoft.com/office/drawing/2014/main" id="{658A9863-786C-4509-8781-244FBAA0DEDB}"/>
                  </a:ext>
                </a:extLst>
              </p:cNvPr>
              <p:cNvGrpSpPr/>
              <p:nvPr/>
            </p:nvGrpSpPr>
            <p:grpSpPr>
              <a:xfrm flipH="1">
                <a:off x="4433049" y="2720138"/>
                <a:ext cx="200412" cy="46251"/>
                <a:chOff x="3739675" y="2714693"/>
                <a:chExt cx="200412" cy="70335"/>
              </a:xfrm>
            </p:grpSpPr>
            <p:sp>
              <p:nvSpPr>
                <p:cNvPr id="371" name="Oval 370">
                  <a:extLst>
                    <a:ext uri="{FF2B5EF4-FFF2-40B4-BE49-F238E27FC236}">
                      <a16:creationId xmlns:a16="http://schemas.microsoft.com/office/drawing/2014/main" id="{88212AD1-663D-4020-96EB-BAA8FCE5CD9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2" name="Oval 371">
                  <a:extLst>
                    <a:ext uri="{FF2B5EF4-FFF2-40B4-BE49-F238E27FC236}">
                      <a16:creationId xmlns:a16="http://schemas.microsoft.com/office/drawing/2014/main" id="{4009F8BE-C678-4810-9B6F-6F093FF605B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8" name="Group 367">
                <a:extLst>
                  <a:ext uri="{FF2B5EF4-FFF2-40B4-BE49-F238E27FC236}">
                    <a16:creationId xmlns:a16="http://schemas.microsoft.com/office/drawing/2014/main" id="{8B0A8D72-D715-43C8-9CDB-B0E4D2EDD174}"/>
                  </a:ext>
                </a:extLst>
              </p:cNvPr>
              <p:cNvGrpSpPr/>
              <p:nvPr/>
            </p:nvGrpSpPr>
            <p:grpSpPr>
              <a:xfrm flipH="1">
                <a:off x="4469517" y="2762975"/>
                <a:ext cx="200412" cy="46251"/>
                <a:chOff x="3739675" y="2714693"/>
                <a:chExt cx="200412" cy="70335"/>
              </a:xfrm>
            </p:grpSpPr>
            <p:sp>
              <p:nvSpPr>
                <p:cNvPr id="369" name="Oval 368">
                  <a:extLst>
                    <a:ext uri="{FF2B5EF4-FFF2-40B4-BE49-F238E27FC236}">
                      <a16:creationId xmlns:a16="http://schemas.microsoft.com/office/drawing/2014/main" id="{AEC63FAA-84AD-43C9-A847-F8FC57ADC7A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0" name="Oval 369">
                  <a:extLst>
                    <a:ext uri="{FF2B5EF4-FFF2-40B4-BE49-F238E27FC236}">
                      <a16:creationId xmlns:a16="http://schemas.microsoft.com/office/drawing/2014/main" id="{129A8249-7A10-45CD-AE47-17E72FCB23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4" name="Group 333">
              <a:extLst>
                <a:ext uri="{FF2B5EF4-FFF2-40B4-BE49-F238E27FC236}">
                  <a16:creationId xmlns:a16="http://schemas.microsoft.com/office/drawing/2014/main" id="{A88C0F61-8A0B-4FE0-A63E-1D26113070E2}"/>
                </a:ext>
              </a:extLst>
            </p:cNvPr>
            <p:cNvGrpSpPr>
              <a:grpSpLocks noChangeAspect="1"/>
            </p:cNvGrpSpPr>
            <p:nvPr/>
          </p:nvGrpSpPr>
          <p:grpSpPr>
            <a:xfrm>
              <a:off x="4831703" y="3232448"/>
              <a:ext cx="1470157" cy="1202578"/>
              <a:chOff x="3239896" y="3360550"/>
              <a:chExt cx="2601374" cy="2127909"/>
            </a:xfrm>
          </p:grpSpPr>
          <p:grpSp>
            <p:nvGrpSpPr>
              <p:cNvPr id="335" name="Group 334">
                <a:extLst>
                  <a:ext uri="{FF2B5EF4-FFF2-40B4-BE49-F238E27FC236}">
                    <a16:creationId xmlns:a16="http://schemas.microsoft.com/office/drawing/2014/main" id="{14FD17D3-6A36-4CA9-A60C-70DAD858AA33}"/>
                  </a:ext>
                </a:extLst>
              </p:cNvPr>
              <p:cNvGrpSpPr>
                <a:grpSpLocks noChangeAspect="1"/>
              </p:cNvGrpSpPr>
              <p:nvPr/>
            </p:nvGrpSpPr>
            <p:grpSpPr>
              <a:xfrm>
                <a:off x="3239896" y="3360550"/>
                <a:ext cx="2601374" cy="2044182"/>
                <a:chOff x="4031138" y="4120109"/>
                <a:chExt cx="2575023" cy="2023472"/>
              </a:xfrm>
            </p:grpSpPr>
            <p:sp>
              <p:nvSpPr>
                <p:cNvPr id="341" name="Freeform 741">
                  <a:extLst>
                    <a:ext uri="{FF2B5EF4-FFF2-40B4-BE49-F238E27FC236}">
                      <a16:creationId xmlns:a16="http://schemas.microsoft.com/office/drawing/2014/main" id="{90CFE19E-4175-491C-8555-0B3401D33503}"/>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Freeform 742">
                  <a:extLst>
                    <a:ext uri="{FF2B5EF4-FFF2-40B4-BE49-F238E27FC236}">
                      <a16:creationId xmlns:a16="http://schemas.microsoft.com/office/drawing/2014/main" id="{3631A990-4EC9-4597-AADE-953DE65E161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Freeform 743">
                  <a:extLst>
                    <a:ext uri="{FF2B5EF4-FFF2-40B4-BE49-F238E27FC236}">
                      <a16:creationId xmlns:a16="http://schemas.microsoft.com/office/drawing/2014/main" id="{CF8E6315-4EF4-4ADB-BF08-AD3BCF058E58}"/>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reeform 744">
                  <a:extLst>
                    <a:ext uri="{FF2B5EF4-FFF2-40B4-BE49-F238E27FC236}">
                      <a16:creationId xmlns:a16="http://schemas.microsoft.com/office/drawing/2014/main" id="{2FC28A4B-2C50-44CA-8209-CA6DA0D11521}"/>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45">
                  <a:extLst>
                    <a:ext uri="{FF2B5EF4-FFF2-40B4-BE49-F238E27FC236}">
                      <a16:creationId xmlns:a16="http://schemas.microsoft.com/office/drawing/2014/main" id="{01E024F2-C03C-4A1B-ACBB-DC933CE92E82}"/>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46">
                  <a:extLst>
                    <a:ext uri="{FF2B5EF4-FFF2-40B4-BE49-F238E27FC236}">
                      <a16:creationId xmlns:a16="http://schemas.microsoft.com/office/drawing/2014/main" id="{3C209074-E843-4A91-8128-984D57CBF01A}"/>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a:extLst>
                    <a:ext uri="{FF2B5EF4-FFF2-40B4-BE49-F238E27FC236}">
                      <a16:creationId xmlns:a16="http://schemas.microsoft.com/office/drawing/2014/main" id="{32138667-A1F0-4B1C-A10B-05D04736B4F3}"/>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Rectangle 57">
                  <a:extLst>
                    <a:ext uri="{FF2B5EF4-FFF2-40B4-BE49-F238E27FC236}">
                      <a16:creationId xmlns:a16="http://schemas.microsoft.com/office/drawing/2014/main" id="{F8111371-F164-4CFE-9717-880B54C3EDC2}"/>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reeform 749">
                  <a:extLst>
                    <a:ext uri="{FF2B5EF4-FFF2-40B4-BE49-F238E27FC236}">
                      <a16:creationId xmlns:a16="http://schemas.microsoft.com/office/drawing/2014/main" id="{36FE7CE2-AC19-4E6B-9091-FCE51477240A}"/>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Rectangle 57">
                  <a:extLst>
                    <a:ext uri="{FF2B5EF4-FFF2-40B4-BE49-F238E27FC236}">
                      <a16:creationId xmlns:a16="http://schemas.microsoft.com/office/drawing/2014/main" id="{584AF4C4-1E77-48BE-9A17-00734AA0258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Rectangle 57">
                  <a:extLst>
                    <a:ext uri="{FF2B5EF4-FFF2-40B4-BE49-F238E27FC236}">
                      <a16:creationId xmlns:a16="http://schemas.microsoft.com/office/drawing/2014/main" id="{454FE22B-6CC8-4827-8D8C-06CEE398A6AB}"/>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ectangle 57">
                  <a:extLst>
                    <a:ext uri="{FF2B5EF4-FFF2-40B4-BE49-F238E27FC236}">
                      <a16:creationId xmlns:a16="http://schemas.microsoft.com/office/drawing/2014/main" id="{3E63C009-2F48-4AF1-AFF8-F659D3B35D23}"/>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reeform 753">
                  <a:extLst>
                    <a:ext uri="{FF2B5EF4-FFF2-40B4-BE49-F238E27FC236}">
                      <a16:creationId xmlns:a16="http://schemas.microsoft.com/office/drawing/2014/main" id="{F1A2D155-1BE8-4751-A3DD-198B4F782CAC}"/>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754">
                  <a:extLst>
                    <a:ext uri="{FF2B5EF4-FFF2-40B4-BE49-F238E27FC236}">
                      <a16:creationId xmlns:a16="http://schemas.microsoft.com/office/drawing/2014/main" id="{4A7C9C35-83EE-4660-910B-D1CD387E041B}"/>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6" name="Rectangle 61">
                <a:extLst>
                  <a:ext uri="{FF2B5EF4-FFF2-40B4-BE49-F238E27FC236}">
                    <a16:creationId xmlns:a16="http://schemas.microsoft.com/office/drawing/2014/main" id="{F76D8B8B-D9E7-4EB7-BE55-C899BCFCC62D}"/>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Rectangle 61">
                <a:extLst>
                  <a:ext uri="{FF2B5EF4-FFF2-40B4-BE49-F238E27FC236}">
                    <a16:creationId xmlns:a16="http://schemas.microsoft.com/office/drawing/2014/main" id="{6E7F8EF2-2696-4D68-A075-6B93A683F2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61">
                <a:extLst>
                  <a:ext uri="{FF2B5EF4-FFF2-40B4-BE49-F238E27FC236}">
                    <a16:creationId xmlns:a16="http://schemas.microsoft.com/office/drawing/2014/main" id="{6F54FD67-1625-4023-B959-0B93DE1EE39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61">
                <a:extLst>
                  <a:ext uri="{FF2B5EF4-FFF2-40B4-BE49-F238E27FC236}">
                    <a16:creationId xmlns:a16="http://schemas.microsoft.com/office/drawing/2014/main" id="{481DE18D-1683-4D36-8FD8-9D0416F840C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740">
                <a:extLst>
                  <a:ext uri="{FF2B5EF4-FFF2-40B4-BE49-F238E27FC236}">
                    <a16:creationId xmlns:a16="http://schemas.microsoft.com/office/drawing/2014/main" id="{1029926E-35EC-4660-9A8B-424AB2F856F9}"/>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59" name="Rectangle 458">
            <a:extLst>
              <a:ext uri="{FF2B5EF4-FFF2-40B4-BE49-F238E27FC236}">
                <a16:creationId xmlns:a16="http://schemas.microsoft.com/office/drawing/2014/main" id="{461AF346-4C84-4D97-9940-BA2CEA1DF665}"/>
              </a:ext>
            </a:extLst>
          </p:cNvPr>
          <p:cNvSpPr/>
          <p:nvPr userDrawn="1"/>
        </p:nvSpPr>
        <p:spPr>
          <a:xfrm>
            <a:off x="7335027" y="526747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0" name="Group 459">
            <a:extLst>
              <a:ext uri="{FF2B5EF4-FFF2-40B4-BE49-F238E27FC236}">
                <a16:creationId xmlns:a16="http://schemas.microsoft.com/office/drawing/2014/main" id="{DC2E2A29-AA3D-4106-A391-A0598A37F48E}"/>
              </a:ext>
            </a:extLst>
          </p:cNvPr>
          <p:cNvGrpSpPr>
            <a:grpSpLocks noChangeAspect="1"/>
          </p:cNvGrpSpPr>
          <p:nvPr userDrawn="1"/>
        </p:nvGrpSpPr>
        <p:grpSpPr>
          <a:xfrm>
            <a:off x="7563627" y="5496078"/>
            <a:ext cx="914400" cy="914400"/>
            <a:chOff x="2830754" y="2215450"/>
            <a:chExt cx="3657600" cy="3657600"/>
          </a:xfrm>
        </p:grpSpPr>
        <p:sp>
          <p:nvSpPr>
            <p:cNvPr id="461" name="Rectangle 460">
              <a:extLst>
                <a:ext uri="{FF2B5EF4-FFF2-40B4-BE49-F238E27FC236}">
                  <a16:creationId xmlns:a16="http://schemas.microsoft.com/office/drawing/2014/main" id="{FEF8293D-2959-4BEE-9BB3-586B8C0F2CC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2" name="Group 461">
              <a:extLst>
                <a:ext uri="{FF2B5EF4-FFF2-40B4-BE49-F238E27FC236}">
                  <a16:creationId xmlns:a16="http://schemas.microsoft.com/office/drawing/2014/main" id="{2BE45D94-1F4F-405E-A68D-26D32104076B}"/>
                </a:ext>
              </a:extLst>
            </p:cNvPr>
            <p:cNvGrpSpPr/>
            <p:nvPr/>
          </p:nvGrpSpPr>
          <p:grpSpPr>
            <a:xfrm>
              <a:off x="3019127" y="2653619"/>
              <a:ext cx="3280854" cy="2781263"/>
              <a:chOff x="2974230" y="2683117"/>
              <a:chExt cx="3280854" cy="2781263"/>
            </a:xfrm>
          </p:grpSpPr>
          <p:grpSp>
            <p:nvGrpSpPr>
              <p:cNvPr id="463" name="Group 462">
                <a:extLst>
                  <a:ext uri="{FF2B5EF4-FFF2-40B4-BE49-F238E27FC236}">
                    <a16:creationId xmlns:a16="http://schemas.microsoft.com/office/drawing/2014/main" id="{0A3D252F-1AF4-4DE1-A334-67B42E3CAA53}"/>
                  </a:ext>
                </a:extLst>
              </p:cNvPr>
              <p:cNvGrpSpPr/>
              <p:nvPr/>
            </p:nvGrpSpPr>
            <p:grpSpPr>
              <a:xfrm>
                <a:off x="4756784" y="2687026"/>
                <a:ext cx="1418380" cy="2676580"/>
                <a:chOff x="3222631" y="2483919"/>
                <a:chExt cx="1418380" cy="3122811"/>
              </a:xfrm>
              <a:solidFill>
                <a:srgbClr val="9CAA9D"/>
              </a:solidFill>
            </p:grpSpPr>
            <p:sp>
              <p:nvSpPr>
                <p:cNvPr id="478" name="Rectangle 477">
                  <a:extLst>
                    <a:ext uri="{FF2B5EF4-FFF2-40B4-BE49-F238E27FC236}">
                      <a16:creationId xmlns:a16="http://schemas.microsoft.com/office/drawing/2014/main" id="{A0FFF66F-AF2E-4944-98F7-754CB4EDBBF0}"/>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478">
                  <a:extLst>
                    <a:ext uri="{FF2B5EF4-FFF2-40B4-BE49-F238E27FC236}">
                      <a16:creationId xmlns:a16="http://schemas.microsoft.com/office/drawing/2014/main" id="{4E5EBC31-69E3-49D4-9D7E-379FD43D80DA}"/>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463">
                <a:extLst>
                  <a:ext uri="{FF2B5EF4-FFF2-40B4-BE49-F238E27FC236}">
                    <a16:creationId xmlns:a16="http://schemas.microsoft.com/office/drawing/2014/main" id="{F1771409-6A47-461C-9D70-6C79E74ED668}"/>
                  </a:ext>
                </a:extLst>
              </p:cNvPr>
              <p:cNvGrpSpPr/>
              <p:nvPr/>
            </p:nvGrpSpPr>
            <p:grpSpPr>
              <a:xfrm>
                <a:off x="4836704" y="2711015"/>
                <a:ext cx="1418380" cy="2753362"/>
                <a:chOff x="3222631" y="2488273"/>
                <a:chExt cx="1418380" cy="3212394"/>
              </a:xfrm>
            </p:grpSpPr>
            <p:sp>
              <p:nvSpPr>
                <p:cNvPr id="476" name="Rectangle 475">
                  <a:extLst>
                    <a:ext uri="{FF2B5EF4-FFF2-40B4-BE49-F238E27FC236}">
                      <a16:creationId xmlns:a16="http://schemas.microsoft.com/office/drawing/2014/main" id="{B7EDB33C-DDF6-41CD-92F4-12F718428EA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476">
                  <a:extLst>
                    <a:ext uri="{FF2B5EF4-FFF2-40B4-BE49-F238E27FC236}">
                      <a16:creationId xmlns:a16="http://schemas.microsoft.com/office/drawing/2014/main" id="{5AFA6EA8-0198-4F48-827F-37E3849CEB6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5" name="Picture 464">
                <a:extLst>
                  <a:ext uri="{FF2B5EF4-FFF2-40B4-BE49-F238E27FC236}">
                    <a16:creationId xmlns:a16="http://schemas.microsoft.com/office/drawing/2014/main" id="{21A64AB8-B18F-4930-856F-1936546798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66" name="Right Triangle 465">
                <a:extLst>
                  <a:ext uri="{FF2B5EF4-FFF2-40B4-BE49-F238E27FC236}">
                    <a16:creationId xmlns:a16="http://schemas.microsoft.com/office/drawing/2014/main" id="{30CC3668-21CC-4979-A6CC-A0F6B920FEAE}"/>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7" name="Group 466">
                <a:extLst>
                  <a:ext uri="{FF2B5EF4-FFF2-40B4-BE49-F238E27FC236}">
                    <a16:creationId xmlns:a16="http://schemas.microsoft.com/office/drawing/2014/main" id="{2E8D8C64-D6A1-46F1-925E-9E69E36E2A17}"/>
                  </a:ext>
                </a:extLst>
              </p:cNvPr>
              <p:cNvGrpSpPr/>
              <p:nvPr/>
            </p:nvGrpSpPr>
            <p:grpSpPr>
              <a:xfrm>
                <a:off x="2974230" y="2683117"/>
                <a:ext cx="1498300" cy="2781263"/>
                <a:chOff x="2974230" y="2683117"/>
                <a:chExt cx="1498300" cy="2781263"/>
              </a:xfrm>
            </p:grpSpPr>
            <p:grpSp>
              <p:nvGrpSpPr>
                <p:cNvPr id="468" name="Group 467">
                  <a:extLst>
                    <a:ext uri="{FF2B5EF4-FFF2-40B4-BE49-F238E27FC236}">
                      <a16:creationId xmlns:a16="http://schemas.microsoft.com/office/drawing/2014/main" id="{95A65FD7-2D8A-46F8-BA09-2E5406939782}"/>
                    </a:ext>
                  </a:extLst>
                </p:cNvPr>
                <p:cNvGrpSpPr/>
                <p:nvPr/>
              </p:nvGrpSpPr>
              <p:grpSpPr>
                <a:xfrm>
                  <a:off x="2978779" y="2683117"/>
                  <a:ext cx="1418380" cy="2680490"/>
                  <a:chOff x="3222631" y="2483919"/>
                  <a:chExt cx="1418380" cy="3127373"/>
                </a:xfrm>
                <a:solidFill>
                  <a:srgbClr val="9CAA9D"/>
                </a:solidFill>
              </p:grpSpPr>
              <p:sp>
                <p:nvSpPr>
                  <p:cNvPr id="474" name="Rectangle 473">
                    <a:extLst>
                      <a:ext uri="{FF2B5EF4-FFF2-40B4-BE49-F238E27FC236}">
                        <a16:creationId xmlns:a16="http://schemas.microsoft.com/office/drawing/2014/main" id="{5BE1F804-7FDE-4710-B3B2-1357602574BD}"/>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a:extLst>
                      <a:ext uri="{FF2B5EF4-FFF2-40B4-BE49-F238E27FC236}">
                        <a16:creationId xmlns:a16="http://schemas.microsoft.com/office/drawing/2014/main" id="{3BF84B58-5469-4607-AD8E-0A82CF8A0125}"/>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a:extLst>
                    <a:ext uri="{FF2B5EF4-FFF2-40B4-BE49-F238E27FC236}">
                      <a16:creationId xmlns:a16="http://schemas.microsoft.com/office/drawing/2014/main" id="{C0835E69-31F5-4E12-A3E5-D54D63083E9A}"/>
                    </a:ext>
                  </a:extLst>
                </p:cNvPr>
                <p:cNvGrpSpPr/>
                <p:nvPr/>
              </p:nvGrpSpPr>
              <p:grpSpPr>
                <a:xfrm>
                  <a:off x="3054150" y="2696089"/>
                  <a:ext cx="1418380" cy="2768291"/>
                  <a:chOff x="3222631" y="2470855"/>
                  <a:chExt cx="1418380" cy="3229812"/>
                </a:xfrm>
              </p:grpSpPr>
              <p:sp>
                <p:nvSpPr>
                  <p:cNvPr id="472" name="Rectangle 471">
                    <a:extLst>
                      <a:ext uri="{FF2B5EF4-FFF2-40B4-BE49-F238E27FC236}">
                        <a16:creationId xmlns:a16="http://schemas.microsoft.com/office/drawing/2014/main" id="{4D8B9358-D561-42B4-8FAC-DE941AEA61F3}"/>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a:extLst>
                      <a:ext uri="{FF2B5EF4-FFF2-40B4-BE49-F238E27FC236}">
                        <a16:creationId xmlns:a16="http://schemas.microsoft.com/office/drawing/2014/main" id="{E3D47077-A3C0-4340-887A-62D4D51E9E5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70" name="Picture 469">
                  <a:extLst>
                    <a:ext uri="{FF2B5EF4-FFF2-40B4-BE49-F238E27FC236}">
                      <a16:creationId xmlns:a16="http://schemas.microsoft.com/office/drawing/2014/main" id="{6FF35BE8-75C4-462E-9188-41A27FB899F7}"/>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71" name="Right Triangle 470">
                  <a:extLst>
                    <a:ext uri="{FF2B5EF4-FFF2-40B4-BE49-F238E27FC236}">
                      <a16:creationId xmlns:a16="http://schemas.microsoft.com/office/drawing/2014/main" id="{E2F0631F-DEBD-4086-B0E3-DE5BA42205F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80" name="Rectangle 479">
            <a:extLst>
              <a:ext uri="{FF2B5EF4-FFF2-40B4-BE49-F238E27FC236}">
                <a16:creationId xmlns:a16="http://schemas.microsoft.com/office/drawing/2014/main" id="{8F973D01-0DB9-422F-B306-17885250F9CE}"/>
              </a:ext>
            </a:extLst>
          </p:cNvPr>
          <p:cNvSpPr/>
          <p:nvPr userDrawn="1"/>
        </p:nvSpPr>
        <p:spPr>
          <a:xfrm>
            <a:off x="45707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Rectangle 480">
            <a:extLst>
              <a:ext uri="{FF2B5EF4-FFF2-40B4-BE49-F238E27FC236}">
                <a16:creationId xmlns:a16="http://schemas.microsoft.com/office/drawing/2014/main" id="{D9EFB27B-BD85-414A-A29F-5A7FE7CCF0B2}"/>
              </a:ext>
            </a:extLst>
          </p:cNvPr>
          <p:cNvSpPr/>
          <p:nvPr userDrawn="1"/>
        </p:nvSpPr>
        <p:spPr>
          <a:xfrm>
            <a:off x="2180407"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C32CFE58-361B-4BF5-9C91-7877F093ED5C}"/>
              </a:ext>
            </a:extLst>
          </p:cNvPr>
          <p:cNvGrpSpPr/>
          <p:nvPr userDrawn="1"/>
        </p:nvGrpSpPr>
        <p:grpSpPr>
          <a:xfrm>
            <a:off x="685671" y="5482218"/>
            <a:ext cx="914400" cy="914400"/>
            <a:chOff x="2365830" y="2124191"/>
            <a:chExt cx="3657600" cy="3657600"/>
          </a:xfrm>
        </p:grpSpPr>
        <p:sp>
          <p:nvSpPr>
            <p:cNvPr id="483" name="Rectangle 482">
              <a:extLst>
                <a:ext uri="{FF2B5EF4-FFF2-40B4-BE49-F238E27FC236}">
                  <a16:creationId xmlns:a16="http://schemas.microsoft.com/office/drawing/2014/main" id="{DD9430C4-A9B6-48D0-A3C3-D77F0FC8F3B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4" name="Group 483">
              <a:extLst>
                <a:ext uri="{FF2B5EF4-FFF2-40B4-BE49-F238E27FC236}">
                  <a16:creationId xmlns:a16="http://schemas.microsoft.com/office/drawing/2014/main" id="{E8F6921E-0998-4134-9E07-0AA8BE4B40BA}"/>
                </a:ext>
              </a:extLst>
            </p:cNvPr>
            <p:cNvGrpSpPr/>
            <p:nvPr/>
          </p:nvGrpSpPr>
          <p:grpSpPr>
            <a:xfrm rot="20711734">
              <a:off x="2970051" y="2613305"/>
              <a:ext cx="956877" cy="2816332"/>
              <a:chOff x="2885765" y="2470292"/>
              <a:chExt cx="956877" cy="2816332"/>
            </a:xfrm>
          </p:grpSpPr>
          <p:grpSp>
            <p:nvGrpSpPr>
              <p:cNvPr id="492" name="Group 491">
                <a:extLst>
                  <a:ext uri="{FF2B5EF4-FFF2-40B4-BE49-F238E27FC236}">
                    <a16:creationId xmlns:a16="http://schemas.microsoft.com/office/drawing/2014/main" id="{B5A2EBA8-39F4-4902-9B9F-D4F199ED6EDA}"/>
                  </a:ext>
                </a:extLst>
              </p:cNvPr>
              <p:cNvGrpSpPr/>
              <p:nvPr/>
            </p:nvGrpSpPr>
            <p:grpSpPr>
              <a:xfrm rot="21565419">
                <a:off x="2885765" y="3545129"/>
                <a:ext cx="822961" cy="1741495"/>
                <a:chOff x="2302669" y="3500438"/>
                <a:chExt cx="1371600" cy="2902493"/>
              </a:xfrm>
            </p:grpSpPr>
            <p:sp>
              <p:nvSpPr>
                <p:cNvPr id="496" name="Flowchart: Direct Access Storage 495">
                  <a:extLst>
                    <a:ext uri="{FF2B5EF4-FFF2-40B4-BE49-F238E27FC236}">
                      <a16:creationId xmlns:a16="http://schemas.microsoft.com/office/drawing/2014/main" id="{879EA78F-5A67-4CB2-885E-530B2C069C68}"/>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lowchart: Direct Access Storage 496">
                  <a:extLst>
                    <a:ext uri="{FF2B5EF4-FFF2-40B4-BE49-F238E27FC236}">
                      <a16:creationId xmlns:a16="http://schemas.microsoft.com/office/drawing/2014/main" id="{A136C62F-4156-4CE3-A63E-55C7AD950327}"/>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Trapezoid 497">
                  <a:extLst>
                    <a:ext uri="{FF2B5EF4-FFF2-40B4-BE49-F238E27FC236}">
                      <a16:creationId xmlns:a16="http://schemas.microsoft.com/office/drawing/2014/main" id="{B37CD6DD-9EA2-458B-A689-25FEFE288FE6}"/>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E0A22EB3-0D79-4BCE-B191-963A5106EC65}"/>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3" name="Freeform 585">
                <a:extLst>
                  <a:ext uri="{FF2B5EF4-FFF2-40B4-BE49-F238E27FC236}">
                    <a16:creationId xmlns:a16="http://schemas.microsoft.com/office/drawing/2014/main" id="{F908EB2F-E426-40F8-A18D-CAB66420C82C}"/>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586">
                <a:extLst>
                  <a:ext uri="{FF2B5EF4-FFF2-40B4-BE49-F238E27FC236}">
                    <a16:creationId xmlns:a16="http://schemas.microsoft.com/office/drawing/2014/main" id="{16CD259E-6C28-4F76-847D-3F224FD5B695}"/>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587">
                <a:extLst>
                  <a:ext uri="{FF2B5EF4-FFF2-40B4-BE49-F238E27FC236}">
                    <a16:creationId xmlns:a16="http://schemas.microsoft.com/office/drawing/2014/main" id="{EF53D792-141C-4254-B7BC-93A5820BF529}"/>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a:extLst>
                <a:ext uri="{FF2B5EF4-FFF2-40B4-BE49-F238E27FC236}">
                  <a16:creationId xmlns:a16="http://schemas.microsoft.com/office/drawing/2014/main" id="{9BD6E815-8BF0-42A7-BF26-30D50ADC2FFE}"/>
                </a:ext>
              </a:extLst>
            </p:cNvPr>
            <p:cNvGrpSpPr>
              <a:grpSpLocks noChangeAspect="1"/>
            </p:cNvGrpSpPr>
            <p:nvPr/>
          </p:nvGrpSpPr>
          <p:grpSpPr>
            <a:xfrm rot="583919">
              <a:off x="3930305" y="3864690"/>
              <a:ext cx="1543050" cy="1469955"/>
              <a:chOff x="5396292" y="2252680"/>
              <a:chExt cx="2057400" cy="1959940"/>
            </a:xfrm>
          </p:grpSpPr>
          <p:sp>
            <p:nvSpPr>
              <p:cNvPr id="488" name="Trapezoid 487">
                <a:extLst>
                  <a:ext uri="{FF2B5EF4-FFF2-40B4-BE49-F238E27FC236}">
                    <a16:creationId xmlns:a16="http://schemas.microsoft.com/office/drawing/2014/main" id="{BE2EFBA5-F58D-4864-BF29-B05403BD7135}"/>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lowchart: Direct Access Storage 488">
                <a:extLst>
                  <a:ext uri="{FF2B5EF4-FFF2-40B4-BE49-F238E27FC236}">
                    <a16:creationId xmlns:a16="http://schemas.microsoft.com/office/drawing/2014/main" id="{17D16DC7-FC60-45C1-9989-8E856A3E4A61}"/>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a:extLst>
                  <a:ext uri="{FF2B5EF4-FFF2-40B4-BE49-F238E27FC236}">
                    <a16:creationId xmlns:a16="http://schemas.microsoft.com/office/drawing/2014/main" id="{4828D36E-056B-4B68-BD39-360401C3B0A7}"/>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lowchart: Direct Access Storage 490">
                <a:extLst>
                  <a:ext uri="{FF2B5EF4-FFF2-40B4-BE49-F238E27FC236}">
                    <a16:creationId xmlns:a16="http://schemas.microsoft.com/office/drawing/2014/main" id="{7AAA371C-D095-4B8F-A7DD-778F2FE94589}"/>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6" name="Freeform 578">
              <a:extLst>
                <a:ext uri="{FF2B5EF4-FFF2-40B4-BE49-F238E27FC236}">
                  <a16:creationId xmlns:a16="http://schemas.microsoft.com/office/drawing/2014/main" id="{B0CEF580-404F-4A59-A9E8-235AA73C61C4}"/>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Freeform 579">
              <a:extLst>
                <a:ext uri="{FF2B5EF4-FFF2-40B4-BE49-F238E27FC236}">
                  <a16:creationId xmlns:a16="http://schemas.microsoft.com/office/drawing/2014/main" id="{1EA31A03-3015-4AED-BA56-9437571D55D1}"/>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0" name="Rectangle 499">
            <a:extLst>
              <a:ext uri="{FF2B5EF4-FFF2-40B4-BE49-F238E27FC236}">
                <a16:creationId xmlns:a16="http://schemas.microsoft.com/office/drawing/2014/main" id="{FB5AFAB5-FF1A-401A-B9F7-51F060969256}"/>
              </a:ext>
            </a:extLst>
          </p:cNvPr>
          <p:cNvSpPr/>
          <p:nvPr userDrawn="1"/>
        </p:nvSpPr>
        <p:spPr>
          <a:xfrm>
            <a:off x="5636778"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1" name="Group 500">
            <a:extLst>
              <a:ext uri="{FF2B5EF4-FFF2-40B4-BE49-F238E27FC236}">
                <a16:creationId xmlns:a16="http://schemas.microsoft.com/office/drawing/2014/main" id="{74220970-568A-4315-B3BA-CD783C770CE4}"/>
              </a:ext>
            </a:extLst>
          </p:cNvPr>
          <p:cNvGrpSpPr/>
          <p:nvPr userDrawn="1"/>
        </p:nvGrpSpPr>
        <p:grpSpPr>
          <a:xfrm>
            <a:off x="2409007" y="5482218"/>
            <a:ext cx="914400" cy="914400"/>
            <a:chOff x="2376242" y="2124191"/>
            <a:chExt cx="3657600" cy="3657600"/>
          </a:xfrm>
        </p:grpSpPr>
        <p:sp>
          <p:nvSpPr>
            <p:cNvPr id="502" name="Rectangle 501">
              <a:extLst>
                <a:ext uri="{FF2B5EF4-FFF2-40B4-BE49-F238E27FC236}">
                  <a16:creationId xmlns:a16="http://schemas.microsoft.com/office/drawing/2014/main" id="{9157783F-0845-4FE8-9358-C06B10489883}"/>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3" name="Freeform 297">
              <a:extLst>
                <a:ext uri="{FF2B5EF4-FFF2-40B4-BE49-F238E27FC236}">
                  <a16:creationId xmlns:a16="http://schemas.microsoft.com/office/drawing/2014/main" id="{BB1EFC2A-81CB-4AF2-8F4A-98A4A60EC7D1}"/>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4" name="Flowchart: Delay 503">
              <a:extLst>
                <a:ext uri="{FF2B5EF4-FFF2-40B4-BE49-F238E27FC236}">
                  <a16:creationId xmlns:a16="http://schemas.microsoft.com/office/drawing/2014/main" id="{F8FC1CF5-305E-4928-BE43-E80252F02121}"/>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505" name="Group 504">
              <a:extLst>
                <a:ext uri="{FF2B5EF4-FFF2-40B4-BE49-F238E27FC236}">
                  <a16:creationId xmlns:a16="http://schemas.microsoft.com/office/drawing/2014/main" id="{EE22C77C-19BB-4F1D-BC66-B98F684E52ED}"/>
                </a:ext>
              </a:extLst>
            </p:cNvPr>
            <p:cNvGrpSpPr/>
            <p:nvPr/>
          </p:nvGrpSpPr>
          <p:grpSpPr>
            <a:xfrm>
              <a:off x="2785321" y="2284594"/>
              <a:ext cx="3076425" cy="3236032"/>
              <a:chOff x="2785321" y="2284594"/>
              <a:chExt cx="3076425" cy="3236032"/>
            </a:xfrm>
          </p:grpSpPr>
          <p:sp>
            <p:nvSpPr>
              <p:cNvPr id="506" name="Freeform 300">
                <a:extLst>
                  <a:ext uri="{FF2B5EF4-FFF2-40B4-BE49-F238E27FC236}">
                    <a16:creationId xmlns:a16="http://schemas.microsoft.com/office/drawing/2014/main" id="{6B77D5E5-38CA-4B78-8481-7F0948C015D3}"/>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7" name="Freeform 301">
                <a:extLst>
                  <a:ext uri="{FF2B5EF4-FFF2-40B4-BE49-F238E27FC236}">
                    <a16:creationId xmlns:a16="http://schemas.microsoft.com/office/drawing/2014/main" id="{801E245C-1217-431F-AE43-72AE731CBC74}"/>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508" name="Freeform 302">
                <a:extLst>
                  <a:ext uri="{FF2B5EF4-FFF2-40B4-BE49-F238E27FC236}">
                    <a16:creationId xmlns:a16="http://schemas.microsoft.com/office/drawing/2014/main" id="{2A5997F4-90FC-4817-AE44-C2CE83D94C4A}"/>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9" name="Freeform 303">
                <a:extLst>
                  <a:ext uri="{FF2B5EF4-FFF2-40B4-BE49-F238E27FC236}">
                    <a16:creationId xmlns:a16="http://schemas.microsoft.com/office/drawing/2014/main" id="{682DF994-060F-4D0D-ACF5-D52B893D4477}"/>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0" name="Freeform 304">
                <a:extLst>
                  <a:ext uri="{FF2B5EF4-FFF2-40B4-BE49-F238E27FC236}">
                    <a16:creationId xmlns:a16="http://schemas.microsoft.com/office/drawing/2014/main" id="{92C695E5-0E1E-4805-A591-27F2A89959A5}"/>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1" name="Freeform 305">
                <a:extLst>
                  <a:ext uri="{FF2B5EF4-FFF2-40B4-BE49-F238E27FC236}">
                    <a16:creationId xmlns:a16="http://schemas.microsoft.com/office/drawing/2014/main" id="{E895A5D9-EF86-48B8-A977-446DF8DB1941}"/>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2" name="Freeform 306">
                <a:extLst>
                  <a:ext uri="{FF2B5EF4-FFF2-40B4-BE49-F238E27FC236}">
                    <a16:creationId xmlns:a16="http://schemas.microsoft.com/office/drawing/2014/main" id="{8E9BC6FF-3B5C-4569-AA4A-BD4E91232719}"/>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3" name="Freeform 307">
                <a:extLst>
                  <a:ext uri="{FF2B5EF4-FFF2-40B4-BE49-F238E27FC236}">
                    <a16:creationId xmlns:a16="http://schemas.microsoft.com/office/drawing/2014/main" id="{EFFFA530-A055-43A1-AB32-7358A9FE189C}"/>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4" name="Freeform 308">
                <a:extLst>
                  <a:ext uri="{FF2B5EF4-FFF2-40B4-BE49-F238E27FC236}">
                    <a16:creationId xmlns:a16="http://schemas.microsoft.com/office/drawing/2014/main" id="{4AFFE292-29A2-4AF9-8D0C-79C8BCF12897}"/>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5" name="Freeform 309">
                <a:extLst>
                  <a:ext uri="{FF2B5EF4-FFF2-40B4-BE49-F238E27FC236}">
                    <a16:creationId xmlns:a16="http://schemas.microsoft.com/office/drawing/2014/main" id="{A9082C83-0E59-4D7C-BEDE-41EC12F09390}"/>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6" name="Freeform 310">
                <a:extLst>
                  <a:ext uri="{FF2B5EF4-FFF2-40B4-BE49-F238E27FC236}">
                    <a16:creationId xmlns:a16="http://schemas.microsoft.com/office/drawing/2014/main" id="{E2ACEF5F-CFEF-4CE4-904F-EE2065E2298A}"/>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7" name="Freeform 311">
                <a:extLst>
                  <a:ext uri="{FF2B5EF4-FFF2-40B4-BE49-F238E27FC236}">
                    <a16:creationId xmlns:a16="http://schemas.microsoft.com/office/drawing/2014/main" id="{70D14FF7-1060-4B7D-865F-ABFC05DC3B13}"/>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8" name="Freeform 312">
                <a:extLst>
                  <a:ext uri="{FF2B5EF4-FFF2-40B4-BE49-F238E27FC236}">
                    <a16:creationId xmlns:a16="http://schemas.microsoft.com/office/drawing/2014/main" id="{C22836E2-669C-44BA-9216-4D6719C795C7}"/>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9" name="Freeform 313">
                <a:extLst>
                  <a:ext uri="{FF2B5EF4-FFF2-40B4-BE49-F238E27FC236}">
                    <a16:creationId xmlns:a16="http://schemas.microsoft.com/office/drawing/2014/main" id="{C77F537F-112C-4763-A574-726682D9424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0" name="Freeform 314">
                <a:extLst>
                  <a:ext uri="{FF2B5EF4-FFF2-40B4-BE49-F238E27FC236}">
                    <a16:creationId xmlns:a16="http://schemas.microsoft.com/office/drawing/2014/main" id="{B1E9555F-A72D-4C07-B674-474889ACCF55}"/>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1" name="Freeform 315">
                <a:extLst>
                  <a:ext uri="{FF2B5EF4-FFF2-40B4-BE49-F238E27FC236}">
                    <a16:creationId xmlns:a16="http://schemas.microsoft.com/office/drawing/2014/main" id="{423F9AB5-3AD4-4BDC-8729-C1D5AE175732}"/>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2" name="Freeform 316">
                <a:extLst>
                  <a:ext uri="{FF2B5EF4-FFF2-40B4-BE49-F238E27FC236}">
                    <a16:creationId xmlns:a16="http://schemas.microsoft.com/office/drawing/2014/main" id="{81B75845-650B-4312-8B95-7305AA2AC8B5}"/>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3" name="Freeform 317">
                <a:extLst>
                  <a:ext uri="{FF2B5EF4-FFF2-40B4-BE49-F238E27FC236}">
                    <a16:creationId xmlns:a16="http://schemas.microsoft.com/office/drawing/2014/main" id="{AC7F34F4-4AD4-488B-A882-083DD81B21E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4" name="Freeform 318">
                <a:extLst>
                  <a:ext uri="{FF2B5EF4-FFF2-40B4-BE49-F238E27FC236}">
                    <a16:creationId xmlns:a16="http://schemas.microsoft.com/office/drawing/2014/main" id="{E8D6229A-01F7-4085-A1EA-42BE710AE795}"/>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5" name="Freeform 319">
                <a:extLst>
                  <a:ext uri="{FF2B5EF4-FFF2-40B4-BE49-F238E27FC236}">
                    <a16:creationId xmlns:a16="http://schemas.microsoft.com/office/drawing/2014/main" id="{74348673-D2FA-4554-88FE-E5B00BC33C6B}"/>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6" name="Freeform 320">
                <a:extLst>
                  <a:ext uri="{FF2B5EF4-FFF2-40B4-BE49-F238E27FC236}">
                    <a16:creationId xmlns:a16="http://schemas.microsoft.com/office/drawing/2014/main" id="{3E192DD5-6932-4C90-99EE-0078B9A7DC53}"/>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7" name="Freeform 321">
                <a:extLst>
                  <a:ext uri="{FF2B5EF4-FFF2-40B4-BE49-F238E27FC236}">
                    <a16:creationId xmlns:a16="http://schemas.microsoft.com/office/drawing/2014/main" id="{21154849-9D76-40A7-ACAD-D0B2E9EA6DA7}"/>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8" name="Freeform 322">
                <a:extLst>
                  <a:ext uri="{FF2B5EF4-FFF2-40B4-BE49-F238E27FC236}">
                    <a16:creationId xmlns:a16="http://schemas.microsoft.com/office/drawing/2014/main" id="{F8B185DD-92C7-4D1E-839D-CFF8A01C8892}"/>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9" name="Freeform 323">
                <a:extLst>
                  <a:ext uri="{FF2B5EF4-FFF2-40B4-BE49-F238E27FC236}">
                    <a16:creationId xmlns:a16="http://schemas.microsoft.com/office/drawing/2014/main" id="{B05E8681-E1A1-499A-AEFC-86E05181C47C}"/>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0" name="Freeform 324">
                <a:extLst>
                  <a:ext uri="{FF2B5EF4-FFF2-40B4-BE49-F238E27FC236}">
                    <a16:creationId xmlns:a16="http://schemas.microsoft.com/office/drawing/2014/main" id="{5D71C9D2-8747-4AF0-9A10-AB34654F509D}"/>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1" name="Freeform 325">
                <a:extLst>
                  <a:ext uri="{FF2B5EF4-FFF2-40B4-BE49-F238E27FC236}">
                    <a16:creationId xmlns:a16="http://schemas.microsoft.com/office/drawing/2014/main" id="{FCAEAFE6-523A-495F-A0CD-D8CC2BB89998}"/>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2" name="Freeform 326">
                <a:extLst>
                  <a:ext uri="{FF2B5EF4-FFF2-40B4-BE49-F238E27FC236}">
                    <a16:creationId xmlns:a16="http://schemas.microsoft.com/office/drawing/2014/main" id="{A020F2D8-5CEF-4013-ACFA-1410DE6B0B14}"/>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3" name="Freeform 327">
                <a:extLst>
                  <a:ext uri="{FF2B5EF4-FFF2-40B4-BE49-F238E27FC236}">
                    <a16:creationId xmlns:a16="http://schemas.microsoft.com/office/drawing/2014/main" id="{CA35D526-4BBA-4B06-B17F-B8F27925E6D8}"/>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4" name="Freeform 328">
                <a:extLst>
                  <a:ext uri="{FF2B5EF4-FFF2-40B4-BE49-F238E27FC236}">
                    <a16:creationId xmlns:a16="http://schemas.microsoft.com/office/drawing/2014/main" id="{FC9C6DAA-674F-46AB-8E2C-D5EF32986BDA}"/>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5" name="Freeform 329">
                <a:extLst>
                  <a:ext uri="{FF2B5EF4-FFF2-40B4-BE49-F238E27FC236}">
                    <a16:creationId xmlns:a16="http://schemas.microsoft.com/office/drawing/2014/main" id="{382B2CDB-2D80-4770-B727-6460AD67F802}"/>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6" name="Freeform 330">
                <a:extLst>
                  <a:ext uri="{FF2B5EF4-FFF2-40B4-BE49-F238E27FC236}">
                    <a16:creationId xmlns:a16="http://schemas.microsoft.com/office/drawing/2014/main" id="{6D108ABD-C28C-4392-A1A3-1043DF409646}"/>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7" name="Freeform 331">
                <a:extLst>
                  <a:ext uri="{FF2B5EF4-FFF2-40B4-BE49-F238E27FC236}">
                    <a16:creationId xmlns:a16="http://schemas.microsoft.com/office/drawing/2014/main" id="{8070A216-43EB-46F3-A46A-DBDAA209B1AD}"/>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8" name="Freeform 332">
                <a:extLst>
                  <a:ext uri="{FF2B5EF4-FFF2-40B4-BE49-F238E27FC236}">
                    <a16:creationId xmlns:a16="http://schemas.microsoft.com/office/drawing/2014/main" id="{A5EB2CA7-6774-452C-BEAA-B046E3B1BE4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9" name="Freeform 333">
                <a:extLst>
                  <a:ext uri="{FF2B5EF4-FFF2-40B4-BE49-F238E27FC236}">
                    <a16:creationId xmlns:a16="http://schemas.microsoft.com/office/drawing/2014/main" id="{393FEBE2-C04E-475C-AD7A-3B538CC9B326}"/>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0" name="Freeform 334">
                <a:extLst>
                  <a:ext uri="{FF2B5EF4-FFF2-40B4-BE49-F238E27FC236}">
                    <a16:creationId xmlns:a16="http://schemas.microsoft.com/office/drawing/2014/main" id="{CE713CDA-7642-4FC9-B63F-F446A2F147B5}"/>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1" name="Freeform 335">
                <a:extLst>
                  <a:ext uri="{FF2B5EF4-FFF2-40B4-BE49-F238E27FC236}">
                    <a16:creationId xmlns:a16="http://schemas.microsoft.com/office/drawing/2014/main" id="{6C68452F-FC81-460E-BE3D-F91338C840B8}"/>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2" name="Freeform 336">
                <a:extLst>
                  <a:ext uri="{FF2B5EF4-FFF2-40B4-BE49-F238E27FC236}">
                    <a16:creationId xmlns:a16="http://schemas.microsoft.com/office/drawing/2014/main" id="{C66033F0-5886-4639-ACA7-5369C80D6B8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3" name="Freeform 337">
                <a:extLst>
                  <a:ext uri="{FF2B5EF4-FFF2-40B4-BE49-F238E27FC236}">
                    <a16:creationId xmlns:a16="http://schemas.microsoft.com/office/drawing/2014/main" id="{48AE4FAC-1CCE-4B05-AB3A-935EEBEF4EF0}"/>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4" name="Freeform 338">
                <a:extLst>
                  <a:ext uri="{FF2B5EF4-FFF2-40B4-BE49-F238E27FC236}">
                    <a16:creationId xmlns:a16="http://schemas.microsoft.com/office/drawing/2014/main" id="{C72DCA9E-EF31-4840-856C-A2E2EFEC0402}"/>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5" name="Freeform 339">
                <a:extLst>
                  <a:ext uri="{FF2B5EF4-FFF2-40B4-BE49-F238E27FC236}">
                    <a16:creationId xmlns:a16="http://schemas.microsoft.com/office/drawing/2014/main" id="{8DD33007-6F0F-4FEB-87CE-AC0FBAEAA442}"/>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6" name="Freeform 340">
                <a:extLst>
                  <a:ext uri="{FF2B5EF4-FFF2-40B4-BE49-F238E27FC236}">
                    <a16:creationId xmlns:a16="http://schemas.microsoft.com/office/drawing/2014/main" id="{E30A62C1-02AB-478C-8FB0-FA4D7CF4C5F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7" name="Freeform 341">
                <a:extLst>
                  <a:ext uri="{FF2B5EF4-FFF2-40B4-BE49-F238E27FC236}">
                    <a16:creationId xmlns:a16="http://schemas.microsoft.com/office/drawing/2014/main" id="{6C06DEF0-A748-4982-9464-334180DBDA13}"/>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8" name="Freeform 342">
                <a:extLst>
                  <a:ext uri="{FF2B5EF4-FFF2-40B4-BE49-F238E27FC236}">
                    <a16:creationId xmlns:a16="http://schemas.microsoft.com/office/drawing/2014/main" id="{E2675AB4-B9CB-4D96-A94A-9152B3F8B05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9" name="Freeform 343">
                <a:extLst>
                  <a:ext uri="{FF2B5EF4-FFF2-40B4-BE49-F238E27FC236}">
                    <a16:creationId xmlns:a16="http://schemas.microsoft.com/office/drawing/2014/main" id="{4FEBB904-D735-431F-A545-BC1F007A27F6}"/>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0" name="Freeform 344">
                <a:extLst>
                  <a:ext uri="{FF2B5EF4-FFF2-40B4-BE49-F238E27FC236}">
                    <a16:creationId xmlns:a16="http://schemas.microsoft.com/office/drawing/2014/main" id="{00DEA654-D5C2-405D-893F-E3C969F95B34}"/>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1" name="Freeform 345">
                <a:extLst>
                  <a:ext uri="{FF2B5EF4-FFF2-40B4-BE49-F238E27FC236}">
                    <a16:creationId xmlns:a16="http://schemas.microsoft.com/office/drawing/2014/main" id="{49BDC55F-9D74-4247-8640-F97250BF0831}"/>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2" name="Freeform 346">
                <a:extLst>
                  <a:ext uri="{FF2B5EF4-FFF2-40B4-BE49-F238E27FC236}">
                    <a16:creationId xmlns:a16="http://schemas.microsoft.com/office/drawing/2014/main" id="{8A14D5BB-EB36-404C-8DED-AAFF5F479FD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3" name="Freeform 347">
                <a:extLst>
                  <a:ext uri="{FF2B5EF4-FFF2-40B4-BE49-F238E27FC236}">
                    <a16:creationId xmlns:a16="http://schemas.microsoft.com/office/drawing/2014/main" id="{BB62E661-A4A6-47BF-A5A4-46F1BB184986}"/>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4" name="Freeform 348">
                <a:extLst>
                  <a:ext uri="{FF2B5EF4-FFF2-40B4-BE49-F238E27FC236}">
                    <a16:creationId xmlns:a16="http://schemas.microsoft.com/office/drawing/2014/main" id="{BEC47668-716A-4E48-AF6A-B3868F38438C}"/>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5" name="Freeform 349">
                <a:extLst>
                  <a:ext uri="{FF2B5EF4-FFF2-40B4-BE49-F238E27FC236}">
                    <a16:creationId xmlns:a16="http://schemas.microsoft.com/office/drawing/2014/main" id="{8F4A7B87-160B-4C1E-84D0-87F3D84B4460}"/>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6" name="Freeform 350">
                <a:extLst>
                  <a:ext uri="{FF2B5EF4-FFF2-40B4-BE49-F238E27FC236}">
                    <a16:creationId xmlns:a16="http://schemas.microsoft.com/office/drawing/2014/main" id="{6F3402E5-5453-4D8E-8177-94C5A5D7CCF9}"/>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7" name="Freeform 351">
                <a:extLst>
                  <a:ext uri="{FF2B5EF4-FFF2-40B4-BE49-F238E27FC236}">
                    <a16:creationId xmlns:a16="http://schemas.microsoft.com/office/drawing/2014/main" id="{A75B7EDC-11E1-4606-B3DC-C0546246D1E9}"/>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8" name="Freeform 352">
                <a:extLst>
                  <a:ext uri="{FF2B5EF4-FFF2-40B4-BE49-F238E27FC236}">
                    <a16:creationId xmlns:a16="http://schemas.microsoft.com/office/drawing/2014/main" id="{E1C80AAC-476F-4E55-A6DB-9B9BC5EC2FEE}"/>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9" name="Freeform 353">
                <a:extLst>
                  <a:ext uri="{FF2B5EF4-FFF2-40B4-BE49-F238E27FC236}">
                    <a16:creationId xmlns:a16="http://schemas.microsoft.com/office/drawing/2014/main" id="{B0FC3F4B-634F-461D-8980-706BB46E92B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0" name="Freeform 354">
                <a:extLst>
                  <a:ext uri="{FF2B5EF4-FFF2-40B4-BE49-F238E27FC236}">
                    <a16:creationId xmlns:a16="http://schemas.microsoft.com/office/drawing/2014/main" id="{5D441543-3509-407B-9F87-C59F055F97DB}"/>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1" name="Freeform 355">
                <a:extLst>
                  <a:ext uri="{FF2B5EF4-FFF2-40B4-BE49-F238E27FC236}">
                    <a16:creationId xmlns:a16="http://schemas.microsoft.com/office/drawing/2014/main" id="{6AAE7811-59D4-4512-90A9-64A9355C3F8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2" name="Freeform 356">
                <a:extLst>
                  <a:ext uri="{FF2B5EF4-FFF2-40B4-BE49-F238E27FC236}">
                    <a16:creationId xmlns:a16="http://schemas.microsoft.com/office/drawing/2014/main" id="{946D86F2-9D52-4AA8-BA4D-C82C5EE00BA3}"/>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3" name="Freeform 357">
                <a:extLst>
                  <a:ext uri="{FF2B5EF4-FFF2-40B4-BE49-F238E27FC236}">
                    <a16:creationId xmlns:a16="http://schemas.microsoft.com/office/drawing/2014/main" id="{D9C1BA3D-C728-472D-BEF4-7DD3AC4E6A08}"/>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4" name="Freeform 358">
                <a:extLst>
                  <a:ext uri="{FF2B5EF4-FFF2-40B4-BE49-F238E27FC236}">
                    <a16:creationId xmlns:a16="http://schemas.microsoft.com/office/drawing/2014/main" id="{8B2D93E0-5649-42C4-8A9D-8646E77EF34B}"/>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5" name="Freeform 359">
                <a:extLst>
                  <a:ext uri="{FF2B5EF4-FFF2-40B4-BE49-F238E27FC236}">
                    <a16:creationId xmlns:a16="http://schemas.microsoft.com/office/drawing/2014/main" id="{2727B427-C97E-42D0-8DD6-85D126637B10}"/>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6" name="Freeform 360">
                <a:extLst>
                  <a:ext uri="{FF2B5EF4-FFF2-40B4-BE49-F238E27FC236}">
                    <a16:creationId xmlns:a16="http://schemas.microsoft.com/office/drawing/2014/main" id="{E1780E68-1867-4ABF-A905-312A0D1C7CEA}"/>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7" name="Freeform 361">
                <a:extLst>
                  <a:ext uri="{FF2B5EF4-FFF2-40B4-BE49-F238E27FC236}">
                    <a16:creationId xmlns:a16="http://schemas.microsoft.com/office/drawing/2014/main" id="{A738DEAF-B647-45E7-A96D-733803C22F7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8" name="Freeform 362">
                <a:extLst>
                  <a:ext uri="{FF2B5EF4-FFF2-40B4-BE49-F238E27FC236}">
                    <a16:creationId xmlns:a16="http://schemas.microsoft.com/office/drawing/2014/main" id="{BB032B81-846F-477B-AC42-958384A05DB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9" name="Freeform 363">
                <a:extLst>
                  <a:ext uri="{FF2B5EF4-FFF2-40B4-BE49-F238E27FC236}">
                    <a16:creationId xmlns:a16="http://schemas.microsoft.com/office/drawing/2014/main" id="{0C49621D-7489-4E4C-B66C-282977B29ED4}"/>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0" name="Freeform 364">
                <a:extLst>
                  <a:ext uri="{FF2B5EF4-FFF2-40B4-BE49-F238E27FC236}">
                    <a16:creationId xmlns:a16="http://schemas.microsoft.com/office/drawing/2014/main" id="{00E94046-7D0A-43D5-AF93-C7CA2570467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1" name="Freeform 365">
                <a:extLst>
                  <a:ext uri="{FF2B5EF4-FFF2-40B4-BE49-F238E27FC236}">
                    <a16:creationId xmlns:a16="http://schemas.microsoft.com/office/drawing/2014/main" id="{5621E8C4-94C5-47D2-B92A-158CB082E109}"/>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2" name="Freeform 366">
                <a:extLst>
                  <a:ext uri="{FF2B5EF4-FFF2-40B4-BE49-F238E27FC236}">
                    <a16:creationId xmlns:a16="http://schemas.microsoft.com/office/drawing/2014/main" id="{082C38AB-A89E-48FD-9E69-E39B19F5F455}"/>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3" name="Freeform 367">
                <a:extLst>
                  <a:ext uri="{FF2B5EF4-FFF2-40B4-BE49-F238E27FC236}">
                    <a16:creationId xmlns:a16="http://schemas.microsoft.com/office/drawing/2014/main" id="{033E0CE5-A24B-4914-8DFB-4211FA5B8DCD}"/>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4" name="Freeform 368">
                <a:extLst>
                  <a:ext uri="{FF2B5EF4-FFF2-40B4-BE49-F238E27FC236}">
                    <a16:creationId xmlns:a16="http://schemas.microsoft.com/office/drawing/2014/main" id="{87C66BD5-491A-4C2B-8EE3-05CB652710D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5" name="Freeform 369">
                <a:extLst>
                  <a:ext uri="{FF2B5EF4-FFF2-40B4-BE49-F238E27FC236}">
                    <a16:creationId xmlns:a16="http://schemas.microsoft.com/office/drawing/2014/main" id="{02F6740E-C4FE-406C-A7AC-F21352D7EA2C}"/>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6" name="Freeform 370">
                <a:extLst>
                  <a:ext uri="{FF2B5EF4-FFF2-40B4-BE49-F238E27FC236}">
                    <a16:creationId xmlns:a16="http://schemas.microsoft.com/office/drawing/2014/main" id="{3C889AAC-EED2-4F86-877C-E9EE86260F69}"/>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7" name="Freeform 371">
                <a:extLst>
                  <a:ext uri="{FF2B5EF4-FFF2-40B4-BE49-F238E27FC236}">
                    <a16:creationId xmlns:a16="http://schemas.microsoft.com/office/drawing/2014/main" id="{1A6394BE-54A1-4767-93ED-5EC4942A6E59}"/>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8" name="Freeform 372">
                <a:extLst>
                  <a:ext uri="{FF2B5EF4-FFF2-40B4-BE49-F238E27FC236}">
                    <a16:creationId xmlns:a16="http://schemas.microsoft.com/office/drawing/2014/main" id="{1103BFE1-5F92-4F8E-8AF4-721D25BF9FAC}"/>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9" name="Freeform 373">
                <a:extLst>
                  <a:ext uri="{FF2B5EF4-FFF2-40B4-BE49-F238E27FC236}">
                    <a16:creationId xmlns:a16="http://schemas.microsoft.com/office/drawing/2014/main" id="{76759820-87EA-4B13-9C4C-5AB76D7C8C95}"/>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0" name="Freeform 374">
                <a:extLst>
                  <a:ext uri="{FF2B5EF4-FFF2-40B4-BE49-F238E27FC236}">
                    <a16:creationId xmlns:a16="http://schemas.microsoft.com/office/drawing/2014/main" id="{3F4EF856-9F0F-4937-8440-E44A4710562F}"/>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1" name="Freeform 375">
                <a:extLst>
                  <a:ext uri="{FF2B5EF4-FFF2-40B4-BE49-F238E27FC236}">
                    <a16:creationId xmlns:a16="http://schemas.microsoft.com/office/drawing/2014/main" id="{6140B878-C7CA-44F1-8396-A77669290137}"/>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2" name="Freeform 376">
                <a:extLst>
                  <a:ext uri="{FF2B5EF4-FFF2-40B4-BE49-F238E27FC236}">
                    <a16:creationId xmlns:a16="http://schemas.microsoft.com/office/drawing/2014/main" id="{9AE402E4-0E75-41A9-BFBA-FDBB87D6ED1D}"/>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3" name="Freeform 377">
                <a:extLst>
                  <a:ext uri="{FF2B5EF4-FFF2-40B4-BE49-F238E27FC236}">
                    <a16:creationId xmlns:a16="http://schemas.microsoft.com/office/drawing/2014/main" id="{6E45508D-012A-4004-8E94-260150022460}"/>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4" name="Freeform 378">
                <a:extLst>
                  <a:ext uri="{FF2B5EF4-FFF2-40B4-BE49-F238E27FC236}">
                    <a16:creationId xmlns:a16="http://schemas.microsoft.com/office/drawing/2014/main" id="{8EEE75ED-27B1-4A67-A1FB-5B3239826A63}"/>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5" name="Freeform 379">
                <a:extLst>
                  <a:ext uri="{FF2B5EF4-FFF2-40B4-BE49-F238E27FC236}">
                    <a16:creationId xmlns:a16="http://schemas.microsoft.com/office/drawing/2014/main" id="{6F7BF703-9DA7-4983-B8BC-339D30F7EB2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6" name="Freeform 380">
                <a:extLst>
                  <a:ext uri="{FF2B5EF4-FFF2-40B4-BE49-F238E27FC236}">
                    <a16:creationId xmlns:a16="http://schemas.microsoft.com/office/drawing/2014/main" id="{B08629FA-2DA7-4D20-A24B-A79121044357}"/>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7" name="Freeform 381">
                <a:extLst>
                  <a:ext uri="{FF2B5EF4-FFF2-40B4-BE49-F238E27FC236}">
                    <a16:creationId xmlns:a16="http://schemas.microsoft.com/office/drawing/2014/main" id="{C2629923-24E1-434B-97FC-463E30201700}"/>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8" name="Freeform 382">
                <a:extLst>
                  <a:ext uri="{FF2B5EF4-FFF2-40B4-BE49-F238E27FC236}">
                    <a16:creationId xmlns:a16="http://schemas.microsoft.com/office/drawing/2014/main" id="{CF3F44A2-D3B9-4B4F-81BD-93BC1235F0AD}"/>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9" name="Freeform 383">
                <a:extLst>
                  <a:ext uri="{FF2B5EF4-FFF2-40B4-BE49-F238E27FC236}">
                    <a16:creationId xmlns:a16="http://schemas.microsoft.com/office/drawing/2014/main" id="{4F959889-25AC-4C22-B16A-DC2A2AD58BE4}"/>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0" name="Freeform 384">
                <a:extLst>
                  <a:ext uri="{FF2B5EF4-FFF2-40B4-BE49-F238E27FC236}">
                    <a16:creationId xmlns:a16="http://schemas.microsoft.com/office/drawing/2014/main" id="{BDAF237B-CFF5-4DC0-8460-9E600326D2FA}"/>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1" name="Freeform 385">
                <a:extLst>
                  <a:ext uri="{FF2B5EF4-FFF2-40B4-BE49-F238E27FC236}">
                    <a16:creationId xmlns:a16="http://schemas.microsoft.com/office/drawing/2014/main" id="{F7864223-AF79-47D3-9110-FE880F9180F5}"/>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2" name="Freeform 386">
                <a:extLst>
                  <a:ext uri="{FF2B5EF4-FFF2-40B4-BE49-F238E27FC236}">
                    <a16:creationId xmlns:a16="http://schemas.microsoft.com/office/drawing/2014/main" id="{18EB006E-966E-4348-9AC2-A85C851502DC}"/>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3" name="Freeform 387">
                <a:extLst>
                  <a:ext uri="{FF2B5EF4-FFF2-40B4-BE49-F238E27FC236}">
                    <a16:creationId xmlns:a16="http://schemas.microsoft.com/office/drawing/2014/main" id="{B8E1206E-A09F-4576-8566-8C144761F457}"/>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4" name="Freeform 388">
                <a:extLst>
                  <a:ext uri="{FF2B5EF4-FFF2-40B4-BE49-F238E27FC236}">
                    <a16:creationId xmlns:a16="http://schemas.microsoft.com/office/drawing/2014/main" id="{58A7AF7D-32F2-4B5B-A27D-FCFCE485F50F}"/>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5" name="Freeform 389">
                <a:extLst>
                  <a:ext uri="{FF2B5EF4-FFF2-40B4-BE49-F238E27FC236}">
                    <a16:creationId xmlns:a16="http://schemas.microsoft.com/office/drawing/2014/main" id="{36424916-8B04-4F24-A4C9-AF24EBEC0714}"/>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6" name="Freeform 390">
                <a:extLst>
                  <a:ext uri="{FF2B5EF4-FFF2-40B4-BE49-F238E27FC236}">
                    <a16:creationId xmlns:a16="http://schemas.microsoft.com/office/drawing/2014/main" id="{EA3B1538-1652-4AC3-844C-3AC6951C4DF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7" name="Freeform 391">
                <a:extLst>
                  <a:ext uri="{FF2B5EF4-FFF2-40B4-BE49-F238E27FC236}">
                    <a16:creationId xmlns:a16="http://schemas.microsoft.com/office/drawing/2014/main" id="{3527E086-7DBE-436A-935D-8F9C029D6F7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8" name="Freeform 392">
                <a:extLst>
                  <a:ext uri="{FF2B5EF4-FFF2-40B4-BE49-F238E27FC236}">
                    <a16:creationId xmlns:a16="http://schemas.microsoft.com/office/drawing/2014/main" id="{7FCBCB4F-3829-477B-A283-5EE24C80BEE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9" name="Freeform 393">
                <a:extLst>
                  <a:ext uri="{FF2B5EF4-FFF2-40B4-BE49-F238E27FC236}">
                    <a16:creationId xmlns:a16="http://schemas.microsoft.com/office/drawing/2014/main" id="{AA013DF5-344E-4B62-9CCC-255368320E3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0" name="Freeform 394">
                <a:extLst>
                  <a:ext uri="{FF2B5EF4-FFF2-40B4-BE49-F238E27FC236}">
                    <a16:creationId xmlns:a16="http://schemas.microsoft.com/office/drawing/2014/main" id="{004F6514-D176-48F0-BE6E-C0149F863533}"/>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601" name="Group 600">
                <a:extLst>
                  <a:ext uri="{FF2B5EF4-FFF2-40B4-BE49-F238E27FC236}">
                    <a16:creationId xmlns:a16="http://schemas.microsoft.com/office/drawing/2014/main" id="{DFCA3729-0BAE-454F-BB9E-8E2C9F1518FF}"/>
                  </a:ext>
                </a:extLst>
              </p:cNvPr>
              <p:cNvGrpSpPr/>
              <p:nvPr/>
            </p:nvGrpSpPr>
            <p:grpSpPr>
              <a:xfrm>
                <a:off x="2802789" y="2441246"/>
                <a:ext cx="3058957" cy="2947947"/>
                <a:chOff x="2802789" y="2441246"/>
                <a:chExt cx="3058957" cy="2947947"/>
              </a:xfrm>
            </p:grpSpPr>
            <p:grpSp>
              <p:nvGrpSpPr>
                <p:cNvPr id="605" name="Group 604">
                  <a:extLst>
                    <a:ext uri="{FF2B5EF4-FFF2-40B4-BE49-F238E27FC236}">
                      <a16:creationId xmlns:a16="http://schemas.microsoft.com/office/drawing/2014/main" id="{FF4548CB-BE5B-4706-9AC8-96B14B0E05F1}"/>
                    </a:ext>
                  </a:extLst>
                </p:cNvPr>
                <p:cNvGrpSpPr/>
                <p:nvPr/>
              </p:nvGrpSpPr>
              <p:grpSpPr>
                <a:xfrm>
                  <a:off x="2802789" y="2441246"/>
                  <a:ext cx="3058957" cy="2947947"/>
                  <a:chOff x="2802789" y="2441246"/>
                  <a:chExt cx="3058957" cy="2947947"/>
                </a:xfrm>
              </p:grpSpPr>
              <p:sp>
                <p:nvSpPr>
                  <p:cNvPr id="609" name="Freeform 403">
                    <a:extLst>
                      <a:ext uri="{FF2B5EF4-FFF2-40B4-BE49-F238E27FC236}">
                        <a16:creationId xmlns:a16="http://schemas.microsoft.com/office/drawing/2014/main" id="{A7C92577-3C5C-4C64-9C11-ABEBFB4ED97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0" name="Freeform 404">
                    <a:extLst>
                      <a:ext uri="{FF2B5EF4-FFF2-40B4-BE49-F238E27FC236}">
                        <a16:creationId xmlns:a16="http://schemas.microsoft.com/office/drawing/2014/main" id="{6F5D4127-4D04-470F-A451-6CD771340CE6}"/>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606" name="Group 605">
                  <a:extLst>
                    <a:ext uri="{FF2B5EF4-FFF2-40B4-BE49-F238E27FC236}">
                      <a16:creationId xmlns:a16="http://schemas.microsoft.com/office/drawing/2014/main" id="{685D2855-5468-4A6E-A39F-532B2B4F863C}"/>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607" name="Freeform 401">
                    <a:extLst>
                      <a:ext uri="{FF2B5EF4-FFF2-40B4-BE49-F238E27FC236}">
                        <a16:creationId xmlns:a16="http://schemas.microsoft.com/office/drawing/2014/main" id="{9760AAD2-5A25-4208-82E6-0D013041C20B}"/>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8" name="Freeform 402">
                    <a:extLst>
                      <a:ext uri="{FF2B5EF4-FFF2-40B4-BE49-F238E27FC236}">
                        <a16:creationId xmlns:a16="http://schemas.microsoft.com/office/drawing/2014/main" id="{8A74408C-316A-45A4-9B77-12A7E64369FC}"/>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602" name="Freeform 396">
                <a:extLst>
                  <a:ext uri="{FF2B5EF4-FFF2-40B4-BE49-F238E27FC236}">
                    <a16:creationId xmlns:a16="http://schemas.microsoft.com/office/drawing/2014/main" id="{2720422A-84A3-4F56-A6F6-FA263E6BA468}"/>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3" name="Freeform 397">
                <a:extLst>
                  <a:ext uri="{FF2B5EF4-FFF2-40B4-BE49-F238E27FC236}">
                    <a16:creationId xmlns:a16="http://schemas.microsoft.com/office/drawing/2014/main" id="{E82D7A16-287D-4628-9219-A587F90E3F8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4" name="Freeform 398">
                <a:extLst>
                  <a:ext uri="{FF2B5EF4-FFF2-40B4-BE49-F238E27FC236}">
                    <a16:creationId xmlns:a16="http://schemas.microsoft.com/office/drawing/2014/main" id="{C081B8D1-9E65-442B-BF0A-25AB8C8AB762}"/>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611" name="Group 610">
            <a:extLst>
              <a:ext uri="{FF2B5EF4-FFF2-40B4-BE49-F238E27FC236}">
                <a16:creationId xmlns:a16="http://schemas.microsoft.com/office/drawing/2014/main" id="{05F99F3C-EBC9-46BA-9DDA-4269A04CBB33}"/>
              </a:ext>
            </a:extLst>
          </p:cNvPr>
          <p:cNvGrpSpPr>
            <a:grpSpLocks noChangeAspect="1"/>
          </p:cNvGrpSpPr>
          <p:nvPr userDrawn="1"/>
        </p:nvGrpSpPr>
        <p:grpSpPr>
          <a:xfrm>
            <a:off x="5865378" y="5482218"/>
            <a:ext cx="914400" cy="914400"/>
            <a:chOff x="2713060" y="2270259"/>
            <a:chExt cx="3657600" cy="3657600"/>
          </a:xfrm>
        </p:grpSpPr>
        <p:sp>
          <p:nvSpPr>
            <p:cNvPr id="612" name="Rectangle 611">
              <a:extLst>
                <a:ext uri="{FF2B5EF4-FFF2-40B4-BE49-F238E27FC236}">
                  <a16:creationId xmlns:a16="http://schemas.microsoft.com/office/drawing/2014/main" id="{86CE0F30-FADC-45A9-972B-FE550DD2818E}"/>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Heart 612">
              <a:extLst>
                <a:ext uri="{FF2B5EF4-FFF2-40B4-BE49-F238E27FC236}">
                  <a16:creationId xmlns:a16="http://schemas.microsoft.com/office/drawing/2014/main" id="{F6CFDB4B-7016-42E9-9568-17283F5FCFFE}"/>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Freeform 703">
              <a:extLst>
                <a:ext uri="{FF2B5EF4-FFF2-40B4-BE49-F238E27FC236}">
                  <a16:creationId xmlns:a16="http://schemas.microsoft.com/office/drawing/2014/main" id="{2F7AB77D-D008-4B76-910B-61CA1DD1ADA6}"/>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5" name="Group 614">
              <a:extLst>
                <a:ext uri="{FF2B5EF4-FFF2-40B4-BE49-F238E27FC236}">
                  <a16:creationId xmlns:a16="http://schemas.microsoft.com/office/drawing/2014/main" id="{AB18853F-6C76-4EF3-8DFA-EA7C5FA80EF6}"/>
                </a:ext>
              </a:extLst>
            </p:cNvPr>
            <p:cNvGrpSpPr/>
            <p:nvPr/>
          </p:nvGrpSpPr>
          <p:grpSpPr>
            <a:xfrm>
              <a:off x="3455472" y="2704971"/>
              <a:ext cx="2067584" cy="2672457"/>
              <a:chOff x="3455472" y="2704971"/>
              <a:chExt cx="2067584" cy="2672457"/>
            </a:xfrm>
          </p:grpSpPr>
          <p:sp>
            <p:nvSpPr>
              <p:cNvPr id="616" name="Rectangle 19">
                <a:extLst>
                  <a:ext uri="{FF2B5EF4-FFF2-40B4-BE49-F238E27FC236}">
                    <a16:creationId xmlns:a16="http://schemas.microsoft.com/office/drawing/2014/main" id="{5A51149E-392B-4346-92D1-AFA04FE4A8D9}"/>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Rectangle 117">
                <a:extLst>
                  <a:ext uri="{FF2B5EF4-FFF2-40B4-BE49-F238E27FC236}">
                    <a16:creationId xmlns:a16="http://schemas.microsoft.com/office/drawing/2014/main" id="{95F17FD6-2FA1-49E6-8BB2-1425905B1C6F}"/>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Rectangle 118">
                <a:extLst>
                  <a:ext uri="{FF2B5EF4-FFF2-40B4-BE49-F238E27FC236}">
                    <a16:creationId xmlns:a16="http://schemas.microsoft.com/office/drawing/2014/main" id="{D8E854D7-7430-4691-9A0F-0A12BBC2AD7A}"/>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119">
                <a:extLst>
                  <a:ext uri="{FF2B5EF4-FFF2-40B4-BE49-F238E27FC236}">
                    <a16:creationId xmlns:a16="http://schemas.microsoft.com/office/drawing/2014/main" id="{A8BCF2AD-10A6-451C-9931-E9CC3665EEDF}"/>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120">
                <a:extLst>
                  <a:ext uri="{FF2B5EF4-FFF2-40B4-BE49-F238E27FC236}">
                    <a16:creationId xmlns:a16="http://schemas.microsoft.com/office/drawing/2014/main" id="{6C410503-D4B1-4B12-B13D-F07F9EDF58B8}"/>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Rectangle 121">
                <a:extLst>
                  <a:ext uri="{FF2B5EF4-FFF2-40B4-BE49-F238E27FC236}">
                    <a16:creationId xmlns:a16="http://schemas.microsoft.com/office/drawing/2014/main" id="{7F27248F-B6EB-499F-9CF0-8B7DCDD493C0}"/>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Rectangle 122">
                <a:extLst>
                  <a:ext uri="{FF2B5EF4-FFF2-40B4-BE49-F238E27FC236}">
                    <a16:creationId xmlns:a16="http://schemas.microsoft.com/office/drawing/2014/main" id="{EE36DBF9-37EA-4D71-B29A-0DE31E38381F}"/>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712">
                <a:extLst>
                  <a:ext uri="{FF2B5EF4-FFF2-40B4-BE49-F238E27FC236}">
                    <a16:creationId xmlns:a16="http://schemas.microsoft.com/office/drawing/2014/main" id="{2CFE0058-234D-4C3E-AD7B-965C2298BB77}"/>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713">
                <a:extLst>
                  <a:ext uri="{FF2B5EF4-FFF2-40B4-BE49-F238E27FC236}">
                    <a16:creationId xmlns:a16="http://schemas.microsoft.com/office/drawing/2014/main" id="{B5911A41-78E7-4BFD-AEB1-8811B05FEAF1}"/>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714">
                <a:extLst>
                  <a:ext uri="{FF2B5EF4-FFF2-40B4-BE49-F238E27FC236}">
                    <a16:creationId xmlns:a16="http://schemas.microsoft.com/office/drawing/2014/main" id="{C9E66619-4064-4AC7-845C-C7E0F1925A58}"/>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6" name="Group 625">
                <a:extLst>
                  <a:ext uri="{FF2B5EF4-FFF2-40B4-BE49-F238E27FC236}">
                    <a16:creationId xmlns:a16="http://schemas.microsoft.com/office/drawing/2014/main" id="{F3B85552-B263-4616-B16B-D3B8125F1FAC}"/>
                  </a:ext>
                </a:extLst>
              </p:cNvPr>
              <p:cNvGrpSpPr/>
              <p:nvPr/>
            </p:nvGrpSpPr>
            <p:grpSpPr>
              <a:xfrm flipH="1">
                <a:off x="3455472" y="4060441"/>
                <a:ext cx="1071563" cy="1272217"/>
                <a:chOff x="4656281" y="4257611"/>
                <a:chExt cx="1071563" cy="1272217"/>
              </a:xfrm>
            </p:grpSpPr>
            <p:sp>
              <p:nvSpPr>
                <p:cNvPr id="627" name="Freeform 716">
                  <a:extLst>
                    <a:ext uri="{FF2B5EF4-FFF2-40B4-BE49-F238E27FC236}">
                      <a16:creationId xmlns:a16="http://schemas.microsoft.com/office/drawing/2014/main" id="{190F9E49-FA1D-4D60-BB22-14E1BDF6007D}"/>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717">
                  <a:extLst>
                    <a:ext uri="{FF2B5EF4-FFF2-40B4-BE49-F238E27FC236}">
                      <a16:creationId xmlns:a16="http://schemas.microsoft.com/office/drawing/2014/main" id="{399C5AF8-06E0-4FBA-B7BC-AC1823B7660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718">
                  <a:extLst>
                    <a:ext uri="{FF2B5EF4-FFF2-40B4-BE49-F238E27FC236}">
                      <a16:creationId xmlns:a16="http://schemas.microsoft.com/office/drawing/2014/main" id="{867E43A3-CCA5-4D0D-836D-0C50C3D9B932}"/>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4444861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Tree>
    <p:extLst>
      <p:ext uri="{BB962C8B-B14F-4D97-AF65-F5344CB8AC3E}">
        <p14:creationId xmlns:p14="http://schemas.microsoft.com/office/powerpoint/2010/main" val="11138025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86A5340B-EC38-4C9F-A5E5-2C01FD1A2641}"/>
              </a:ext>
            </a:extLst>
          </p:cNvPr>
          <p:cNvSpPr txBox="1"/>
          <p:nvPr userDrawn="1"/>
        </p:nvSpPr>
        <p:spPr>
          <a:xfrm>
            <a:off x="685019" y="648037"/>
            <a:ext cx="7834709" cy="707886"/>
          </a:xfrm>
          <a:prstGeom prst="rect">
            <a:avLst/>
          </a:prstGeom>
          <a:noFill/>
        </p:spPr>
        <p:txBody>
          <a:bodyPr wrap="none" rtlCol="0">
            <a:spAutoFit/>
          </a:bodyPr>
          <a:lstStyle/>
          <a:p>
            <a:r>
              <a:rPr lang="en-US" sz="4000" cap="all" baseline="0" dirty="0">
                <a:solidFill>
                  <a:schemeClr val="accent2"/>
                </a:solidFill>
                <a:latin typeface="+mj-lt"/>
              </a:rPr>
              <a:t>The 2</a:t>
            </a:r>
            <a:r>
              <a:rPr lang="en-US" sz="4000" cap="all" baseline="30000" dirty="0">
                <a:solidFill>
                  <a:schemeClr val="accent2"/>
                </a:solidFill>
                <a:latin typeface="+mj-lt"/>
              </a:rPr>
              <a:t>nd</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78A65B8D-A397-46DE-A9DB-388A800BC670}"/>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37451129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5003758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5335184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425906763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90821218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9544728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43116158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3">
            <a:extLst>
              <a:ext uri="{FF2B5EF4-FFF2-40B4-BE49-F238E27FC236}">
                <a16:creationId xmlns:a16="http://schemas.microsoft.com/office/drawing/2014/main" id="{61026994-67DF-44A8-9330-82435A3F0F5F}"/>
              </a:ext>
            </a:extLst>
          </p:cNvPr>
          <p:cNvSpPr>
            <a:spLocks noGrp="1"/>
          </p:cNvSpPr>
          <p:nvPr>
            <p:ph type="body" sz="quarter" idx="11"/>
          </p:nvPr>
        </p:nvSpPr>
        <p:spPr>
          <a:xfrm>
            <a:off x="1176338" y="1902690"/>
            <a:ext cx="6799262" cy="1016000"/>
          </a:xfrm>
        </p:spPr>
        <p:txBody>
          <a:bodyPr/>
          <a:lstStyle>
            <a:lvl1pPr>
              <a:lnSpc>
                <a:spcPct val="100000"/>
              </a:lnSpc>
              <a:defRPr sz="2800">
                <a:solidFill>
                  <a:schemeClr val="bg1"/>
                </a:solidFill>
              </a:defRPr>
            </a:lvl1pPr>
            <a:lvl2pPr>
              <a:lnSpc>
                <a:spcPct val="100000"/>
              </a:lnSpc>
              <a:defRPr/>
            </a:lvl2pPr>
          </a:lstStyle>
          <a:p>
            <a:pPr lvl="0"/>
            <a:r>
              <a:rPr lang="en-US" dirty="0"/>
              <a:t>Edit Master text styles</a:t>
            </a:r>
          </a:p>
          <a:p>
            <a:pPr lvl="1"/>
            <a:endParaRPr lang="en-US" dirty="0"/>
          </a:p>
        </p:txBody>
      </p:sp>
      <p:sp>
        <p:nvSpPr>
          <p:cNvPr id="8" name="Title 1">
            <a:extLst>
              <a:ext uri="{FF2B5EF4-FFF2-40B4-BE49-F238E27FC236}">
                <a16:creationId xmlns:a16="http://schemas.microsoft.com/office/drawing/2014/main" id="{82D6C78D-0BDB-43A2-8392-96753239BB41}"/>
              </a:ext>
            </a:extLst>
          </p:cNvPr>
          <p:cNvSpPr>
            <a:spLocks noGrp="1"/>
          </p:cNvSpPr>
          <p:nvPr>
            <p:ph type="title"/>
          </p:nvPr>
        </p:nvSpPr>
        <p:spPr>
          <a:xfrm>
            <a:off x="686581" y="556991"/>
            <a:ext cx="7772400" cy="1508760"/>
          </a:xfrm>
          <a:prstGeom prst="rect">
            <a:avLst/>
          </a:prstGeom>
        </p:spPr>
        <p:txBody>
          <a:bodyPr anchor="t"/>
          <a:lstStyle/>
          <a:p>
            <a:r>
              <a:rPr lang="en-US" dirty="0"/>
              <a:t>Click to edit Master title style</a:t>
            </a:r>
          </a:p>
        </p:txBody>
      </p:sp>
      <p:sp>
        <p:nvSpPr>
          <p:cNvPr id="9" name="Text Placeholder 3">
            <a:extLst>
              <a:ext uri="{FF2B5EF4-FFF2-40B4-BE49-F238E27FC236}">
                <a16:creationId xmlns:a16="http://schemas.microsoft.com/office/drawing/2014/main" id="{447B3F24-FE15-4345-B98B-CC39AD4DA7DD}"/>
              </a:ext>
            </a:extLst>
          </p:cNvPr>
          <p:cNvSpPr>
            <a:spLocks noGrp="1"/>
          </p:cNvSpPr>
          <p:nvPr>
            <p:ph type="body" sz="quarter" idx="12"/>
          </p:nvPr>
        </p:nvSpPr>
        <p:spPr>
          <a:xfrm>
            <a:off x="1166273" y="3713202"/>
            <a:ext cx="6799262" cy="1016000"/>
          </a:xfrm>
        </p:spPr>
        <p:txBody>
          <a:bodyPr/>
          <a:lstStyle>
            <a:lvl1pPr>
              <a:lnSpc>
                <a:spcPct val="100000"/>
              </a:lnSpc>
              <a:defRPr sz="2800">
                <a:solidFill>
                  <a:schemeClr val="bg1"/>
                </a:solidFill>
              </a:defRPr>
            </a:lvl1pPr>
            <a:lvl2pPr>
              <a:lnSpc>
                <a:spcPct val="100000"/>
              </a:lnSpc>
              <a:defRPr/>
            </a:lvl2pPr>
          </a:lstStyle>
          <a:p>
            <a:pPr lvl="0"/>
            <a:r>
              <a:rPr lang="en-US" dirty="0"/>
              <a:t>Edit Master text styles</a:t>
            </a:r>
          </a:p>
          <a:p>
            <a:pPr lvl="1"/>
            <a:endParaRPr lang="en-US" dirty="0"/>
          </a:p>
        </p:txBody>
      </p:sp>
    </p:spTree>
    <p:extLst>
      <p:ext uri="{BB962C8B-B14F-4D97-AF65-F5344CB8AC3E}">
        <p14:creationId xmlns:p14="http://schemas.microsoft.com/office/powerpoint/2010/main" val="29588339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lnSpc>
                <a:spcPct val="100000"/>
              </a:lnSpc>
              <a:defRPr sz="2800"/>
            </a:lvl1pPr>
          </a:lstStyle>
          <a:p>
            <a:pPr lvl="0"/>
            <a:r>
              <a:rPr lang="en-US" dirty="0"/>
              <a:t>Edit Master text styles</a:t>
            </a:r>
          </a:p>
        </p:txBody>
      </p:sp>
      <p:sp>
        <p:nvSpPr>
          <p:cNvPr id="6" name="Text Placeholder 3">
            <a:extLst>
              <a:ext uri="{FF2B5EF4-FFF2-40B4-BE49-F238E27FC236}">
                <a16:creationId xmlns:a16="http://schemas.microsoft.com/office/drawing/2014/main" id="{226AD23C-9E4F-44A3-A1DA-D88C7C840CE8}"/>
              </a:ext>
            </a:extLst>
          </p:cNvPr>
          <p:cNvSpPr>
            <a:spLocks noGrp="1"/>
          </p:cNvSpPr>
          <p:nvPr>
            <p:ph type="body" sz="quarter" idx="11"/>
          </p:nvPr>
        </p:nvSpPr>
        <p:spPr>
          <a:xfrm>
            <a:off x="1176338" y="1902690"/>
            <a:ext cx="6799262" cy="1016000"/>
          </a:xfrm>
        </p:spPr>
        <p:txBody>
          <a:bodyPr/>
          <a:lstStyle>
            <a:lvl1pPr>
              <a:lnSpc>
                <a:spcPct val="100000"/>
              </a:lnSpc>
              <a:defRPr sz="2800">
                <a:solidFill>
                  <a:schemeClr val="bg1"/>
                </a:solidFill>
              </a:defRPr>
            </a:lvl1pPr>
          </a:lstStyle>
          <a:p>
            <a:pPr lvl="0"/>
            <a:r>
              <a:rPr lang="en-US" dirty="0"/>
              <a:t>Edit Master text styles</a:t>
            </a:r>
          </a:p>
          <a:p>
            <a:pPr lvl="1"/>
            <a:endParaRPr lang="en-US" dirty="0"/>
          </a:p>
        </p:txBody>
      </p:sp>
      <p:sp>
        <p:nvSpPr>
          <p:cNvPr id="8" name="Title 1">
            <a:extLst>
              <a:ext uri="{FF2B5EF4-FFF2-40B4-BE49-F238E27FC236}">
                <a16:creationId xmlns:a16="http://schemas.microsoft.com/office/drawing/2014/main" id="{47A931CE-CFC3-42A4-8FF1-12E68A5D0C23}"/>
              </a:ext>
            </a:extLst>
          </p:cNvPr>
          <p:cNvSpPr>
            <a:spLocks noGrp="1"/>
          </p:cNvSpPr>
          <p:nvPr>
            <p:ph type="title"/>
          </p:nvPr>
        </p:nvSpPr>
        <p:spPr>
          <a:xfrm>
            <a:off x="686580" y="556991"/>
            <a:ext cx="8027651" cy="1508760"/>
          </a:xfrm>
          <a:prstGeom prst="rect">
            <a:avLst/>
          </a:prstGeom>
        </p:spPr>
        <p:txBody>
          <a:bodyPr anchor="t"/>
          <a:lstStyle/>
          <a:p>
            <a:r>
              <a:rPr lang="en-US" dirty="0"/>
              <a:t>Click to edit Master title style</a:t>
            </a:r>
          </a:p>
        </p:txBody>
      </p:sp>
    </p:spTree>
    <p:extLst>
      <p:ext uri="{BB962C8B-B14F-4D97-AF65-F5344CB8AC3E}">
        <p14:creationId xmlns:p14="http://schemas.microsoft.com/office/powerpoint/2010/main" val="31145721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8025056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857589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2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192409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3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1774464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4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0526278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33" name="Title 1">
            <a:extLst>
              <a:ext uri="{FF2B5EF4-FFF2-40B4-BE49-F238E27FC236}">
                <a16:creationId xmlns:a16="http://schemas.microsoft.com/office/drawing/2014/main" id="{338C505A-F48F-46AE-8E84-55E4BB1840C5}"/>
              </a:ext>
            </a:extLst>
          </p:cNvPr>
          <p:cNvSpPr txBox="1">
            <a:spLocks/>
          </p:cNvSpPr>
          <p:nvPr userDrawn="1"/>
        </p:nvSpPr>
        <p:spPr>
          <a:xfrm>
            <a:off x="624893" y="2982774"/>
            <a:ext cx="6881693" cy="906386"/>
          </a:xfrm>
          <a:prstGeom prst="rect">
            <a:avLst/>
          </a:prstGeom>
        </p:spPr>
        <p:txBody>
          <a:bodyPr vert="horz" lIns="91440" tIns="45720" rIns="91440" bIns="45720" rtlCol="0" anchor="ctr">
            <a:noAutofit/>
          </a:bodyPr>
          <a:lstStyle>
            <a:lvl1pPr algn="l" defTabSz="914400" rtl="0" eaLnBrk="1" latinLnBrk="0" hangingPunct="1">
              <a:lnSpc>
                <a:spcPct val="80000"/>
              </a:lnSpc>
              <a:spcBef>
                <a:spcPct val="0"/>
              </a:spcBef>
              <a:buNone/>
              <a:defRPr sz="4400" b="0" kern="1200" cap="all" spc="0" baseline="0">
                <a:solidFill>
                  <a:schemeClr val="bg1"/>
                </a:solidFill>
                <a:latin typeface="+mj-lt"/>
                <a:ea typeface="+mj-ea"/>
                <a:cs typeface="+mj-cs"/>
              </a:defRPr>
            </a:lvl1pPr>
          </a:lstStyle>
          <a:p>
            <a:endParaRPr lang="en-US" sz="2800" dirty="0"/>
          </a:p>
        </p:txBody>
      </p:sp>
      <p:sp>
        <p:nvSpPr>
          <p:cNvPr id="334" name="Text Placeholder 2">
            <a:extLst>
              <a:ext uri="{FF2B5EF4-FFF2-40B4-BE49-F238E27FC236}">
                <a16:creationId xmlns:a16="http://schemas.microsoft.com/office/drawing/2014/main" id="{16DEDEB7-E3B2-438C-AD07-01EC407C46BB}"/>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4181775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E8AED37-0083-43D0-A4B0-887846EA43B7}"/>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42A7BCBA-1713-45A7-ADD2-92783F3221AC}"/>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FBAD94ED-B53E-4961-A9F0-57B50AA38376}"/>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900739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019" y="284176"/>
            <a:ext cx="7772400" cy="150876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85019" y="2011680"/>
            <a:ext cx="7772400" cy="4490720"/>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06333361"/>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35" r:id="rId3"/>
    <p:sldLayoutId id="2147483750" r:id="rId4"/>
    <p:sldLayoutId id="2147483751" r:id="rId5"/>
    <p:sldLayoutId id="2147483752" r:id="rId6"/>
    <p:sldLayoutId id="2147483753" r:id="rId7"/>
    <p:sldLayoutId id="2147483757" r:id="rId8"/>
    <p:sldLayoutId id="2147483758" r:id="rId9"/>
    <p:sldLayoutId id="2147483759" r:id="rId10"/>
    <p:sldLayoutId id="2147483760" r:id="rId11"/>
    <p:sldLayoutId id="2147483761" r:id="rId12"/>
    <p:sldLayoutId id="2147483734" r:id="rId13"/>
    <p:sldLayoutId id="2147483736" r:id="rId14"/>
    <p:sldLayoutId id="2147483737" r:id="rId15"/>
    <p:sldLayoutId id="2147483738" r:id="rId16"/>
    <p:sldLayoutId id="2147483739" r:id="rId17"/>
    <p:sldLayoutId id="2147483754" r:id="rId18"/>
    <p:sldLayoutId id="2147483756" r:id="rId19"/>
    <p:sldLayoutId id="2147483762" r:id="rId20"/>
    <p:sldLayoutId id="2147483755" r:id="rId21"/>
    <p:sldLayoutId id="2147483733" r:id="rId22"/>
    <p:sldLayoutId id="2147483745" r:id="rId23"/>
    <p:sldLayoutId id="2147483746" r:id="rId24"/>
    <p:sldLayoutId id="2147483747" r:id="rId25"/>
    <p:sldLayoutId id="2147483748" r:id="rId26"/>
    <p:sldLayoutId id="2147483749" r:id="rId27"/>
    <p:sldLayoutId id="2147483763" r:id="rId28"/>
    <p:sldLayoutId id="2147483764" r:id="rId29"/>
  </p:sldLayoutIdLst>
  <p:txStyles>
    <p:titleStyle>
      <a:lvl1pPr algn="l" defTabSz="914400" rtl="0" eaLnBrk="1" latinLnBrk="0" hangingPunct="1">
        <a:lnSpc>
          <a:spcPct val="85000"/>
        </a:lnSpc>
        <a:spcBef>
          <a:spcPct val="0"/>
        </a:spcBef>
        <a:buNone/>
        <a:defRPr sz="4000" kern="1200" cap="all" baseline="0">
          <a:solidFill>
            <a:schemeClr val="tx2"/>
          </a:solidFill>
          <a:latin typeface="+mj-lt"/>
          <a:ea typeface="+mj-ea"/>
          <a:cs typeface="+mj-cs"/>
        </a:defRPr>
      </a:lvl1pPr>
    </p:titleStyle>
    <p:body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26.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26.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5ADAB4-1987-4C65-A073-7D2BFBF88C55}"/>
              </a:ext>
            </a:extLst>
          </p:cNvPr>
          <p:cNvSpPr>
            <a:spLocks noGrp="1"/>
          </p:cNvSpPr>
          <p:nvPr>
            <p:ph type="ctrTitle"/>
          </p:nvPr>
        </p:nvSpPr>
        <p:spPr/>
        <p:txBody>
          <a:bodyPr/>
          <a:lstStyle/>
          <a:p>
            <a:r>
              <a:rPr lang="en-US" dirty="0" err="1"/>
              <a:t>Milost</a:t>
            </a:r>
            <a:r>
              <a:rPr lang="en-US" dirty="0"/>
              <a:t> u </a:t>
            </a:r>
            <a:r>
              <a:rPr lang="en-US" dirty="0" err="1"/>
              <a:t>Zakonu</a:t>
            </a:r>
            <a:endParaRPr lang="en-US" dirty="0"/>
          </a:p>
        </p:txBody>
      </p:sp>
      <p:sp>
        <p:nvSpPr>
          <p:cNvPr id="5" name="Text Placeholder 4">
            <a:extLst>
              <a:ext uri="{FF2B5EF4-FFF2-40B4-BE49-F238E27FC236}">
                <a16:creationId xmlns:a16="http://schemas.microsoft.com/office/drawing/2014/main" id="{D35FF1ED-A13C-4C73-90B7-FD24AFF5429F}"/>
              </a:ext>
            </a:extLst>
          </p:cNvPr>
          <p:cNvSpPr>
            <a:spLocks noGrp="1"/>
          </p:cNvSpPr>
          <p:nvPr>
            <p:ph type="body" sz="quarter" idx="10"/>
          </p:nvPr>
        </p:nvSpPr>
        <p:spPr/>
        <p:txBody>
          <a:bodyPr/>
          <a:lstStyle/>
          <a:p>
            <a:r>
              <a:rPr lang="hr-HR" dirty="0"/>
              <a:t>Dva pitanja saveza</a:t>
            </a:r>
            <a:endParaRPr lang="en-US" dirty="0"/>
          </a:p>
        </p:txBody>
      </p:sp>
    </p:spTree>
    <p:extLst>
      <p:ext uri="{BB962C8B-B14F-4D97-AF65-F5344CB8AC3E}">
        <p14:creationId xmlns:p14="http://schemas.microsoft.com/office/powerpoint/2010/main" val="28431169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0" y="-1689868"/>
            <a:ext cx="8680853" cy="18000000"/>
          </a:xfrm>
        </p:spPr>
        <p:txBody>
          <a:bodyPr anchor="t" anchorCtr="0">
            <a:noAutofit/>
          </a:bodyPr>
          <a:lstStyle/>
          <a:p>
            <a:r>
              <a:rPr lang="hr-HR" sz="2400" b="1" cap="none" dirty="0">
                <a:latin typeface="Times New Roman" panose="02020603050405020304" pitchFamily="18" charset="0"/>
                <a:cs typeface="Times New Roman" panose="02020603050405020304" pitchFamily="18" charset="0"/>
              </a:rPr>
              <a:t>PSALAM 51 </a:t>
            </a:r>
            <a:br>
              <a:rPr lang="en-US" sz="2400" b="1" cap="none" dirty="0">
                <a:latin typeface="Times New Roman" panose="02020603050405020304" pitchFamily="18" charset="0"/>
                <a:cs typeface="Times New Roman" panose="02020603050405020304" pitchFamily="18" charset="0"/>
              </a:rPr>
            </a:br>
            <a:r>
              <a:rPr lang="en-US" sz="2400" cap="none" baseline="30000" dirty="0">
                <a:latin typeface="Times New Roman" panose="02020603050405020304" pitchFamily="18" charset="0"/>
                <a:cs typeface="Times New Roman" panose="02020603050405020304" pitchFamily="18" charset="0"/>
              </a:rPr>
              <a:t>1</a:t>
            </a:r>
            <a:r>
              <a:rPr lang="hr-HR" sz="2400" cap="none" dirty="0">
                <a:latin typeface="Times New Roman" panose="02020603050405020304" pitchFamily="18" charset="0"/>
                <a:cs typeface="Times New Roman" panose="02020603050405020304" pitchFamily="18" charset="0"/>
              </a:rPr>
              <a:t>Zborovođi. Psalam. Davidov.</a:t>
            </a:r>
            <a:r>
              <a:rPr lang="en-US" sz="2400" cap="none" dirty="0">
                <a:latin typeface="Times New Roman" panose="02020603050405020304" pitchFamily="18" charset="0"/>
                <a:cs typeface="Times New Roman" panose="02020603050405020304" pitchFamily="18" charset="0"/>
              </a:rPr>
              <a:t> </a:t>
            </a:r>
            <a:r>
              <a:rPr lang="hr-HR" sz="2400" cap="none" baseline="30000" dirty="0">
                <a:latin typeface="Times New Roman" panose="02020603050405020304" pitchFamily="18" charset="0"/>
                <a:cs typeface="Times New Roman" panose="02020603050405020304" pitchFamily="18" charset="0"/>
              </a:rPr>
              <a:t>2</a:t>
            </a:r>
            <a:r>
              <a:rPr lang="hr-HR" sz="2400" cap="none" dirty="0">
                <a:latin typeface="Times New Roman" panose="02020603050405020304" pitchFamily="18" charset="0"/>
                <a:cs typeface="Times New Roman" panose="02020603050405020304" pitchFamily="18" charset="0"/>
              </a:rPr>
              <a:t>Kad je k Davidu došao prorok </a:t>
            </a:r>
            <a:r>
              <a:rPr lang="hr-HR" sz="2400" cap="none" dirty="0" err="1">
                <a:latin typeface="Times New Roman" panose="02020603050405020304" pitchFamily="18" charset="0"/>
                <a:cs typeface="Times New Roman" panose="02020603050405020304" pitchFamily="18" charset="0"/>
              </a:rPr>
              <a:t>Natan</a:t>
            </a:r>
            <a:r>
              <a:rPr lang="hr-HR" sz="2400" cap="none" dirty="0">
                <a:latin typeface="Times New Roman" panose="02020603050405020304" pitchFamily="18" charset="0"/>
                <a:cs typeface="Times New Roman" panose="02020603050405020304" pitchFamily="18" charset="0"/>
              </a:rPr>
              <a:t> poslije njegova grijeha s Bat-</a:t>
            </a:r>
            <a:r>
              <a:rPr lang="hr-HR" sz="2400" cap="none" dirty="0" err="1">
                <a:latin typeface="Times New Roman" panose="02020603050405020304" pitchFamily="18" charset="0"/>
                <a:cs typeface="Times New Roman" panose="02020603050405020304" pitchFamily="18" charset="0"/>
              </a:rPr>
              <a:t>Šebom</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3</a:t>
            </a:r>
            <a:r>
              <a:rPr lang="hr-HR" sz="2400" cap="none" dirty="0">
                <a:latin typeface="Times New Roman" panose="02020603050405020304" pitchFamily="18" charset="0"/>
                <a:cs typeface="Times New Roman" panose="02020603050405020304" pitchFamily="18" charset="0"/>
              </a:rPr>
              <a:t>Smiluj mi se, Bože, po milosrđu svome,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po velikom smilovanju izbriši moje bezakonje!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4</a:t>
            </a:r>
            <a:r>
              <a:rPr lang="hr-HR" sz="2400" cap="none" dirty="0">
                <a:latin typeface="Times New Roman" panose="02020603050405020304" pitchFamily="18" charset="0"/>
                <a:cs typeface="Times New Roman" panose="02020603050405020304" pitchFamily="18" charset="0"/>
              </a:rPr>
              <a:t>Operi me svega od moje krivice,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od grijeha me mojeg očisti!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5</a:t>
            </a:r>
            <a:r>
              <a:rPr lang="hr-HR" sz="2400" cap="none" dirty="0">
                <a:latin typeface="Times New Roman" panose="02020603050405020304" pitchFamily="18" charset="0"/>
                <a:cs typeface="Times New Roman" panose="02020603050405020304" pitchFamily="18" charset="0"/>
              </a:rPr>
              <a:t>Bezakonje svoje priznajem,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grijeh je moj svagda preda mnom.</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6</a:t>
            </a:r>
            <a:r>
              <a:rPr lang="hr-HR" sz="2400" cap="none" dirty="0">
                <a:latin typeface="Times New Roman" panose="02020603050405020304" pitchFamily="18" charset="0"/>
                <a:cs typeface="Times New Roman" panose="02020603050405020304" pitchFamily="18" charset="0"/>
              </a:rPr>
              <a:t>Tebi, samom tebi ja sam zgriješio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učinio što je zlo pred tobom: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pravedan ćeš biti kad progovoriš,</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bez prijekora kada presudiš.</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7</a:t>
            </a:r>
            <a:r>
              <a:rPr lang="hr-HR" sz="2400" cap="none" dirty="0">
                <a:latin typeface="Times New Roman" panose="02020603050405020304" pitchFamily="18" charset="0"/>
                <a:cs typeface="Times New Roman" panose="02020603050405020304" pitchFamily="18" charset="0"/>
              </a:rPr>
              <a:t>Evo, grešan sam već rođen,</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grijehu me zače majka moja.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8</a:t>
            </a:r>
            <a:r>
              <a:rPr lang="hr-HR" sz="2400" cap="none" dirty="0">
                <a:latin typeface="Times New Roman" panose="02020603050405020304" pitchFamily="18" charset="0"/>
                <a:cs typeface="Times New Roman" panose="02020603050405020304" pitchFamily="18" charset="0"/>
              </a:rPr>
              <a:t>Evo, ti ljubiš srce iskreno,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dubini duše učiš me mudrosti.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9</a:t>
            </a:r>
            <a:r>
              <a:rPr lang="hr-HR" sz="2400" cap="none" dirty="0">
                <a:latin typeface="Times New Roman" panose="02020603050405020304" pitchFamily="18" charset="0"/>
                <a:cs typeface="Times New Roman" panose="02020603050405020304" pitchFamily="18" charset="0"/>
              </a:rPr>
              <a:t>Poškropi me </a:t>
            </a:r>
            <a:r>
              <a:rPr lang="hr-HR" sz="2400" cap="none" dirty="0" err="1">
                <a:latin typeface="Times New Roman" panose="02020603050405020304" pitchFamily="18" charset="0"/>
                <a:cs typeface="Times New Roman" panose="02020603050405020304" pitchFamily="18" charset="0"/>
              </a:rPr>
              <a:t>izopom</a:t>
            </a:r>
            <a:r>
              <a:rPr lang="hr-HR" sz="2400" cap="none" dirty="0">
                <a:latin typeface="Times New Roman" panose="02020603050405020304" pitchFamily="18" charset="0"/>
                <a:cs typeface="Times New Roman" panose="02020603050405020304" pitchFamily="18" charset="0"/>
              </a:rPr>
              <a:t> da se očistim,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operi me, i bit ću bjelji od snijega!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10</a:t>
            </a:r>
            <a:r>
              <a:rPr lang="hr-HR" sz="2400" cap="none" dirty="0">
                <a:latin typeface="Times New Roman" panose="02020603050405020304" pitchFamily="18" charset="0"/>
                <a:cs typeface="Times New Roman" panose="02020603050405020304" pitchFamily="18" charset="0"/>
              </a:rPr>
              <a:t>Objavi mi radost i veselje,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se obraduju kosti satrvene!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11</a:t>
            </a:r>
            <a:r>
              <a:rPr lang="hr-HR" sz="2400" cap="none" dirty="0">
                <a:latin typeface="Times New Roman" panose="02020603050405020304" pitchFamily="18" charset="0"/>
                <a:cs typeface="Times New Roman" panose="02020603050405020304" pitchFamily="18" charset="0"/>
              </a:rPr>
              <a:t>Odvrati lice od grijeha mojih,</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izbriši svu moju krivicu!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12</a:t>
            </a:r>
            <a:r>
              <a:rPr lang="hr-HR" sz="2400" cap="none" dirty="0">
                <a:latin typeface="Times New Roman" panose="02020603050405020304" pitchFamily="18" charset="0"/>
                <a:cs typeface="Times New Roman" panose="02020603050405020304" pitchFamily="18" charset="0"/>
              </a:rPr>
              <a:t>Čisto srce stvori mi, Bože,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duh postojan obnovi u meni!</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13</a:t>
            </a:r>
            <a:r>
              <a:rPr lang="hr-HR" sz="2400" cap="none" dirty="0">
                <a:latin typeface="Times New Roman" panose="02020603050405020304" pitchFamily="18" charset="0"/>
                <a:cs typeface="Times New Roman" panose="02020603050405020304" pitchFamily="18" charset="0"/>
              </a:rPr>
              <a:t>Ne odbaci me od lica svojega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svoga svetog duha ne uzmi od mene!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14</a:t>
            </a:r>
            <a:r>
              <a:rPr lang="hr-HR" sz="2400" cap="none" dirty="0">
                <a:latin typeface="Times New Roman" panose="02020603050405020304" pitchFamily="18" charset="0"/>
                <a:cs typeface="Times New Roman" panose="02020603050405020304" pitchFamily="18" charset="0"/>
              </a:rPr>
              <a:t>Vrati mi radost svoga spasenja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učvrsti me duhom spremnim!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15</a:t>
            </a:r>
            <a:r>
              <a:rPr lang="hr-HR" sz="2400" cap="none" dirty="0">
                <a:latin typeface="Times New Roman" panose="02020603050405020304" pitchFamily="18" charset="0"/>
                <a:cs typeface="Times New Roman" panose="02020603050405020304" pitchFamily="18" charset="0"/>
              </a:rPr>
              <a:t>Učit ću bezakonike tvojim stazama,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grešnici tebi će se obraćati.</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16</a:t>
            </a:r>
            <a:r>
              <a:rPr lang="hr-HR" sz="2400" cap="none" dirty="0">
                <a:latin typeface="Times New Roman" panose="02020603050405020304" pitchFamily="18" charset="0"/>
                <a:cs typeface="Times New Roman" panose="02020603050405020304" pitchFamily="18" charset="0"/>
              </a:rPr>
              <a:t>Oslobodi me od krvi prolivene,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Bože, Bože spasitelju moj!</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mi jezik kliče pravednosti tvojoj!</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17</a:t>
            </a:r>
            <a:r>
              <a:rPr lang="hr-HR" sz="2400" cap="none" dirty="0">
                <a:latin typeface="Times New Roman" panose="02020603050405020304" pitchFamily="18" charset="0"/>
                <a:cs typeface="Times New Roman" panose="02020603050405020304" pitchFamily="18" charset="0"/>
              </a:rPr>
              <a:t>Otvori, Gospodine, usne moje,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usta će moja naviještati hvalu tvoju.</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18</a:t>
            </a:r>
            <a:r>
              <a:rPr lang="hr-HR" sz="2400" cap="none" dirty="0">
                <a:latin typeface="Times New Roman" panose="02020603050405020304" pitchFamily="18" charset="0"/>
                <a:cs typeface="Times New Roman" panose="02020603050405020304" pitchFamily="18" charset="0"/>
              </a:rPr>
              <a:t>Žrtve ti se ne mile,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kad bih dao paljenicu, ti je ne bi primio.</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19</a:t>
            </a:r>
            <a:r>
              <a:rPr lang="hr-HR" sz="2400" cap="none" dirty="0">
                <a:latin typeface="Times New Roman" panose="02020603050405020304" pitchFamily="18" charset="0"/>
                <a:cs typeface="Times New Roman" panose="02020603050405020304" pitchFamily="18" charset="0"/>
              </a:rPr>
              <a:t>Žrtva Bogu duh je </a:t>
            </a:r>
            <a:r>
              <a:rPr lang="hr-HR" sz="2400" cap="none" dirty="0" err="1">
                <a:latin typeface="Times New Roman" panose="02020603050405020304" pitchFamily="18" charset="0"/>
                <a:cs typeface="Times New Roman" panose="02020603050405020304" pitchFamily="18" charset="0"/>
              </a:rPr>
              <a:t>raskajan</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srce </a:t>
            </a:r>
            <a:r>
              <a:rPr lang="hr-HR" sz="2400" cap="none" dirty="0" err="1">
                <a:latin typeface="Times New Roman" panose="02020603050405020304" pitchFamily="18" charset="0"/>
                <a:cs typeface="Times New Roman" panose="02020603050405020304" pitchFamily="18" charset="0"/>
              </a:rPr>
              <a:t>raskajano</a:t>
            </a:r>
            <a:r>
              <a:rPr lang="hr-HR" sz="2400" cap="none" dirty="0">
                <a:latin typeface="Times New Roman" panose="02020603050405020304" pitchFamily="18" charset="0"/>
                <a:cs typeface="Times New Roman" panose="02020603050405020304" pitchFamily="18" charset="0"/>
              </a:rPr>
              <a:t>, ponizno, Bože, nećeš prezreti.</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20</a:t>
            </a:r>
            <a:r>
              <a:rPr lang="hr-HR" sz="2400" cap="none" dirty="0">
                <a:latin typeface="Times New Roman" panose="02020603050405020304" pitchFamily="18" charset="0"/>
                <a:cs typeface="Times New Roman" panose="02020603050405020304" pitchFamily="18" charset="0"/>
              </a:rPr>
              <a:t>U svojoj dobroti milostiv budi Sionu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opet sagradi jeruzalemske zidine!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21</a:t>
            </a:r>
            <a:r>
              <a:rPr lang="hr-HR" sz="2400" cap="none" dirty="0">
                <a:latin typeface="Times New Roman" panose="02020603050405020304" pitchFamily="18" charset="0"/>
                <a:cs typeface="Times New Roman" panose="02020603050405020304" pitchFamily="18" charset="0"/>
              </a:rPr>
              <a:t>Tada će ti biti mile žrtve pravedne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tad će se prinosit' </a:t>
            </a:r>
            <a:r>
              <a:rPr lang="hr-HR" sz="2400" cap="none" dirty="0" err="1">
                <a:latin typeface="Times New Roman" panose="02020603050405020304" pitchFamily="18" charset="0"/>
                <a:cs typeface="Times New Roman" panose="02020603050405020304" pitchFamily="18" charset="0"/>
              </a:rPr>
              <a:t>teoci</a:t>
            </a:r>
            <a:r>
              <a:rPr lang="hr-HR" sz="2400" cap="none" dirty="0">
                <a:latin typeface="Times New Roman" panose="02020603050405020304" pitchFamily="18" charset="0"/>
                <a:cs typeface="Times New Roman" panose="02020603050405020304" pitchFamily="18" charset="0"/>
              </a:rPr>
              <a:t> na žrtveniku tvojemu.</a:t>
            </a:r>
            <a:endParaRPr lang="en-US" sz="2400" cap="none"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8" name="Rectangle 7">
            <a:extLst>
              <a:ext uri="{FF2B5EF4-FFF2-40B4-BE49-F238E27FC236}">
                <a16:creationId xmlns:a16="http://schemas.microsoft.com/office/drawing/2014/main" id="{86FCA08D-2688-45C3-8A41-4D7D07130B20}"/>
              </a:ext>
            </a:extLst>
          </p:cNvPr>
          <p:cNvSpPr/>
          <p:nvPr/>
        </p:nvSpPr>
        <p:spPr>
          <a:xfrm>
            <a:off x="-2344" y="4084320"/>
            <a:ext cx="9144000" cy="2773681"/>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95F9DFB0-A2B1-4A38-B534-FB0166E514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
        <p:nvSpPr>
          <p:cNvPr id="10" name="Rectangle 9">
            <a:extLst>
              <a:ext uri="{FF2B5EF4-FFF2-40B4-BE49-F238E27FC236}">
                <a16:creationId xmlns:a16="http://schemas.microsoft.com/office/drawing/2014/main" id="{FCC07391-875D-4BDA-8E2E-0B97B015F5AB}"/>
              </a:ext>
            </a:extLst>
          </p:cNvPr>
          <p:cNvSpPr/>
          <p:nvPr/>
        </p:nvSpPr>
        <p:spPr>
          <a:xfrm>
            <a:off x="0" y="0"/>
            <a:ext cx="9144000" cy="961892"/>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3610769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0" y="-4859788"/>
            <a:ext cx="8680853" cy="18000000"/>
          </a:xfrm>
        </p:spPr>
        <p:txBody>
          <a:bodyPr anchor="t" anchorCtr="0">
            <a:noAutofit/>
          </a:bodyPr>
          <a:lstStyle/>
          <a:p>
            <a:r>
              <a:rPr lang="hr-HR" sz="2400" b="1" cap="none" dirty="0">
                <a:latin typeface="Times New Roman" panose="02020603050405020304" pitchFamily="18" charset="0"/>
                <a:cs typeface="Times New Roman" panose="02020603050405020304" pitchFamily="18" charset="0"/>
              </a:rPr>
              <a:t>PSALAM 51 </a:t>
            </a:r>
            <a:br>
              <a:rPr lang="en-US" sz="2400" b="1" cap="none" dirty="0">
                <a:latin typeface="Times New Roman" panose="02020603050405020304" pitchFamily="18" charset="0"/>
                <a:cs typeface="Times New Roman" panose="02020603050405020304" pitchFamily="18" charset="0"/>
              </a:rPr>
            </a:br>
            <a:r>
              <a:rPr lang="en-US" sz="2400" cap="none" baseline="30000" dirty="0">
                <a:latin typeface="Times New Roman" panose="02020603050405020304" pitchFamily="18" charset="0"/>
                <a:cs typeface="Times New Roman" panose="02020603050405020304" pitchFamily="18" charset="0"/>
              </a:rPr>
              <a:t>1</a:t>
            </a:r>
            <a:r>
              <a:rPr lang="hr-HR" sz="2400" cap="none" dirty="0">
                <a:latin typeface="Times New Roman" panose="02020603050405020304" pitchFamily="18" charset="0"/>
                <a:cs typeface="Times New Roman" panose="02020603050405020304" pitchFamily="18" charset="0"/>
              </a:rPr>
              <a:t>Zborovođi. Psalam. Davidov.</a:t>
            </a:r>
            <a:r>
              <a:rPr lang="en-US" sz="2400" cap="none" dirty="0">
                <a:latin typeface="Times New Roman" panose="02020603050405020304" pitchFamily="18" charset="0"/>
                <a:cs typeface="Times New Roman" panose="02020603050405020304" pitchFamily="18" charset="0"/>
              </a:rPr>
              <a:t> </a:t>
            </a:r>
            <a:r>
              <a:rPr lang="hr-HR" sz="2400" cap="none" baseline="30000" dirty="0">
                <a:latin typeface="Times New Roman" panose="02020603050405020304" pitchFamily="18" charset="0"/>
                <a:cs typeface="Times New Roman" panose="02020603050405020304" pitchFamily="18" charset="0"/>
              </a:rPr>
              <a:t>2</a:t>
            </a:r>
            <a:r>
              <a:rPr lang="hr-HR" sz="2400" cap="none" dirty="0">
                <a:latin typeface="Times New Roman" panose="02020603050405020304" pitchFamily="18" charset="0"/>
                <a:cs typeface="Times New Roman" panose="02020603050405020304" pitchFamily="18" charset="0"/>
              </a:rPr>
              <a:t>Kad je k Davidu došao prorok </a:t>
            </a:r>
            <a:r>
              <a:rPr lang="hr-HR" sz="2400" cap="none" dirty="0" err="1">
                <a:latin typeface="Times New Roman" panose="02020603050405020304" pitchFamily="18" charset="0"/>
                <a:cs typeface="Times New Roman" panose="02020603050405020304" pitchFamily="18" charset="0"/>
              </a:rPr>
              <a:t>Natan</a:t>
            </a:r>
            <a:r>
              <a:rPr lang="hr-HR" sz="2400" cap="none" dirty="0">
                <a:latin typeface="Times New Roman" panose="02020603050405020304" pitchFamily="18" charset="0"/>
                <a:cs typeface="Times New Roman" panose="02020603050405020304" pitchFamily="18" charset="0"/>
              </a:rPr>
              <a:t> poslije njegova grijeha s Bat-</a:t>
            </a:r>
            <a:r>
              <a:rPr lang="hr-HR" sz="2400" cap="none" dirty="0" err="1">
                <a:latin typeface="Times New Roman" panose="02020603050405020304" pitchFamily="18" charset="0"/>
                <a:cs typeface="Times New Roman" panose="02020603050405020304" pitchFamily="18" charset="0"/>
              </a:rPr>
              <a:t>Šebom</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3</a:t>
            </a:r>
            <a:r>
              <a:rPr lang="hr-HR" sz="2400" cap="none" dirty="0">
                <a:latin typeface="Times New Roman" panose="02020603050405020304" pitchFamily="18" charset="0"/>
                <a:cs typeface="Times New Roman" panose="02020603050405020304" pitchFamily="18" charset="0"/>
              </a:rPr>
              <a:t>Smiluj mi se, Bože, po milosrđu svome,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po velikom smilovanju izbriši moje bezakonje!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4</a:t>
            </a:r>
            <a:r>
              <a:rPr lang="hr-HR" sz="2400" cap="none" dirty="0">
                <a:latin typeface="Times New Roman" panose="02020603050405020304" pitchFamily="18" charset="0"/>
                <a:cs typeface="Times New Roman" panose="02020603050405020304" pitchFamily="18" charset="0"/>
              </a:rPr>
              <a:t>Operi me svega od moje krivice,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od grijeha me mojeg očisti!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5</a:t>
            </a:r>
            <a:r>
              <a:rPr lang="hr-HR" sz="2400" cap="none" dirty="0">
                <a:latin typeface="Times New Roman" panose="02020603050405020304" pitchFamily="18" charset="0"/>
                <a:cs typeface="Times New Roman" panose="02020603050405020304" pitchFamily="18" charset="0"/>
              </a:rPr>
              <a:t>Bezakonje svoje priznajem,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grijeh je moj svagda preda mnom.</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6</a:t>
            </a:r>
            <a:r>
              <a:rPr lang="hr-HR" sz="2400" cap="none" dirty="0">
                <a:latin typeface="Times New Roman" panose="02020603050405020304" pitchFamily="18" charset="0"/>
                <a:cs typeface="Times New Roman" panose="02020603050405020304" pitchFamily="18" charset="0"/>
              </a:rPr>
              <a:t>Tebi, samom tebi ja sam zgriješio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učinio što je zlo pred tobom: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pravedan ćeš biti kad progovoriš,</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bez prijekora kada presudiš.</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7</a:t>
            </a:r>
            <a:r>
              <a:rPr lang="hr-HR" sz="2400" cap="none" dirty="0">
                <a:latin typeface="Times New Roman" panose="02020603050405020304" pitchFamily="18" charset="0"/>
                <a:cs typeface="Times New Roman" panose="02020603050405020304" pitchFamily="18" charset="0"/>
              </a:rPr>
              <a:t>Evo, grešan sam već rođen,</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grijehu me zače majka moja.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8</a:t>
            </a:r>
            <a:r>
              <a:rPr lang="hr-HR" sz="2400" cap="none" dirty="0">
                <a:latin typeface="Times New Roman" panose="02020603050405020304" pitchFamily="18" charset="0"/>
                <a:cs typeface="Times New Roman" panose="02020603050405020304" pitchFamily="18" charset="0"/>
              </a:rPr>
              <a:t>Evo, ti ljubiš srce iskreno,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dubini duše učiš me mudrosti.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9</a:t>
            </a:r>
            <a:r>
              <a:rPr lang="hr-HR" sz="2400" cap="none" dirty="0">
                <a:latin typeface="Times New Roman" panose="02020603050405020304" pitchFamily="18" charset="0"/>
                <a:cs typeface="Times New Roman" panose="02020603050405020304" pitchFamily="18" charset="0"/>
              </a:rPr>
              <a:t>Poškropi me </a:t>
            </a:r>
            <a:r>
              <a:rPr lang="hr-HR" sz="2400" cap="none" dirty="0" err="1">
                <a:latin typeface="Times New Roman" panose="02020603050405020304" pitchFamily="18" charset="0"/>
                <a:cs typeface="Times New Roman" panose="02020603050405020304" pitchFamily="18" charset="0"/>
              </a:rPr>
              <a:t>izopom</a:t>
            </a:r>
            <a:r>
              <a:rPr lang="hr-HR" sz="2400" cap="none" dirty="0">
                <a:latin typeface="Times New Roman" panose="02020603050405020304" pitchFamily="18" charset="0"/>
                <a:cs typeface="Times New Roman" panose="02020603050405020304" pitchFamily="18" charset="0"/>
              </a:rPr>
              <a:t> da se očistim,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operi me, i bit ću bjelji od snijega!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10</a:t>
            </a:r>
            <a:r>
              <a:rPr lang="hr-HR" sz="2400" cap="none" dirty="0">
                <a:latin typeface="Times New Roman" panose="02020603050405020304" pitchFamily="18" charset="0"/>
                <a:cs typeface="Times New Roman" panose="02020603050405020304" pitchFamily="18" charset="0"/>
              </a:rPr>
              <a:t>Objavi mi radost i veselje,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se obraduju kosti satrvene!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11</a:t>
            </a:r>
            <a:r>
              <a:rPr lang="hr-HR" sz="2400" cap="none" dirty="0">
                <a:latin typeface="Times New Roman" panose="02020603050405020304" pitchFamily="18" charset="0"/>
                <a:cs typeface="Times New Roman" panose="02020603050405020304" pitchFamily="18" charset="0"/>
              </a:rPr>
              <a:t>Odvrati lice od grijeha mojih,</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izbriši svu moju krivicu!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12</a:t>
            </a:r>
            <a:r>
              <a:rPr lang="hr-HR" sz="2400" cap="none" dirty="0">
                <a:latin typeface="Times New Roman" panose="02020603050405020304" pitchFamily="18" charset="0"/>
                <a:cs typeface="Times New Roman" panose="02020603050405020304" pitchFamily="18" charset="0"/>
              </a:rPr>
              <a:t>Čisto srce stvori mi, Bože,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duh postojan obnovi u meni!</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13</a:t>
            </a:r>
            <a:r>
              <a:rPr lang="hr-HR" sz="2400" cap="none" dirty="0">
                <a:latin typeface="Times New Roman" panose="02020603050405020304" pitchFamily="18" charset="0"/>
                <a:cs typeface="Times New Roman" panose="02020603050405020304" pitchFamily="18" charset="0"/>
              </a:rPr>
              <a:t>Ne odbaci me od lica svojega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svoga svetog duha ne uzmi od mene!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14</a:t>
            </a:r>
            <a:r>
              <a:rPr lang="hr-HR" sz="2400" cap="none" dirty="0">
                <a:latin typeface="Times New Roman" panose="02020603050405020304" pitchFamily="18" charset="0"/>
                <a:cs typeface="Times New Roman" panose="02020603050405020304" pitchFamily="18" charset="0"/>
              </a:rPr>
              <a:t>Vrati mi radost svoga spasenja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učvrsti me duhom spremnim!</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15</a:t>
            </a:r>
            <a:r>
              <a:rPr lang="hr-HR" sz="2400" cap="none" dirty="0">
                <a:latin typeface="Times New Roman" panose="02020603050405020304" pitchFamily="18" charset="0"/>
                <a:cs typeface="Times New Roman" panose="02020603050405020304" pitchFamily="18" charset="0"/>
              </a:rPr>
              <a:t>Učit ću bezakonike tvojim stazama,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grešnici tebi će se obraćati.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16</a:t>
            </a:r>
            <a:r>
              <a:rPr lang="hr-HR" sz="2400" cap="none" dirty="0">
                <a:latin typeface="Times New Roman" panose="02020603050405020304" pitchFamily="18" charset="0"/>
                <a:cs typeface="Times New Roman" panose="02020603050405020304" pitchFamily="18" charset="0"/>
              </a:rPr>
              <a:t>Oslobodi me od krvi prolivene,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Bože, Bože spasitelju moj!</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mi jezik kliče pravednosti tvojoj!</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17</a:t>
            </a:r>
            <a:r>
              <a:rPr lang="hr-HR" sz="2400" cap="none" dirty="0">
                <a:latin typeface="Times New Roman" panose="02020603050405020304" pitchFamily="18" charset="0"/>
                <a:cs typeface="Times New Roman" panose="02020603050405020304" pitchFamily="18" charset="0"/>
              </a:rPr>
              <a:t>Otvori, Gospodine, usne moje,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usta će moja naviještati hvalu tvoju.</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18</a:t>
            </a:r>
            <a:r>
              <a:rPr lang="hr-HR" sz="2400" cap="none" dirty="0">
                <a:latin typeface="Times New Roman" panose="02020603050405020304" pitchFamily="18" charset="0"/>
                <a:cs typeface="Times New Roman" panose="02020603050405020304" pitchFamily="18" charset="0"/>
              </a:rPr>
              <a:t>Žrtve ti se ne mile,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kad bih dao paljenicu, ti je ne bi primio.</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19</a:t>
            </a:r>
            <a:r>
              <a:rPr lang="hr-HR" sz="2400" cap="none" dirty="0">
                <a:latin typeface="Times New Roman" panose="02020603050405020304" pitchFamily="18" charset="0"/>
                <a:cs typeface="Times New Roman" panose="02020603050405020304" pitchFamily="18" charset="0"/>
              </a:rPr>
              <a:t>Žrtva Bogu duh je </a:t>
            </a:r>
            <a:r>
              <a:rPr lang="hr-HR" sz="2400" cap="none" dirty="0" err="1">
                <a:latin typeface="Times New Roman" panose="02020603050405020304" pitchFamily="18" charset="0"/>
                <a:cs typeface="Times New Roman" panose="02020603050405020304" pitchFamily="18" charset="0"/>
              </a:rPr>
              <a:t>raskajan</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srce </a:t>
            </a:r>
            <a:r>
              <a:rPr lang="hr-HR" sz="2400" cap="none" dirty="0" err="1">
                <a:latin typeface="Times New Roman" panose="02020603050405020304" pitchFamily="18" charset="0"/>
                <a:cs typeface="Times New Roman" panose="02020603050405020304" pitchFamily="18" charset="0"/>
              </a:rPr>
              <a:t>raskajano</a:t>
            </a:r>
            <a:r>
              <a:rPr lang="hr-HR" sz="2400" cap="none" dirty="0">
                <a:latin typeface="Times New Roman" panose="02020603050405020304" pitchFamily="18" charset="0"/>
                <a:cs typeface="Times New Roman" panose="02020603050405020304" pitchFamily="18" charset="0"/>
              </a:rPr>
              <a:t>, ponizno, Bože, nećeš prezreti.</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20</a:t>
            </a:r>
            <a:r>
              <a:rPr lang="hr-HR" sz="2400" cap="none" dirty="0">
                <a:latin typeface="Times New Roman" panose="02020603050405020304" pitchFamily="18" charset="0"/>
                <a:cs typeface="Times New Roman" panose="02020603050405020304" pitchFamily="18" charset="0"/>
              </a:rPr>
              <a:t>U svojoj dobroti milostiv budi Sionu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opet sagradi jeruzalemske zidine!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21</a:t>
            </a:r>
            <a:r>
              <a:rPr lang="hr-HR" sz="2400" cap="none" dirty="0">
                <a:latin typeface="Times New Roman" panose="02020603050405020304" pitchFamily="18" charset="0"/>
                <a:cs typeface="Times New Roman" panose="02020603050405020304" pitchFamily="18" charset="0"/>
              </a:rPr>
              <a:t>Tada će ti biti mile žrtve pravedne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tad će se prinosit' </a:t>
            </a:r>
            <a:r>
              <a:rPr lang="hr-HR" sz="2400" cap="none" dirty="0" err="1">
                <a:latin typeface="Times New Roman" panose="02020603050405020304" pitchFamily="18" charset="0"/>
                <a:cs typeface="Times New Roman" panose="02020603050405020304" pitchFamily="18" charset="0"/>
              </a:rPr>
              <a:t>teoci</a:t>
            </a:r>
            <a:r>
              <a:rPr lang="hr-HR" sz="2400" cap="none" dirty="0">
                <a:latin typeface="Times New Roman" panose="02020603050405020304" pitchFamily="18" charset="0"/>
                <a:cs typeface="Times New Roman" panose="02020603050405020304" pitchFamily="18" charset="0"/>
              </a:rPr>
              <a:t> na žrtveniku tvojemu.</a:t>
            </a:r>
            <a:endParaRPr lang="en-US" sz="2400" cap="none"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8" name="Rectangle 7">
            <a:extLst>
              <a:ext uri="{FF2B5EF4-FFF2-40B4-BE49-F238E27FC236}">
                <a16:creationId xmlns:a16="http://schemas.microsoft.com/office/drawing/2014/main" id="{86FCA08D-2688-45C3-8A41-4D7D07130B20}"/>
              </a:ext>
            </a:extLst>
          </p:cNvPr>
          <p:cNvSpPr/>
          <p:nvPr/>
        </p:nvSpPr>
        <p:spPr>
          <a:xfrm>
            <a:off x="-2344" y="2915920"/>
            <a:ext cx="9144000" cy="3942081"/>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95F9DFB0-A2B1-4A38-B534-FB0166E514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
        <p:nvSpPr>
          <p:cNvPr id="10" name="Rectangle 9">
            <a:extLst>
              <a:ext uri="{FF2B5EF4-FFF2-40B4-BE49-F238E27FC236}">
                <a16:creationId xmlns:a16="http://schemas.microsoft.com/office/drawing/2014/main" id="{20699F97-B144-4CBE-9053-B9800588D30A}"/>
              </a:ext>
            </a:extLst>
          </p:cNvPr>
          <p:cNvSpPr/>
          <p:nvPr/>
        </p:nvSpPr>
        <p:spPr>
          <a:xfrm>
            <a:off x="0" y="0"/>
            <a:ext cx="9144000" cy="961892"/>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1134070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0" y="-6912108"/>
            <a:ext cx="8680853" cy="18000000"/>
          </a:xfrm>
        </p:spPr>
        <p:txBody>
          <a:bodyPr anchor="t" anchorCtr="0">
            <a:noAutofit/>
          </a:bodyPr>
          <a:lstStyle/>
          <a:p>
            <a:r>
              <a:rPr lang="hr-HR" sz="2400" b="1" cap="none" dirty="0">
                <a:latin typeface="Times New Roman" panose="02020603050405020304" pitchFamily="18" charset="0"/>
                <a:cs typeface="Times New Roman" panose="02020603050405020304" pitchFamily="18" charset="0"/>
              </a:rPr>
              <a:t>PSALAM 51 </a:t>
            </a:r>
            <a:br>
              <a:rPr lang="en-US" sz="2400" b="1" cap="none" dirty="0">
                <a:latin typeface="Times New Roman" panose="02020603050405020304" pitchFamily="18" charset="0"/>
                <a:cs typeface="Times New Roman" panose="02020603050405020304" pitchFamily="18" charset="0"/>
              </a:rPr>
            </a:br>
            <a:r>
              <a:rPr lang="en-US" sz="2400" cap="none" baseline="30000" dirty="0">
                <a:latin typeface="Times New Roman" panose="02020603050405020304" pitchFamily="18" charset="0"/>
                <a:cs typeface="Times New Roman" panose="02020603050405020304" pitchFamily="18" charset="0"/>
              </a:rPr>
              <a:t>1</a:t>
            </a:r>
            <a:r>
              <a:rPr lang="hr-HR" sz="2400" cap="none" dirty="0">
                <a:latin typeface="Times New Roman" panose="02020603050405020304" pitchFamily="18" charset="0"/>
                <a:cs typeface="Times New Roman" panose="02020603050405020304" pitchFamily="18" charset="0"/>
              </a:rPr>
              <a:t>Zborovođi. Psalam. Davidov.</a:t>
            </a:r>
            <a:r>
              <a:rPr lang="en-US" sz="2400" cap="none" dirty="0">
                <a:latin typeface="Times New Roman" panose="02020603050405020304" pitchFamily="18" charset="0"/>
                <a:cs typeface="Times New Roman" panose="02020603050405020304" pitchFamily="18" charset="0"/>
              </a:rPr>
              <a:t> </a:t>
            </a:r>
            <a:r>
              <a:rPr lang="hr-HR" sz="2400" cap="none" baseline="30000" dirty="0">
                <a:latin typeface="Times New Roman" panose="02020603050405020304" pitchFamily="18" charset="0"/>
                <a:cs typeface="Times New Roman" panose="02020603050405020304" pitchFamily="18" charset="0"/>
              </a:rPr>
              <a:t>2</a:t>
            </a:r>
            <a:r>
              <a:rPr lang="hr-HR" sz="2400" cap="none" dirty="0">
                <a:latin typeface="Times New Roman" panose="02020603050405020304" pitchFamily="18" charset="0"/>
                <a:cs typeface="Times New Roman" panose="02020603050405020304" pitchFamily="18" charset="0"/>
              </a:rPr>
              <a:t>Kad je k Davidu došao prorok </a:t>
            </a:r>
            <a:r>
              <a:rPr lang="hr-HR" sz="2400" cap="none" dirty="0" err="1">
                <a:latin typeface="Times New Roman" panose="02020603050405020304" pitchFamily="18" charset="0"/>
                <a:cs typeface="Times New Roman" panose="02020603050405020304" pitchFamily="18" charset="0"/>
              </a:rPr>
              <a:t>Natan</a:t>
            </a:r>
            <a:r>
              <a:rPr lang="hr-HR" sz="2400" cap="none" dirty="0">
                <a:latin typeface="Times New Roman" panose="02020603050405020304" pitchFamily="18" charset="0"/>
                <a:cs typeface="Times New Roman" panose="02020603050405020304" pitchFamily="18" charset="0"/>
              </a:rPr>
              <a:t> poslije njegova grijeha s Bat-</a:t>
            </a:r>
            <a:r>
              <a:rPr lang="hr-HR" sz="2400" cap="none" dirty="0" err="1">
                <a:latin typeface="Times New Roman" panose="02020603050405020304" pitchFamily="18" charset="0"/>
                <a:cs typeface="Times New Roman" panose="02020603050405020304" pitchFamily="18" charset="0"/>
              </a:rPr>
              <a:t>Šebom</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3</a:t>
            </a:r>
            <a:r>
              <a:rPr lang="hr-HR" sz="2400" cap="none" dirty="0">
                <a:latin typeface="Times New Roman" panose="02020603050405020304" pitchFamily="18" charset="0"/>
                <a:cs typeface="Times New Roman" panose="02020603050405020304" pitchFamily="18" charset="0"/>
              </a:rPr>
              <a:t>Smiluj mi se, Bože, po milosrđu svome,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po velikom smilovanju izbriši moje bezakonje!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4</a:t>
            </a:r>
            <a:r>
              <a:rPr lang="hr-HR" sz="2400" cap="none" dirty="0">
                <a:latin typeface="Times New Roman" panose="02020603050405020304" pitchFamily="18" charset="0"/>
                <a:cs typeface="Times New Roman" panose="02020603050405020304" pitchFamily="18" charset="0"/>
              </a:rPr>
              <a:t>Operi me svega od moje krivice,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od grijeha me mojeg očisti!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5</a:t>
            </a:r>
            <a:r>
              <a:rPr lang="hr-HR" sz="2400" cap="none" dirty="0">
                <a:latin typeface="Times New Roman" panose="02020603050405020304" pitchFamily="18" charset="0"/>
                <a:cs typeface="Times New Roman" panose="02020603050405020304" pitchFamily="18" charset="0"/>
              </a:rPr>
              <a:t>Bezakonje svoje priznajem,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grijeh je moj svagda preda mnom.</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6</a:t>
            </a:r>
            <a:r>
              <a:rPr lang="hr-HR" sz="2400" cap="none" dirty="0">
                <a:latin typeface="Times New Roman" panose="02020603050405020304" pitchFamily="18" charset="0"/>
                <a:cs typeface="Times New Roman" panose="02020603050405020304" pitchFamily="18" charset="0"/>
              </a:rPr>
              <a:t>Tebi, samom tebi ja sam zgriješio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učinio što je zlo pred tobom: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pravedan ćeš biti kad progovoriš,</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bez prijekora kada presudiš.</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7</a:t>
            </a:r>
            <a:r>
              <a:rPr lang="hr-HR" sz="2400" cap="none" dirty="0">
                <a:latin typeface="Times New Roman" panose="02020603050405020304" pitchFamily="18" charset="0"/>
                <a:cs typeface="Times New Roman" panose="02020603050405020304" pitchFamily="18" charset="0"/>
              </a:rPr>
              <a:t>Evo, grešan sam već rođen,</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grijehu me zače majka moja.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8</a:t>
            </a:r>
            <a:r>
              <a:rPr lang="hr-HR" sz="2400" cap="none" dirty="0">
                <a:latin typeface="Times New Roman" panose="02020603050405020304" pitchFamily="18" charset="0"/>
                <a:cs typeface="Times New Roman" panose="02020603050405020304" pitchFamily="18" charset="0"/>
              </a:rPr>
              <a:t>Evo, ti ljubiš srce iskreno,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dubini duše učiš me mudrosti.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9</a:t>
            </a:r>
            <a:r>
              <a:rPr lang="hr-HR" sz="2400" cap="none" dirty="0">
                <a:latin typeface="Times New Roman" panose="02020603050405020304" pitchFamily="18" charset="0"/>
                <a:cs typeface="Times New Roman" panose="02020603050405020304" pitchFamily="18" charset="0"/>
              </a:rPr>
              <a:t>Poškropi me </a:t>
            </a:r>
            <a:r>
              <a:rPr lang="hr-HR" sz="2400" cap="none" dirty="0" err="1">
                <a:latin typeface="Times New Roman" panose="02020603050405020304" pitchFamily="18" charset="0"/>
                <a:cs typeface="Times New Roman" panose="02020603050405020304" pitchFamily="18" charset="0"/>
              </a:rPr>
              <a:t>izopom</a:t>
            </a:r>
            <a:r>
              <a:rPr lang="hr-HR" sz="2400" cap="none" dirty="0">
                <a:latin typeface="Times New Roman" panose="02020603050405020304" pitchFamily="18" charset="0"/>
                <a:cs typeface="Times New Roman" panose="02020603050405020304" pitchFamily="18" charset="0"/>
              </a:rPr>
              <a:t> da se očistim,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operi me, i bit ću bjelji od snijega!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10</a:t>
            </a:r>
            <a:r>
              <a:rPr lang="hr-HR" sz="2400" cap="none" dirty="0">
                <a:latin typeface="Times New Roman" panose="02020603050405020304" pitchFamily="18" charset="0"/>
                <a:cs typeface="Times New Roman" panose="02020603050405020304" pitchFamily="18" charset="0"/>
              </a:rPr>
              <a:t>Objavi mi radost i veselje,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se obraduju kosti satrvene!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11</a:t>
            </a:r>
            <a:r>
              <a:rPr lang="hr-HR" sz="2400" cap="none" dirty="0">
                <a:latin typeface="Times New Roman" panose="02020603050405020304" pitchFamily="18" charset="0"/>
                <a:cs typeface="Times New Roman" panose="02020603050405020304" pitchFamily="18" charset="0"/>
              </a:rPr>
              <a:t>Odvrati lice od grijeha mojih,</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izbriši svu moju krivicu!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12</a:t>
            </a:r>
            <a:r>
              <a:rPr lang="hr-HR" sz="2400" cap="none" dirty="0">
                <a:latin typeface="Times New Roman" panose="02020603050405020304" pitchFamily="18" charset="0"/>
                <a:cs typeface="Times New Roman" panose="02020603050405020304" pitchFamily="18" charset="0"/>
              </a:rPr>
              <a:t>Čisto srce stvori mi, Bože,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duh postojan obnovi u meni!</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13</a:t>
            </a:r>
            <a:r>
              <a:rPr lang="hr-HR" sz="2400" cap="none" dirty="0">
                <a:latin typeface="Times New Roman" panose="02020603050405020304" pitchFamily="18" charset="0"/>
                <a:cs typeface="Times New Roman" panose="02020603050405020304" pitchFamily="18" charset="0"/>
              </a:rPr>
              <a:t>Ne odbaci me od lica svojega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svoga svetog duha ne uzmi od mene!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14</a:t>
            </a:r>
            <a:r>
              <a:rPr lang="hr-HR" sz="2400" cap="none" dirty="0">
                <a:latin typeface="Times New Roman" panose="02020603050405020304" pitchFamily="18" charset="0"/>
                <a:cs typeface="Times New Roman" panose="02020603050405020304" pitchFamily="18" charset="0"/>
              </a:rPr>
              <a:t>Vrati mi radost svoga spasenja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učvrsti me duhom spremnim!</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15</a:t>
            </a:r>
            <a:r>
              <a:rPr lang="hr-HR" sz="2400" cap="none" dirty="0">
                <a:latin typeface="Times New Roman" panose="02020603050405020304" pitchFamily="18" charset="0"/>
                <a:cs typeface="Times New Roman" panose="02020603050405020304" pitchFamily="18" charset="0"/>
              </a:rPr>
              <a:t>Učit ću bezakonike tvojim stazama,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grešnici tebi će se obraćati.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16</a:t>
            </a:r>
            <a:r>
              <a:rPr lang="hr-HR" sz="2400" cap="none" dirty="0">
                <a:latin typeface="Times New Roman" panose="02020603050405020304" pitchFamily="18" charset="0"/>
                <a:cs typeface="Times New Roman" panose="02020603050405020304" pitchFamily="18" charset="0"/>
              </a:rPr>
              <a:t>Oslobodi me od krvi prolivene,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Bože, Bože spasitelju moj!</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mi jezik kliče pravednosti tvojoj!</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17</a:t>
            </a:r>
            <a:r>
              <a:rPr lang="hr-HR" sz="2400" cap="none" dirty="0">
                <a:latin typeface="Times New Roman" panose="02020603050405020304" pitchFamily="18" charset="0"/>
                <a:cs typeface="Times New Roman" panose="02020603050405020304" pitchFamily="18" charset="0"/>
              </a:rPr>
              <a:t>Otvori, Gospodine, usne moje,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usta će moja naviještati hvalu tvoju.</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18</a:t>
            </a:r>
            <a:r>
              <a:rPr lang="hr-HR" sz="2400" cap="none" dirty="0">
                <a:latin typeface="Times New Roman" panose="02020603050405020304" pitchFamily="18" charset="0"/>
                <a:cs typeface="Times New Roman" panose="02020603050405020304" pitchFamily="18" charset="0"/>
              </a:rPr>
              <a:t>Žrtve ti se ne mile,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kad bih dao paljenicu, ti je ne bi primio.</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19</a:t>
            </a:r>
            <a:r>
              <a:rPr lang="hr-HR" sz="2400" cap="none" dirty="0">
                <a:latin typeface="Times New Roman" panose="02020603050405020304" pitchFamily="18" charset="0"/>
                <a:cs typeface="Times New Roman" panose="02020603050405020304" pitchFamily="18" charset="0"/>
              </a:rPr>
              <a:t>Žrtva Bogu duh je </a:t>
            </a:r>
            <a:r>
              <a:rPr lang="hr-HR" sz="2400" cap="none" dirty="0" err="1">
                <a:latin typeface="Times New Roman" panose="02020603050405020304" pitchFamily="18" charset="0"/>
                <a:cs typeface="Times New Roman" panose="02020603050405020304" pitchFamily="18" charset="0"/>
              </a:rPr>
              <a:t>raskajan</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srce </a:t>
            </a:r>
            <a:r>
              <a:rPr lang="hr-HR" sz="2400" cap="none" dirty="0" err="1">
                <a:latin typeface="Times New Roman" panose="02020603050405020304" pitchFamily="18" charset="0"/>
                <a:cs typeface="Times New Roman" panose="02020603050405020304" pitchFamily="18" charset="0"/>
              </a:rPr>
              <a:t>raskajano</a:t>
            </a:r>
            <a:r>
              <a:rPr lang="hr-HR" sz="2400" cap="none" dirty="0">
                <a:latin typeface="Times New Roman" panose="02020603050405020304" pitchFamily="18" charset="0"/>
                <a:cs typeface="Times New Roman" panose="02020603050405020304" pitchFamily="18" charset="0"/>
              </a:rPr>
              <a:t>, ponizno, Bože, nećeš prezreti.</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20</a:t>
            </a:r>
            <a:r>
              <a:rPr lang="hr-HR" sz="2400" cap="none" dirty="0">
                <a:latin typeface="Times New Roman" panose="02020603050405020304" pitchFamily="18" charset="0"/>
                <a:cs typeface="Times New Roman" panose="02020603050405020304" pitchFamily="18" charset="0"/>
              </a:rPr>
              <a:t>U svojoj dobroti milostiv budi Sionu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opet sagradi jeruzalemske zidine!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21</a:t>
            </a:r>
            <a:r>
              <a:rPr lang="hr-HR" sz="2400" cap="none" dirty="0">
                <a:latin typeface="Times New Roman" panose="02020603050405020304" pitchFamily="18" charset="0"/>
                <a:cs typeface="Times New Roman" panose="02020603050405020304" pitchFamily="18" charset="0"/>
              </a:rPr>
              <a:t>Tada će ti biti mile žrtve pravedne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tad će se prinosit' </a:t>
            </a:r>
            <a:r>
              <a:rPr lang="hr-HR" sz="2400" cap="none" dirty="0" err="1">
                <a:latin typeface="Times New Roman" panose="02020603050405020304" pitchFamily="18" charset="0"/>
                <a:cs typeface="Times New Roman" panose="02020603050405020304" pitchFamily="18" charset="0"/>
              </a:rPr>
              <a:t>teoci</a:t>
            </a:r>
            <a:r>
              <a:rPr lang="hr-HR" sz="2400" cap="none" dirty="0">
                <a:latin typeface="Times New Roman" panose="02020603050405020304" pitchFamily="18" charset="0"/>
                <a:cs typeface="Times New Roman" panose="02020603050405020304" pitchFamily="18" charset="0"/>
              </a:rPr>
              <a:t> na žrtveniku tvojemu.</a:t>
            </a:r>
            <a:endParaRPr lang="en-US" sz="2400" cap="none"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8" name="Rectangle 7">
            <a:extLst>
              <a:ext uri="{FF2B5EF4-FFF2-40B4-BE49-F238E27FC236}">
                <a16:creationId xmlns:a16="http://schemas.microsoft.com/office/drawing/2014/main" id="{86FCA08D-2688-45C3-8A41-4D7D07130B20}"/>
              </a:ext>
            </a:extLst>
          </p:cNvPr>
          <p:cNvSpPr/>
          <p:nvPr/>
        </p:nvSpPr>
        <p:spPr>
          <a:xfrm>
            <a:off x="-2344" y="3667761"/>
            <a:ext cx="9144000" cy="3190240"/>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95F9DFB0-A2B1-4A38-B534-FB0166E514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
        <p:nvSpPr>
          <p:cNvPr id="10" name="Rectangle 9">
            <a:extLst>
              <a:ext uri="{FF2B5EF4-FFF2-40B4-BE49-F238E27FC236}">
                <a16:creationId xmlns:a16="http://schemas.microsoft.com/office/drawing/2014/main" id="{29BC7AD4-0A97-457C-A523-22E803825226}"/>
              </a:ext>
            </a:extLst>
          </p:cNvPr>
          <p:cNvSpPr/>
          <p:nvPr/>
        </p:nvSpPr>
        <p:spPr>
          <a:xfrm>
            <a:off x="0" y="0"/>
            <a:ext cx="9144000" cy="961892"/>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764238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0" y="-9594348"/>
            <a:ext cx="8680853" cy="18000000"/>
          </a:xfrm>
        </p:spPr>
        <p:txBody>
          <a:bodyPr anchor="t" anchorCtr="0">
            <a:noAutofit/>
          </a:bodyPr>
          <a:lstStyle/>
          <a:p>
            <a:r>
              <a:rPr lang="hr-HR" sz="2400" b="1" cap="none" dirty="0">
                <a:latin typeface="Times New Roman" panose="02020603050405020304" pitchFamily="18" charset="0"/>
                <a:cs typeface="Times New Roman" panose="02020603050405020304" pitchFamily="18" charset="0"/>
              </a:rPr>
              <a:t>PSALAM 51 </a:t>
            </a:r>
            <a:br>
              <a:rPr lang="en-US" sz="2400" b="1" cap="none" dirty="0">
                <a:latin typeface="Times New Roman" panose="02020603050405020304" pitchFamily="18" charset="0"/>
                <a:cs typeface="Times New Roman" panose="02020603050405020304" pitchFamily="18" charset="0"/>
              </a:rPr>
            </a:br>
            <a:r>
              <a:rPr lang="en-US" sz="2400" cap="none" baseline="30000" dirty="0">
                <a:latin typeface="Times New Roman" panose="02020603050405020304" pitchFamily="18" charset="0"/>
                <a:cs typeface="Times New Roman" panose="02020603050405020304" pitchFamily="18" charset="0"/>
              </a:rPr>
              <a:t>1</a:t>
            </a:r>
            <a:r>
              <a:rPr lang="hr-HR" sz="2400" cap="none" dirty="0">
                <a:latin typeface="Times New Roman" panose="02020603050405020304" pitchFamily="18" charset="0"/>
                <a:cs typeface="Times New Roman" panose="02020603050405020304" pitchFamily="18" charset="0"/>
              </a:rPr>
              <a:t>Zborovođi. Psalam. Davidov.</a:t>
            </a:r>
            <a:r>
              <a:rPr lang="en-US" sz="2400" cap="none" dirty="0">
                <a:latin typeface="Times New Roman" panose="02020603050405020304" pitchFamily="18" charset="0"/>
                <a:cs typeface="Times New Roman" panose="02020603050405020304" pitchFamily="18" charset="0"/>
              </a:rPr>
              <a:t> </a:t>
            </a:r>
            <a:r>
              <a:rPr lang="hr-HR" sz="2400" cap="none" baseline="30000" dirty="0">
                <a:latin typeface="Times New Roman" panose="02020603050405020304" pitchFamily="18" charset="0"/>
                <a:cs typeface="Times New Roman" panose="02020603050405020304" pitchFamily="18" charset="0"/>
              </a:rPr>
              <a:t>2</a:t>
            </a:r>
            <a:r>
              <a:rPr lang="hr-HR" sz="2400" cap="none" dirty="0">
                <a:latin typeface="Times New Roman" panose="02020603050405020304" pitchFamily="18" charset="0"/>
                <a:cs typeface="Times New Roman" panose="02020603050405020304" pitchFamily="18" charset="0"/>
              </a:rPr>
              <a:t>Kad je k Davidu došao prorok </a:t>
            </a:r>
            <a:r>
              <a:rPr lang="hr-HR" sz="2400" cap="none" dirty="0" err="1">
                <a:latin typeface="Times New Roman" panose="02020603050405020304" pitchFamily="18" charset="0"/>
                <a:cs typeface="Times New Roman" panose="02020603050405020304" pitchFamily="18" charset="0"/>
              </a:rPr>
              <a:t>Natan</a:t>
            </a:r>
            <a:r>
              <a:rPr lang="hr-HR" sz="2400" cap="none" dirty="0">
                <a:latin typeface="Times New Roman" panose="02020603050405020304" pitchFamily="18" charset="0"/>
                <a:cs typeface="Times New Roman" panose="02020603050405020304" pitchFamily="18" charset="0"/>
              </a:rPr>
              <a:t> poslije njegova grijeha s Bat-</a:t>
            </a:r>
            <a:r>
              <a:rPr lang="hr-HR" sz="2400" cap="none" dirty="0" err="1">
                <a:latin typeface="Times New Roman" panose="02020603050405020304" pitchFamily="18" charset="0"/>
                <a:cs typeface="Times New Roman" panose="02020603050405020304" pitchFamily="18" charset="0"/>
              </a:rPr>
              <a:t>Šebom</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3</a:t>
            </a:r>
            <a:r>
              <a:rPr lang="hr-HR" sz="2400" cap="none" dirty="0">
                <a:latin typeface="Times New Roman" panose="02020603050405020304" pitchFamily="18" charset="0"/>
                <a:cs typeface="Times New Roman" panose="02020603050405020304" pitchFamily="18" charset="0"/>
              </a:rPr>
              <a:t>Smiluj mi se, Bože, po milosrđu svome,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po velikom smilovanju izbriši moje bezakonje!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4</a:t>
            </a:r>
            <a:r>
              <a:rPr lang="hr-HR" sz="2400" cap="none" dirty="0">
                <a:latin typeface="Times New Roman" panose="02020603050405020304" pitchFamily="18" charset="0"/>
                <a:cs typeface="Times New Roman" panose="02020603050405020304" pitchFamily="18" charset="0"/>
              </a:rPr>
              <a:t>Operi me svega od moje krivice,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od grijeha me mojeg očisti!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5</a:t>
            </a:r>
            <a:r>
              <a:rPr lang="hr-HR" sz="2400" cap="none" dirty="0">
                <a:latin typeface="Times New Roman" panose="02020603050405020304" pitchFamily="18" charset="0"/>
                <a:cs typeface="Times New Roman" panose="02020603050405020304" pitchFamily="18" charset="0"/>
              </a:rPr>
              <a:t>Bezakonje svoje priznajem,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grijeh je moj svagda preda mnom.</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6</a:t>
            </a:r>
            <a:r>
              <a:rPr lang="hr-HR" sz="2400" cap="none" dirty="0">
                <a:latin typeface="Times New Roman" panose="02020603050405020304" pitchFamily="18" charset="0"/>
                <a:cs typeface="Times New Roman" panose="02020603050405020304" pitchFamily="18" charset="0"/>
              </a:rPr>
              <a:t>Tebi, samom tebi ja sam zgriješio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učinio što je zlo pred tobom: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pravedan ćeš biti kad progovoriš,</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bez prijekora kada presudiš.</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7</a:t>
            </a:r>
            <a:r>
              <a:rPr lang="hr-HR" sz="2400" cap="none" dirty="0">
                <a:latin typeface="Times New Roman" panose="02020603050405020304" pitchFamily="18" charset="0"/>
                <a:cs typeface="Times New Roman" panose="02020603050405020304" pitchFamily="18" charset="0"/>
              </a:rPr>
              <a:t>Evo, grešan sam već rođen,</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grijehu me zače majka moja.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8</a:t>
            </a:r>
            <a:r>
              <a:rPr lang="hr-HR" sz="2400" cap="none" dirty="0">
                <a:latin typeface="Times New Roman" panose="02020603050405020304" pitchFamily="18" charset="0"/>
                <a:cs typeface="Times New Roman" panose="02020603050405020304" pitchFamily="18" charset="0"/>
              </a:rPr>
              <a:t>Evo, ti ljubiš srce iskreno,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dubini duše učiš me mudrosti.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9</a:t>
            </a:r>
            <a:r>
              <a:rPr lang="hr-HR" sz="2400" cap="none" dirty="0">
                <a:latin typeface="Times New Roman" panose="02020603050405020304" pitchFamily="18" charset="0"/>
                <a:cs typeface="Times New Roman" panose="02020603050405020304" pitchFamily="18" charset="0"/>
              </a:rPr>
              <a:t>Poškropi me </a:t>
            </a:r>
            <a:r>
              <a:rPr lang="hr-HR" sz="2400" cap="none" dirty="0" err="1">
                <a:latin typeface="Times New Roman" panose="02020603050405020304" pitchFamily="18" charset="0"/>
                <a:cs typeface="Times New Roman" panose="02020603050405020304" pitchFamily="18" charset="0"/>
              </a:rPr>
              <a:t>izopom</a:t>
            </a:r>
            <a:r>
              <a:rPr lang="hr-HR" sz="2400" cap="none" dirty="0">
                <a:latin typeface="Times New Roman" panose="02020603050405020304" pitchFamily="18" charset="0"/>
                <a:cs typeface="Times New Roman" panose="02020603050405020304" pitchFamily="18" charset="0"/>
              </a:rPr>
              <a:t> da se očistim,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operi me, i bit ću bjelji od snijega!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10</a:t>
            </a:r>
            <a:r>
              <a:rPr lang="hr-HR" sz="2400" cap="none" dirty="0">
                <a:latin typeface="Times New Roman" panose="02020603050405020304" pitchFamily="18" charset="0"/>
                <a:cs typeface="Times New Roman" panose="02020603050405020304" pitchFamily="18" charset="0"/>
              </a:rPr>
              <a:t>Objavi mi radost i veselje,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se obraduju kosti satrvene!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11</a:t>
            </a:r>
            <a:r>
              <a:rPr lang="hr-HR" sz="2400" cap="none" dirty="0">
                <a:latin typeface="Times New Roman" panose="02020603050405020304" pitchFamily="18" charset="0"/>
                <a:cs typeface="Times New Roman" panose="02020603050405020304" pitchFamily="18" charset="0"/>
              </a:rPr>
              <a:t>Odvrati lice od grijeha mojih,</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izbriši svu moju krivicu!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12</a:t>
            </a:r>
            <a:r>
              <a:rPr lang="hr-HR" sz="2400" cap="none" dirty="0">
                <a:latin typeface="Times New Roman" panose="02020603050405020304" pitchFamily="18" charset="0"/>
                <a:cs typeface="Times New Roman" panose="02020603050405020304" pitchFamily="18" charset="0"/>
              </a:rPr>
              <a:t>Čisto srce stvori mi, Bože,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duh postojan obnovi u meni!</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13</a:t>
            </a:r>
            <a:r>
              <a:rPr lang="hr-HR" sz="2400" cap="none" dirty="0">
                <a:latin typeface="Times New Roman" panose="02020603050405020304" pitchFamily="18" charset="0"/>
                <a:cs typeface="Times New Roman" panose="02020603050405020304" pitchFamily="18" charset="0"/>
              </a:rPr>
              <a:t>Ne odbaci me od lica svojega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svoga svetog duha ne uzmi od mene!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14</a:t>
            </a:r>
            <a:r>
              <a:rPr lang="hr-HR" sz="2400" cap="none" dirty="0">
                <a:latin typeface="Times New Roman" panose="02020603050405020304" pitchFamily="18" charset="0"/>
                <a:cs typeface="Times New Roman" panose="02020603050405020304" pitchFamily="18" charset="0"/>
              </a:rPr>
              <a:t>Vrati mi radost svoga spasenja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učvrsti me duhom spremnim!</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15</a:t>
            </a:r>
            <a:r>
              <a:rPr lang="hr-HR" sz="2400" cap="none" dirty="0">
                <a:latin typeface="Times New Roman" panose="02020603050405020304" pitchFamily="18" charset="0"/>
                <a:cs typeface="Times New Roman" panose="02020603050405020304" pitchFamily="18" charset="0"/>
              </a:rPr>
              <a:t>Učit ću bezakonike tvojim stazama,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grešnici tebi će se obraćati.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16</a:t>
            </a:r>
            <a:r>
              <a:rPr lang="hr-HR" sz="2400" cap="none" dirty="0">
                <a:latin typeface="Times New Roman" panose="02020603050405020304" pitchFamily="18" charset="0"/>
                <a:cs typeface="Times New Roman" panose="02020603050405020304" pitchFamily="18" charset="0"/>
              </a:rPr>
              <a:t>Oslobodi me od krvi prolivene,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Bože, Bože spasitelju moj!</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mi jezik kliče pravednosti tvojoj!</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17</a:t>
            </a:r>
            <a:r>
              <a:rPr lang="hr-HR" sz="2400" cap="none" dirty="0">
                <a:latin typeface="Times New Roman" panose="02020603050405020304" pitchFamily="18" charset="0"/>
                <a:cs typeface="Times New Roman" panose="02020603050405020304" pitchFamily="18" charset="0"/>
              </a:rPr>
              <a:t>Otvori, Gospodine, usne moje,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usta će moja naviještati hvalu tvoju.</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18</a:t>
            </a:r>
            <a:r>
              <a:rPr lang="hr-HR" sz="2400" cap="none" dirty="0">
                <a:latin typeface="Times New Roman" panose="02020603050405020304" pitchFamily="18" charset="0"/>
                <a:cs typeface="Times New Roman" panose="02020603050405020304" pitchFamily="18" charset="0"/>
              </a:rPr>
              <a:t>Žrtve ti se ne mile,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kad bih dao paljenicu, ti je ne bi primio.</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19</a:t>
            </a:r>
            <a:r>
              <a:rPr lang="hr-HR" sz="2400" cap="none" dirty="0">
                <a:latin typeface="Times New Roman" panose="02020603050405020304" pitchFamily="18" charset="0"/>
                <a:cs typeface="Times New Roman" panose="02020603050405020304" pitchFamily="18" charset="0"/>
              </a:rPr>
              <a:t>Žrtva Bogu duh je </a:t>
            </a:r>
            <a:r>
              <a:rPr lang="hr-HR" sz="2400" cap="none" dirty="0" err="1">
                <a:latin typeface="Times New Roman" panose="02020603050405020304" pitchFamily="18" charset="0"/>
                <a:cs typeface="Times New Roman" panose="02020603050405020304" pitchFamily="18" charset="0"/>
              </a:rPr>
              <a:t>raskajan</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srce </a:t>
            </a:r>
            <a:r>
              <a:rPr lang="hr-HR" sz="2400" cap="none" dirty="0" err="1">
                <a:latin typeface="Times New Roman" panose="02020603050405020304" pitchFamily="18" charset="0"/>
                <a:cs typeface="Times New Roman" panose="02020603050405020304" pitchFamily="18" charset="0"/>
              </a:rPr>
              <a:t>raskajano</a:t>
            </a:r>
            <a:r>
              <a:rPr lang="hr-HR" sz="2400" cap="none" dirty="0">
                <a:latin typeface="Times New Roman" panose="02020603050405020304" pitchFamily="18" charset="0"/>
                <a:cs typeface="Times New Roman" panose="02020603050405020304" pitchFamily="18" charset="0"/>
              </a:rPr>
              <a:t>, ponizno, Bože, nećeš prezreti.</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20</a:t>
            </a:r>
            <a:r>
              <a:rPr lang="hr-HR" sz="2400" cap="none" dirty="0">
                <a:latin typeface="Times New Roman" panose="02020603050405020304" pitchFamily="18" charset="0"/>
                <a:cs typeface="Times New Roman" panose="02020603050405020304" pitchFamily="18" charset="0"/>
              </a:rPr>
              <a:t>U svojoj dobroti milostiv budi Sionu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opet sagradi jeruzalemske zidine!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21</a:t>
            </a:r>
            <a:r>
              <a:rPr lang="hr-HR" sz="2400" cap="none" dirty="0">
                <a:latin typeface="Times New Roman" panose="02020603050405020304" pitchFamily="18" charset="0"/>
                <a:cs typeface="Times New Roman" panose="02020603050405020304" pitchFamily="18" charset="0"/>
              </a:rPr>
              <a:t>Tada će ti biti mile žrtve pravedne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tad će se prinosit' </a:t>
            </a:r>
            <a:r>
              <a:rPr lang="hr-HR" sz="2400" cap="none" dirty="0" err="1">
                <a:latin typeface="Times New Roman" panose="02020603050405020304" pitchFamily="18" charset="0"/>
                <a:cs typeface="Times New Roman" panose="02020603050405020304" pitchFamily="18" charset="0"/>
              </a:rPr>
              <a:t>teoci</a:t>
            </a:r>
            <a:r>
              <a:rPr lang="hr-HR" sz="2400" cap="none" dirty="0">
                <a:latin typeface="Times New Roman" panose="02020603050405020304" pitchFamily="18" charset="0"/>
                <a:cs typeface="Times New Roman" panose="02020603050405020304" pitchFamily="18" charset="0"/>
              </a:rPr>
              <a:t> na žrtveniku tvojemu.</a:t>
            </a:r>
            <a:endParaRPr lang="en-US" sz="2400" cap="none"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8" name="Rectangle 7">
            <a:extLst>
              <a:ext uri="{FF2B5EF4-FFF2-40B4-BE49-F238E27FC236}">
                <a16:creationId xmlns:a16="http://schemas.microsoft.com/office/drawing/2014/main" id="{86FCA08D-2688-45C3-8A41-4D7D07130B20}"/>
              </a:ext>
            </a:extLst>
          </p:cNvPr>
          <p:cNvSpPr/>
          <p:nvPr/>
        </p:nvSpPr>
        <p:spPr>
          <a:xfrm>
            <a:off x="-2344" y="3606800"/>
            <a:ext cx="9144000" cy="3251201"/>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95F9DFB0-A2B1-4A38-B534-FB0166E514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
        <p:nvSpPr>
          <p:cNvPr id="10" name="Rectangle 9">
            <a:extLst>
              <a:ext uri="{FF2B5EF4-FFF2-40B4-BE49-F238E27FC236}">
                <a16:creationId xmlns:a16="http://schemas.microsoft.com/office/drawing/2014/main" id="{7D7325FF-F845-47EE-AAA4-A6F1814FDCFC}"/>
              </a:ext>
            </a:extLst>
          </p:cNvPr>
          <p:cNvSpPr/>
          <p:nvPr/>
        </p:nvSpPr>
        <p:spPr>
          <a:xfrm>
            <a:off x="0" y="0"/>
            <a:ext cx="9144000" cy="961892"/>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9385583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29" y="-12388348"/>
            <a:ext cx="8680853" cy="18000000"/>
          </a:xfrm>
        </p:spPr>
        <p:txBody>
          <a:bodyPr anchor="t" anchorCtr="0">
            <a:noAutofit/>
          </a:bodyPr>
          <a:lstStyle/>
          <a:p>
            <a:r>
              <a:rPr lang="hr-HR" sz="2400" b="1" cap="none" dirty="0">
                <a:latin typeface="Times New Roman" panose="02020603050405020304" pitchFamily="18" charset="0"/>
                <a:cs typeface="Times New Roman" panose="02020603050405020304" pitchFamily="18" charset="0"/>
              </a:rPr>
              <a:t>PSALAM 51 </a:t>
            </a:r>
            <a:br>
              <a:rPr lang="en-US" sz="2400" b="1" cap="none" dirty="0">
                <a:latin typeface="Times New Roman" panose="02020603050405020304" pitchFamily="18" charset="0"/>
                <a:cs typeface="Times New Roman" panose="02020603050405020304" pitchFamily="18" charset="0"/>
              </a:rPr>
            </a:br>
            <a:r>
              <a:rPr lang="en-US" sz="2400" cap="none" baseline="30000" dirty="0">
                <a:latin typeface="Times New Roman" panose="02020603050405020304" pitchFamily="18" charset="0"/>
                <a:cs typeface="Times New Roman" panose="02020603050405020304" pitchFamily="18" charset="0"/>
              </a:rPr>
              <a:t>1</a:t>
            </a:r>
            <a:r>
              <a:rPr lang="hr-HR" sz="2400" cap="none" dirty="0">
                <a:latin typeface="Times New Roman" panose="02020603050405020304" pitchFamily="18" charset="0"/>
                <a:cs typeface="Times New Roman" panose="02020603050405020304" pitchFamily="18" charset="0"/>
              </a:rPr>
              <a:t>Zborovođi. Psalam. Davidov.</a:t>
            </a:r>
            <a:r>
              <a:rPr lang="en-US" sz="2400" cap="none" dirty="0">
                <a:latin typeface="Times New Roman" panose="02020603050405020304" pitchFamily="18" charset="0"/>
                <a:cs typeface="Times New Roman" panose="02020603050405020304" pitchFamily="18" charset="0"/>
              </a:rPr>
              <a:t> </a:t>
            </a:r>
            <a:r>
              <a:rPr lang="hr-HR" sz="2400" cap="none" baseline="30000" dirty="0">
                <a:latin typeface="Times New Roman" panose="02020603050405020304" pitchFamily="18" charset="0"/>
                <a:cs typeface="Times New Roman" panose="02020603050405020304" pitchFamily="18" charset="0"/>
              </a:rPr>
              <a:t>2</a:t>
            </a:r>
            <a:r>
              <a:rPr lang="hr-HR" sz="2400" cap="none" dirty="0">
                <a:latin typeface="Times New Roman" panose="02020603050405020304" pitchFamily="18" charset="0"/>
                <a:cs typeface="Times New Roman" panose="02020603050405020304" pitchFamily="18" charset="0"/>
              </a:rPr>
              <a:t>Kad je k Davidu došao prorok </a:t>
            </a:r>
            <a:r>
              <a:rPr lang="hr-HR" sz="2400" cap="none" dirty="0" err="1">
                <a:latin typeface="Times New Roman" panose="02020603050405020304" pitchFamily="18" charset="0"/>
                <a:cs typeface="Times New Roman" panose="02020603050405020304" pitchFamily="18" charset="0"/>
              </a:rPr>
              <a:t>Natan</a:t>
            </a:r>
            <a:r>
              <a:rPr lang="hr-HR" sz="2400" cap="none" dirty="0">
                <a:latin typeface="Times New Roman" panose="02020603050405020304" pitchFamily="18" charset="0"/>
                <a:cs typeface="Times New Roman" panose="02020603050405020304" pitchFamily="18" charset="0"/>
              </a:rPr>
              <a:t> poslije njegova grijeha s Bat-</a:t>
            </a:r>
            <a:r>
              <a:rPr lang="hr-HR" sz="2400" cap="none" dirty="0" err="1">
                <a:latin typeface="Times New Roman" panose="02020603050405020304" pitchFamily="18" charset="0"/>
                <a:cs typeface="Times New Roman" panose="02020603050405020304" pitchFamily="18" charset="0"/>
              </a:rPr>
              <a:t>Šebom</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3</a:t>
            </a:r>
            <a:r>
              <a:rPr lang="hr-HR" sz="2400" cap="none" dirty="0">
                <a:latin typeface="Times New Roman" panose="02020603050405020304" pitchFamily="18" charset="0"/>
                <a:cs typeface="Times New Roman" panose="02020603050405020304" pitchFamily="18" charset="0"/>
              </a:rPr>
              <a:t>Smiluj mi se, Bože, po milosrđu svome,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po velikom smilovanju izbriši moje bezakonje!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4</a:t>
            </a:r>
            <a:r>
              <a:rPr lang="hr-HR" sz="2400" cap="none" dirty="0">
                <a:latin typeface="Times New Roman" panose="02020603050405020304" pitchFamily="18" charset="0"/>
                <a:cs typeface="Times New Roman" panose="02020603050405020304" pitchFamily="18" charset="0"/>
              </a:rPr>
              <a:t>Operi me svega od moje krivice,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od grijeha me mojeg očisti!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5</a:t>
            </a:r>
            <a:r>
              <a:rPr lang="hr-HR" sz="2400" cap="none" dirty="0">
                <a:latin typeface="Times New Roman" panose="02020603050405020304" pitchFamily="18" charset="0"/>
                <a:cs typeface="Times New Roman" panose="02020603050405020304" pitchFamily="18" charset="0"/>
              </a:rPr>
              <a:t>Bezakonje svoje priznajem,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grijeh je moj svagda preda mnom.</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6</a:t>
            </a:r>
            <a:r>
              <a:rPr lang="hr-HR" sz="2400" cap="none" dirty="0">
                <a:latin typeface="Times New Roman" panose="02020603050405020304" pitchFamily="18" charset="0"/>
                <a:cs typeface="Times New Roman" panose="02020603050405020304" pitchFamily="18" charset="0"/>
              </a:rPr>
              <a:t>Tebi, samom tebi ja sam zgriješio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učinio što je zlo pred tobom: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pravedan ćeš biti kad progovoriš,</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bez prijekora kada presudiš.</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7</a:t>
            </a:r>
            <a:r>
              <a:rPr lang="hr-HR" sz="2400" cap="none" dirty="0">
                <a:latin typeface="Times New Roman" panose="02020603050405020304" pitchFamily="18" charset="0"/>
                <a:cs typeface="Times New Roman" panose="02020603050405020304" pitchFamily="18" charset="0"/>
              </a:rPr>
              <a:t>Evo, grešan sam već rođen,</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grijehu me zače majka moja.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8</a:t>
            </a:r>
            <a:r>
              <a:rPr lang="hr-HR" sz="2400" cap="none" dirty="0">
                <a:latin typeface="Times New Roman" panose="02020603050405020304" pitchFamily="18" charset="0"/>
                <a:cs typeface="Times New Roman" panose="02020603050405020304" pitchFamily="18" charset="0"/>
              </a:rPr>
              <a:t>Evo, ti ljubiš srce iskreno,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dubini duše učiš me mudrosti.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9</a:t>
            </a:r>
            <a:r>
              <a:rPr lang="hr-HR" sz="2400" cap="none" dirty="0">
                <a:latin typeface="Times New Roman" panose="02020603050405020304" pitchFamily="18" charset="0"/>
                <a:cs typeface="Times New Roman" panose="02020603050405020304" pitchFamily="18" charset="0"/>
              </a:rPr>
              <a:t>Poškropi me </a:t>
            </a:r>
            <a:r>
              <a:rPr lang="hr-HR" sz="2400" cap="none" dirty="0" err="1">
                <a:latin typeface="Times New Roman" panose="02020603050405020304" pitchFamily="18" charset="0"/>
                <a:cs typeface="Times New Roman" panose="02020603050405020304" pitchFamily="18" charset="0"/>
              </a:rPr>
              <a:t>izopom</a:t>
            </a:r>
            <a:r>
              <a:rPr lang="hr-HR" sz="2400" cap="none" dirty="0">
                <a:latin typeface="Times New Roman" panose="02020603050405020304" pitchFamily="18" charset="0"/>
                <a:cs typeface="Times New Roman" panose="02020603050405020304" pitchFamily="18" charset="0"/>
              </a:rPr>
              <a:t> da se očistim,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operi me, i bit ću bjelji od snijega!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10</a:t>
            </a:r>
            <a:r>
              <a:rPr lang="hr-HR" sz="2400" cap="none" dirty="0">
                <a:latin typeface="Times New Roman" panose="02020603050405020304" pitchFamily="18" charset="0"/>
                <a:cs typeface="Times New Roman" panose="02020603050405020304" pitchFamily="18" charset="0"/>
              </a:rPr>
              <a:t>Objavi mi radost i veselje,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se obraduju kosti satrvene!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11</a:t>
            </a:r>
            <a:r>
              <a:rPr lang="hr-HR" sz="2400" cap="none" dirty="0">
                <a:latin typeface="Times New Roman" panose="02020603050405020304" pitchFamily="18" charset="0"/>
                <a:cs typeface="Times New Roman" panose="02020603050405020304" pitchFamily="18" charset="0"/>
              </a:rPr>
              <a:t>Odvrati lice od grijeha mojih,</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izbriši svu moju krivicu!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12</a:t>
            </a:r>
            <a:r>
              <a:rPr lang="hr-HR" sz="2400" cap="none" dirty="0">
                <a:latin typeface="Times New Roman" panose="02020603050405020304" pitchFamily="18" charset="0"/>
                <a:cs typeface="Times New Roman" panose="02020603050405020304" pitchFamily="18" charset="0"/>
              </a:rPr>
              <a:t>Čisto srce stvori mi, Bože,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duh postojan obnovi u meni!</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13</a:t>
            </a:r>
            <a:r>
              <a:rPr lang="hr-HR" sz="2400" cap="none" dirty="0">
                <a:latin typeface="Times New Roman" panose="02020603050405020304" pitchFamily="18" charset="0"/>
                <a:cs typeface="Times New Roman" panose="02020603050405020304" pitchFamily="18" charset="0"/>
              </a:rPr>
              <a:t>Ne odbaci me od lica svojega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svoga svetog duha ne uzmi od mene!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14</a:t>
            </a:r>
            <a:r>
              <a:rPr lang="hr-HR" sz="2400" cap="none" dirty="0">
                <a:latin typeface="Times New Roman" panose="02020603050405020304" pitchFamily="18" charset="0"/>
                <a:cs typeface="Times New Roman" panose="02020603050405020304" pitchFamily="18" charset="0"/>
              </a:rPr>
              <a:t>Vrati mi radost svoga spasenja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učvrsti me duhom spremnim!</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15</a:t>
            </a:r>
            <a:r>
              <a:rPr lang="hr-HR" sz="2400" cap="none" dirty="0">
                <a:latin typeface="Times New Roman" panose="02020603050405020304" pitchFamily="18" charset="0"/>
                <a:cs typeface="Times New Roman" panose="02020603050405020304" pitchFamily="18" charset="0"/>
              </a:rPr>
              <a:t>Učit ću bezakonike tvojim stazama,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grešnici tebi će se obraćati.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16</a:t>
            </a:r>
            <a:r>
              <a:rPr lang="hr-HR" sz="2400" cap="none" dirty="0">
                <a:latin typeface="Times New Roman" panose="02020603050405020304" pitchFamily="18" charset="0"/>
                <a:cs typeface="Times New Roman" panose="02020603050405020304" pitchFamily="18" charset="0"/>
              </a:rPr>
              <a:t>Oslobodi me od krvi prolivene,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Bože, Bože spasitelju moj!</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mi jezik kliče pravednosti tvojoj!</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17</a:t>
            </a:r>
            <a:r>
              <a:rPr lang="hr-HR" sz="2400" cap="none" dirty="0">
                <a:latin typeface="Times New Roman" panose="02020603050405020304" pitchFamily="18" charset="0"/>
                <a:cs typeface="Times New Roman" panose="02020603050405020304" pitchFamily="18" charset="0"/>
              </a:rPr>
              <a:t>Otvori, Gospodine, usne moje,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usta će moja naviještati hvalu tvoju.</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18</a:t>
            </a:r>
            <a:r>
              <a:rPr lang="hr-HR" sz="2400" cap="none" dirty="0">
                <a:latin typeface="Times New Roman" panose="02020603050405020304" pitchFamily="18" charset="0"/>
                <a:cs typeface="Times New Roman" panose="02020603050405020304" pitchFamily="18" charset="0"/>
              </a:rPr>
              <a:t>Žrtve ti se ne mile,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kad bih dao paljenicu, ti je ne bi primio.</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19</a:t>
            </a:r>
            <a:r>
              <a:rPr lang="hr-HR" sz="2400" cap="none" dirty="0">
                <a:latin typeface="Times New Roman" panose="02020603050405020304" pitchFamily="18" charset="0"/>
                <a:cs typeface="Times New Roman" panose="02020603050405020304" pitchFamily="18" charset="0"/>
              </a:rPr>
              <a:t>Žrtva Bogu duh je </a:t>
            </a:r>
            <a:r>
              <a:rPr lang="hr-HR" sz="2400" cap="none" dirty="0" err="1">
                <a:latin typeface="Times New Roman" panose="02020603050405020304" pitchFamily="18" charset="0"/>
                <a:cs typeface="Times New Roman" panose="02020603050405020304" pitchFamily="18" charset="0"/>
              </a:rPr>
              <a:t>raskajan</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srce </a:t>
            </a:r>
            <a:r>
              <a:rPr lang="hr-HR" sz="2400" cap="none" dirty="0" err="1">
                <a:latin typeface="Times New Roman" panose="02020603050405020304" pitchFamily="18" charset="0"/>
                <a:cs typeface="Times New Roman" panose="02020603050405020304" pitchFamily="18" charset="0"/>
              </a:rPr>
              <a:t>raskajano</a:t>
            </a:r>
            <a:r>
              <a:rPr lang="hr-HR" sz="2400" cap="none" dirty="0">
                <a:latin typeface="Times New Roman" panose="02020603050405020304" pitchFamily="18" charset="0"/>
                <a:cs typeface="Times New Roman" panose="02020603050405020304" pitchFamily="18" charset="0"/>
              </a:rPr>
              <a:t>, ponizno, Bože, nećeš prezreti.</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20</a:t>
            </a:r>
            <a:r>
              <a:rPr lang="hr-HR" sz="2400" cap="none" dirty="0">
                <a:latin typeface="Times New Roman" panose="02020603050405020304" pitchFamily="18" charset="0"/>
                <a:cs typeface="Times New Roman" panose="02020603050405020304" pitchFamily="18" charset="0"/>
              </a:rPr>
              <a:t>U svojoj dobroti milostiv budi Sionu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opet sagradi jeruzalemske zidine!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21</a:t>
            </a:r>
            <a:r>
              <a:rPr lang="hr-HR" sz="2400" cap="none" dirty="0">
                <a:latin typeface="Times New Roman" panose="02020603050405020304" pitchFamily="18" charset="0"/>
                <a:cs typeface="Times New Roman" panose="02020603050405020304" pitchFamily="18" charset="0"/>
              </a:rPr>
              <a:t>Tada će ti biti mile žrtve pravedne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tad će se prinosit' </a:t>
            </a:r>
            <a:r>
              <a:rPr lang="hr-HR" sz="2400" cap="none" dirty="0" err="1">
                <a:latin typeface="Times New Roman" panose="02020603050405020304" pitchFamily="18" charset="0"/>
                <a:cs typeface="Times New Roman" panose="02020603050405020304" pitchFamily="18" charset="0"/>
              </a:rPr>
              <a:t>teoci</a:t>
            </a:r>
            <a:r>
              <a:rPr lang="hr-HR" sz="2400" cap="none" dirty="0">
                <a:latin typeface="Times New Roman" panose="02020603050405020304" pitchFamily="18" charset="0"/>
                <a:cs typeface="Times New Roman" panose="02020603050405020304" pitchFamily="18" charset="0"/>
              </a:rPr>
              <a:t> na žrtveniku tvojemu.</a:t>
            </a:r>
            <a:endParaRPr lang="en-US" sz="2400" cap="none"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8" name="Rectangle 7">
            <a:extLst>
              <a:ext uri="{FF2B5EF4-FFF2-40B4-BE49-F238E27FC236}">
                <a16:creationId xmlns:a16="http://schemas.microsoft.com/office/drawing/2014/main" id="{86FCA08D-2688-45C3-8A41-4D7D07130B20}"/>
              </a:ext>
            </a:extLst>
          </p:cNvPr>
          <p:cNvSpPr/>
          <p:nvPr/>
        </p:nvSpPr>
        <p:spPr>
          <a:xfrm>
            <a:off x="-2344" y="4856481"/>
            <a:ext cx="9144000" cy="2001520"/>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95F9DFB0-A2B1-4A38-B534-FB0166E514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
        <p:nvSpPr>
          <p:cNvPr id="10" name="Rectangle 9">
            <a:extLst>
              <a:ext uri="{FF2B5EF4-FFF2-40B4-BE49-F238E27FC236}">
                <a16:creationId xmlns:a16="http://schemas.microsoft.com/office/drawing/2014/main" id="{106243F4-D874-4724-9B86-6ED1C20EC5E9}"/>
              </a:ext>
            </a:extLst>
          </p:cNvPr>
          <p:cNvSpPr/>
          <p:nvPr/>
        </p:nvSpPr>
        <p:spPr>
          <a:xfrm>
            <a:off x="0" y="0"/>
            <a:ext cx="9144000" cy="961892"/>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5886123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792E256-9D09-406D-99D3-9A2A3657BBCA}"/>
              </a:ext>
            </a:extLst>
          </p:cNvPr>
          <p:cNvSpPr>
            <a:spLocks noGrp="1"/>
          </p:cNvSpPr>
          <p:nvPr>
            <p:ph type="body" sz="quarter" idx="11"/>
          </p:nvPr>
        </p:nvSpPr>
        <p:spPr>
          <a:xfrm>
            <a:off x="1176338" y="1940375"/>
            <a:ext cx="7021364" cy="963613"/>
          </a:xfrm>
        </p:spPr>
        <p:txBody>
          <a:bodyPr>
            <a:normAutofit fontScale="92500" lnSpcReduction="10000"/>
          </a:bodyPr>
          <a:lstStyle/>
          <a:p>
            <a:pPr>
              <a:lnSpc>
                <a:spcPct val="120000"/>
              </a:lnSpc>
            </a:pPr>
            <a:r>
              <a:rPr lang="hr-HR" dirty="0"/>
              <a:t>2. pitanje: Pošto sam sada prihvaćen, kako da živim u svom odnosu s Bogom?</a:t>
            </a:r>
            <a:endParaRPr lang="en-US" dirty="0"/>
          </a:p>
        </p:txBody>
      </p:sp>
      <p:sp>
        <p:nvSpPr>
          <p:cNvPr id="2" name="Title 1">
            <a:extLst>
              <a:ext uri="{FF2B5EF4-FFF2-40B4-BE49-F238E27FC236}">
                <a16:creationId xmlns:a16="http://schemas.microsoft.com/office/drawing/2014/main" id="{23C3A5B0-5CAF-4A86-83BF-ADE11089B299}"/>
              </a:ext>
            </a:extLst>
          </p:cNvPr>
          <p:cNvSpPr>
            <a:spLocks noGrp="1"/>
          </p:cNvSpPr>
          <p:nvPr>
            <p:ph type="title"/>
          </p:nvPr>
        </p:nvSpPr>
        <p:spPr/>
        <p:txBody>
          <a:bodyPr/>
          <a:lstStyle/>
          <a:p>
            <a:r>
              <a:rPr lang="hr-HR" dirty="0"/>
              <a:t>Drugo pitanje saveza</a:t>
            </a:r>
            <a:endParaRPr lang="en-US" dirty="0"/>
          </a:p>
        </p:txBody>
      </p:sp>
      <p:sp>
        <p:nvSpPr>
          <p:cNvPr id="5" name="TextBox 4">
            <a:extLst>
              <a:ext uri="{FF2B5EF4-FFF2-40B4-BE49-F238E27FC236}">
                <a16:creationId xmlns:a16="http://schemas.microsoft.com/office/drawing/2014/main" id="{85CBF566-1BF6-4093-B971-494D53DF2E7D}"/>
              </a:ext>
            </a:extLst>
          </p:cNvPr>
          <p:cNvSpPr txBox="1"/>
          <p:nvPr/>
        </p:nvSpPr>
        <p:spPr>
          <a:xfrm>
            <a:off x="1176338" y="3429000"/>
            <a:ext cx="4196983" cy="2677656"/>
          </a:xfrm>
          <a:prstGeom prst="rect">
            <a:avLst/>
          </a:prstGeom>
          <a:noFill/>
        </p:spPr>
        <p:txBody>
          <a:bodyPr wrap="none" rtlCol="0">
            <a:spAutoFit/>
          </a:bodyPr>
          <a:lstStyle/>
          <a:p>
            <a:r>
              <a:rPr lang="hr-HR" sz="2400" dirty="0">
                <a:latin typeface="Times New Roman" panose="02020603050405020304" pitchFamily="18" charset="0"/>
                <a:cs typeface="Times New Roman" panose="02020603050405020304" pitchFamily="18" charset="0"/>
              </a:rPr>
              <a:t>Priznanje u skladu s 2. pitanjem</a:t>
            </a:r>
            <a:r>
              <a:rPr lang="en-US" sz="2400" dirty="0">
                <a:latin typeface="Times New Roman" panose="02020603050405020304" pitchFamily="18" charset="0"/>
                <a:cs typeface="Times New Roman" panose="02020603050405020304" pitchFamily="18" charset="0"/>
              </a:rPr>
              <a:t>:</a:t>
            </a:r>
          </a:p>
          <a:p>
            <a:endParaRPr lang="en-US" sz="2400" dirty="0">
              <a:latin typeface="Times New Roman" panose="02020603050405020304" pitchFamily="18" charset="0"/>
              <a:cs typeface="Times New Roman" panose="02020603050405020304" pitchFamily="18" charset="0"/>
            </a:endParaRPr>
          </a:p>
          <a:p>
            <a:r>
              <a:rPr lang="hr-HR" sz="2400" dirty="0">
                <a:latin typeface="Times New Roman" panose="02020603050405020304" pitchFamily="18" charset="0"/>
                <a:cs typeface="Times New Roman" panose="02020603050405020304" pitchFamily="18" charset="0"/>
              </a:rPr>
              <a:t>Nazovi to grijehom</a:t>
            </a:r>
            <a:r>
              <a:rPr lang="en-US" sz="2400" dirty="0">
                <a:latin typeface="Times New Roman" panose="02020603050405020304" pitchFamily="18" charset="0"/>
                <a:cs typeface="Times New Roman" panose="02020603050405020304" pitchFamily="18" charset="0"/>
              </a:rPr>
              <a:t>.</a:t>
            </a:r>
          </a:p>
          <a:p>
            <a:endParaRPr lang="en-US" sz="2400" dirty="0">
              <a:latin typeface="Times New Roman" panose="02020603050405020304" pitchFamily="18" charset="0"/>
              <a:cs typeface="Times New Roman" panose="02020603050405020304" pitchFamily="18" charset="0"/>
            </a:endParaRPr>
          </a:p>
          <a:p>
            <a:r>
              <a:rPr lang="hr-HR" sz="2400" dirty="0">
                <a:latin typeface="Times New Roman" panose="02020603050405020304" pitchFamily="18" charset="0"/>
                <a:cs typeface="Times New Roman" panose="02020603050405020304" pitchFamily="18" charset="0"/>
              </a:rPr>
              <a:t>Smatraj to oproštenim</a:t>
            </a:r>
            <a:r>
              <a:rPr lang="en-US" sz="2400" dirty="0">
                <a:latin typeface="Times New Roman" panose="02020603050405020304" pitchFamily="18" charset="0"/>
                <a:cs typeface="Times New Roman" panose="02020603050405020304" pitchFamily="18" charset="0"/>
              </a:rPr>
              <a:t>.</a:t>
            </a:r>
          </a:p>
          <a:p>
            <a:endParaRPr lang="en-US" sz="2400" dirty="0">
              <a:latin typeface="Times New Roman" panose="02020603050405020304" pitchFamily="18" charset="0"/>
              <a:cs typeface="Times New Roman" panose="02020603050405020304" pitchFamily="18" charset="0"/>
            </a:endParaRPr>
          </a:p>
          <a:p>
            <a:r>
              <a:rPr lang="hr-HR" sz="2400" dirty="0">
                <a:latin typeface="Times New Roman" panose="02020603050405020304" pitchFamily="18" charset="0"/>
                <a:cs typeface="Times New Roman" panose="02020603050405020304" pitchFamily="18" charset="0"/>
              </a:rPr>
              <a:t>Pozovi se na Boga</a:t>
            </a:r>
            <a:r>
              <a:rPr lang="en-US" sz="2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7758183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5ABD6D-1294-4530-97B1-6FEC0875D155}"/>
              </a:ext>
            </a:extLst>
          </p:cNvPr>
          <p:cNvSpPr>
            <a:spLocks noGrp="1"/>
          </p:cNvSpPr>
          <p:nvPr>
            <p:ph type="title"/>
          </p:nvPr>
        </p:nvSpPr>
        <p:spPr>
          <a:xfrm>
            <a:off x="686580" y="556991"/>
            <a:ext cx="8457419" cy="1508760"/>
          </a:xfrm>
        </p:spPr>
        <p:txBody>
          <a:bodyPr/>
          <a:lstStyle/>
          <a:p>
            <a:r>
              <a:rPr lang="hr-HR" dirty="0"/>
              <a:t>Dva pitanja saveza</a:t>
            </a:r>
            <a:endParaRPr lang="en-US" dirty="0"/>
          </a:p>
        </p:txBody>
      </p:sp>
      <p:sp>
        <p:nvSpPr>
          <p:cNvPr id="3" name="Text Placeholder 2">
            <a:extLst>
              <a:ext uri="{FF2B5EF4-FFF2-40B4-BE49-F238E27FC236}">
                <a16:creationId xmlns:a16="http://schemas.microsoft.com/office/drawing/2014/main" id="{CB241FB1-126D-4409-B83B-D950241380FE}"/>
              </a:ext>
            </a:extLst>
          </p:cNvPr>
          <p:cNvSpPr>
            <a:spLocks noGrp="1"/>
          </p:cNvSpPr>
          <p:nvPr>
            <p:ph type="body" sz="quarter" idx="11"/>
          </p:nvPr>
        </p:nvSpPr>
        <p:spPr/>
        <p:txBody>
          <a:bodyPr/>
          <a:lstStyle/>
          <a:p>
            <a:r>
              <a:rPr lang="en-US" dirty="0"/>
              <a:t>1</a:t>
            </a:r>
            <a:r>
              <a:rPr lang="hr-HR" dirty="0"/>
              <a:t>. pitanje</a:t>
            </a:r>
            <a:r>
              <a:rPr lang="en-US" dirty="0"/>
              <a:t>: </a:t>
            </a:r>
            <a:r>
              <a:rPr lang="hr-HR" dirty="0"/>
              <a:t>Što me čini Bogu prihvatljivim </a:t>
            </a:r>
            <a:br>
              <a:rPr lang="hr-HR" dirty="0"/>
            </a:br>
            <a:r>
              <a:rPr lang="hr-HR" dirty="0"/>
              <a:t>da mogu imati odnos s Njim?</a:t>
            </a:r>
            <a:endParaRPr lang="en-US" dirty="0"/>
          </a:p>
        </p:txBody>
      </p:sp>
      <p:sp>
        <p:nvSpPr>
          <p:cNvPr id="4" name="Text Placeholder 3">
            <a:extLst>
              <a:ext uri="{FF2B5EF4-FFF2-40B4-BE49-F238E27FC236}">
                <a16:creationId xmlns:a16="http://schemas.microsoft.com/office/drawing/2014/main" id="{D6635B2A-2695-4D0C-BC49-0A727E3633E4}"/>
              </a:ext>
            </a:extLst>
          </p:cNvPr>
          <p:cNvSpPr>
            <a:spLocks noGrp="1"/>
          </p:cNvSpPr>
          <p:nvPr>
            <p:ph type="body" sz="quarter" idx="12"/>
          </p:nvPr>
        </p:nvSpPr>
        <p:spPr>
          <a:xfrm>
            <a:off x="1166273" y="3713202"/>
            <a:ext cx="7515148" cy="1016000"/>
          </a:xfrm>
        </p:spPr>
        <p:txBody>
          <a:bodyPr>
            <a:normAutofit lnSpcReduction="10000"/>
          </a:bodyPr>
          <a:lstStyle/>
          <a:p>
            <a:pPr>
              <a:lnSpc>
                <a:spcPct val="120000"/>
              </a:lnSpc>
            </a:pPr>
            <a:r>
              <a:rPr lang="hr-HR" dirty="0"/>
              <a:t>2. pitanje: Pošto sam sada prihvaćen, kako da živim u svom odnosu s Bogom?</a:t>
            </a:r>
            <a:endParaRPr lang="en-US" dirty="0"/>
          </a:p>
        </p:txBody>
      </p:sp>
    </p:spTree>
    <p:extLst>
      <p:ext uri="{BB962C8B-B14F-4D97-AF65-F5344CB8AC3E}">
        <p14:creationId xmlns:p14="http://schemas.microsoft.com/office/powerpoint/2010/main" val="4096454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randombar(horizontal)">
                                      <p:cBhvr>
                                        <p:cTn id="12"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636285A-9F2C-4531-B6F6-A9EAEF83A14C}"/>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hr-HR" sz="2800" dirty="0">
                <a:solidFill>
                  <a:schemeClr val="bg1"/>
                </a:solidFill>
              </a:rPr>
              <a:t>. pitanje</a:t>
            </a:r>
            <a:r>
              <a:rPr lang="en-US" sz="2800" dirty="0">
                <a:solidFill>
                  <a:schemeClr val="bg1"/>
                </a:solidFill>
              </a:rPr>
              <a:t>: </a:t>
            </a:r>
            <a:r>
              <a:rPr lang="hr-HR" sz="2800" dirty="0">
                <a:solidFill>
                  <a:schemeClr val="bg1"/>
                </a:solidFill>
              </a:rPr>
              <a:t>Što me čini Bogu prihvatljivim </a:t>
            </a:r>
            <a:br>
              <a:rPr lang="hr-HR" sz="2800" dirty="0">
                <a:solidFill>
                  <a:schemeClr val="bg1"/>
                </a:solidFill>
              </a:rPr>
            </a:br>
            <a:r>
              <a:rPr lang="hr-HR" sz="2800" dirty="0">
                <a:solidFill>
                  <a:schemeClr val="bg1"/>
                </a:solidFill>
              </a:rPr>
              <a:t>da mogu imati odnos s Njim?</a:t>
            </a:r>
            <a:endParaRPr lang="en-US" sz="2800" dirty="0">
              <a:solidFill>
                <a:schemeClr val="bg1"/>
              </a:solidFill>
            </a:endParaRPr>
          </a:p>
        </p:txBody>
      </p:sp>
      <p:sp>
        <p:nvSpPr>
          <p:cNvPr id="9" name="Title 5">
            <a:extLst>
              <a:ext uri="{FF2B5EF4-FFF2-40B4-BE49-F238E27FC236}">
                <a16:creationId xmlns:a16="http://schemas.microsoft.com/office/drawing/2014/main" id="{AD2A633C-81CA-452E-BB39-E2441ED4F9B5}"/>
              </a:ext>
            </a:extLst>
          </p:cNvPr>
          <p:cNvSpPr>
            <a:spLocks noGrp="1"/>
          </p:cNvSpPr>
          <p:nvPr>
            <p:ph type="title"/>
          </p:nvPr>
        </p:nvSpPr>
        <p:spPr>
          <a:xfrm>
            <a:off x="685800" y="284163"/>
            <a:ext cx="7772400" cy="1508125"/>
          </a:xfrm>
        </p:spPr>
        <p:txBody>
          <a:bodyPr/>
          <a:lstStyle/>
          <a:p>
            <a:r>
              <a:rPr lang="hr-HR" dirty="0"/>
              <a:t>prvo pitanje saveza</a:t>
            </a:r>
            <a:endParaRPr lang="en-US" dirty="0"/>
          </a:p>
        </p:txBody>
      </p:sp>
      <p:grpSp>
        <p:nvGrpSpPr>
          <p:cNvPr id="24" name="Group 23">
            <a:extLst>
              <a:ext uri="{FF2B5EF4-FFF2-40B4-BE49-F238E27FC236}">
                <a16:creationId xmlns:a16="http://schemas.microsoft.com/office/drawing/2014/main" id="{39950464-3E25-460C-9D5B-A1DFD2AF6187}"/>
              </a:ext>
            </a:extLst>
          </p:cNvPr>
          <p:cNvGrpSpPr/>
          <p:nvPr/>
        </p:nvGrpSpPr>
        <p:grpSpPr>
          <a:xfrm>
            <a:off x="6930431" y="3164814"/>
            <a:ext cx="1440001" cy="2808858"/>
            <a:chOff x="6930431" y="3164814"/>
            <a:chExt cx="1440001" cy="2808858"/>
          </a:xfrm>
        </p:grpSpPr>
        <p:pic>
          <p:nvPicPr>
            <p:cNvPr id="12" name="Picture 11" descr="A close up of an animal&#10;&#10;Description automatically generated">
              <a:extLst>
                <a:ext uri="{FF2B5EF4-FFF2-40B4-BE49-F238E27FC236}">
                  <a16:creationId xmlns:a16="http://schemas.microsoft.com/office/drawing/2014/main" id="{9EBCA49F-C396-4274-A57D-6B901AC507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30432" y="3164814"/>
              <a:ext cx="1440000" cy="1440000"/>
            </a:xfrm>
            <a:prstGeom prst="rect">
              <a:avLst/>
            </a:prstGeom>
          </p:spPr>
        </p:pic>
        <p:sp>
          <p:nvSpPr>
            <p:cNvPr id="13" name="Rectangle 12">
              <a:extLst>
                <a:ext uri="{FF2B5EF4-FFF2-40B4-BE49-F238E27FC236}">
                  <a16:creationId xmlns:a16="http://schemas.microsoft.com/office/drawing/2014/main" id="{7CC9CAF1-CAAA-454C-837F-BC66E8B9BE81}"/>
                </a:ext>
              </a:extLst>
            </p:cNvPr>
            <p:cNvSpPr/>
            <p:nvPr/>
          </p:nvSpPr>
          <p:spPr>
            <a:xfrm>
              <a:off x="6930431" y="4773343"/>
              <a:ext cx="1440001" cy="1200329"/>
            </a:xfrm>
            <a:prstGeom prst="rect">
              <a:avLst/>
            </a:prstGeom>
          </p:spPr>
          <p:txBody>
            <a:bodyPr wrap="square">
              <a:spAutoFit/>
            </a:bodyPr>
            <a:lstStyle/>
            <a:p>
              <a:pPr algn="ctr"/>
              <a:r>
                <a:rPr lang="en-US" sz="2400" dirty="0" err="1">
                  <a:solidFill>
                    <a:schemeClr val="tx2"/>
                  </a:solidFill>
                </a:rPr>
                <a:t>Levitski</a:t>
              </a:r>
              <a:r>
                <a:rPr lang="en-US" sz="2400" dirty="0">
                  <a:solidFill>
                    <a:schemeClr val="tx2"/>
                  </a:solidFill>
                </a:rPr>
                <a:t> </a:t>
              </a:r>
            </a:p>
            <a:p>
              <a:pPr algn="ctr"/>
              <a:r>
                <a:rPr lang="en-US" sz="2400" dirty="0" err="1">
                  <a:solidFill>
                    <a:schemeClr val="tx2"/>
                  </a:solidFill>
                </a:rPr>
                <a:t>zakonik</a:t>
              </a:r>
              <a:r>
                <a:rPr lang="en-US" sz="2400" dirty="0">
                  <a:solidFill>
                    <a:schemeClr val="tx2"/>
                  </a:solidFill>
                </a:rPr>
                <a:t> </a:t>
              </a:r>
            </a:p>
            <a:p>
              <a:pPr algn="ctr"/>
              <a:r>
                <a:rPr lang="en-US" sz="2400" dirty="0">
                  <a:solidFill>
                    <a:schemeClr val="tx2"/>
                  </a:solidFill>
                </a:rPr>
                <a:t>16</a:t>
              </a:r>
            </a:p>
          </p:txBody>
        </p:sp>
      </p:grpSp>
      <p:grpSp>
        <p:nvGrpSpPr>
          <p:cNvPr id="2" name="Group 1">
            <a:extLst>
              <a:ext uri="{FF2B5EF4-FFF2-40B4-BE49-F238E27FC236}">
                <a16:creationId xmlns:a16="http://schemas.microsoft.com/office/drawing/2014/main" id="{C4112FD5-BAC7-4223-BAFA-F99CEF5BB208}"/>
              </a:ext>
            </a:extLst>
          </p:cNvPr>
          <p:cNvGrpSpPr/>
          <p:nvPr/>
        </p:nvGrpSpPr>
        <p:grpSpPr>
          <a:xfrm>
            <a:off x="751774" y="3155954"/>
            <a:ext cx="1440000" cy="2448386"/>
            <a:chOff x="751774" y="3155954"/>
            <a:chExt cx="1440000" cy="2448386"/>
          </a:xfrm>
        </p:grpSpPr>
        <p:pic>
          <p:nvPicPr>
            <p:cNvPr id="8" name="Picture 7" descr="A close up of a logo&#10;&#10;Description automatically generated">
              <a:extLst>
                <a:ext uri="{FF2B5EF4-FFF2-40B4-BE49-F238E27FC236}">
                  <a16:creationId xmlns:a16="http://schemas.microsoft.com/office/drawing/2014/main" id="{B90F17F1-5937-47CA-BE03-52856375B6C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1774" y="3155954"/>
              <a:ext cx="1440000" cy="1440000"/>
            </a:xfrm>
            <a:prstGeom prst="rect">
              <a:avLst/>
            </a:prstGeom>
          </p:spPr>
        </p:pic>
        <p:sp>
          <p:nvSpPr>
            <p:cNvPr id="14" name="Rectangle 13">
              <a:extLst>
                <a:ext uri="{FF2B5EF4-FFF2-40B4-BE49-F238E27FC236}">
                  <a16:creationId xmlns:a16="http://schemas.microsoft.com/office/drawing/2014/main" id="{12C433F5-C035-4C2D-8E99-5B2584554CF7}"/>
                </a:ext>
              </a:extLst>
            </p:cNvPr>
            <p:cNvSpPr/>
            <p:nvPr/>
          </p:nvSpPr>
          <p:spPr>
            <a:xfrm>
              <a:off x="751774" y="4773343"/>
              <a:ext cx="1440000" cy="830997"/>
            </a:xfrm>
            <a:prstGeom prst="rect">
              <a:avLst/>
            </a:prstGeom>
          </p:spPr>
          <p:txBody>
            <a:bodyPr wrap="square">
              <a:spAutoFit/>
            </a:bodyPr>
            <a:lstStyle/>
            <a:p>
              <a:pPr algn="ctr"/>
              <a:r>
                <a:rPr lang="hr-HR" sz="2400" dirty="0">
                  <a:solidFill>
                    <a:schemeClr val="tx2"/>
                  </a:solidFill>
                </a:rPr>
                <a:t>Postanak </a:t>
              </a:r>
              <a:endParaRPr lang="en-US" sz="2400" dirty="0">
                <a:solidFill>
                  <a:schemeClr val="tx2"/>
                </a:solidFill>
              </a:endParaRPr>
            </a:p>
            <a:p>
              <a:pPr algn="ctr"/>
              <a:r>
                <a:rPr lang="hr-HR" sz="2400" dirty="0">
                  <a:solidFill>
                    <a:schemeClr val="tx2"/>
                  </a:solidFill>
                </a:rPr>
                <a:t>1</a:t>
              </a:r>
              <a:r>
                <a:rPr lang="en-US" sz="2400" dirty="0">
                  <a:solidFill>
                    <a:schemeClr val="tx2"/>
                  </a:solidFill>
                </a:rPr>
                <a:t>5 </a:t>
              </a:r>
            </a:p>
          </p:txBody>
        </p:sp>
      </p:grpSp>
      <p:grpSp>
        <p:nvGrpSpPr>
          <p:cNvPr id="22" name="Group 21">
            <a:extLst>
              <a:ext uri="{FF2B5EF4-FFF2-40B4-BE49-F238E27FC236}">
                <a16:creationId xmlns:a16="http://schemas.microsoft.com/office/drawing/2014/main" id="{4B680D0D-C4AE-4970-A19D-091A6969AC02}"/>
              </a:ext>
            </a:extLst>
          </p:cNvPr>
          <p:cNvGrpSpPr/>
          <p:nvPr/>
        </p:nvGrpSpPr>
        <p:grpSpPr>
          <a:xfrm>
            <a:off x="2776701" y="3164814"/>
            <a:ext cx="1440934" cy="2439526"/>
            <a:chOff x="2776701" y="3164814"/>
            <a:chExt cx="1440934" cy="2439526"/>
          </a:xfrm>
        </p:grpSpPr>
        <p:pic>
          <p:nvPicPr>
            <p:cNvPr id="10" name="Picture 9">
              <a:extLst>
                <a:ext uri="{FF2B5EF4-FFF2-40B4-BE49-F238E27FC236}">
                  <a16:creationId xmlns:a16="http://schemas.microsoft.com/office/drawing/2014/main" id="{E814BA26-98AF-4A36-859B-62B277DBC3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781375" y="3164814"/>
              <a:ext cx="1436260" cy="1440000"/>
            </a:xfrm>
            <a:prstGeom prst="rect">
              <a:avLst/>
            </a:prstGeom>
          </p:spPr>
        </p:pic>
        <p:sp>
          <p:nvSpPr>
            <p:cNvPr id="15" name="Rectangle 14">
              <a:extLst>
                <a:ext uri="{FF2B5EF4-FFF2-40B4-BE49-F238E27FC236}">
                  <a16:creationId xmlns:a16="http://schemas.microsoft.com/office/drawing/2014/main" id="{1979FF95-C7E4-4D5F-BAC4-CF646FF80574}"/>
                </a:ext>
              </a:extLst>
            </p:cNvPr>
            <p:cNvSpPr/>
            <p:nvPr/>
          </p:nvSpPr>
          <p:spPr>
            <a:xfrm>
              <a:off x="2776701" y="4773343"/>
              <a:ext cx="1440002" cy="830997"/>
            </a:xfrm>
            <a:prstGeom prst="rect">
              <a:avLst/>
            </a:prstGeom>
          </p:spPr>
          <p:txBody>
            <a:bodyPr wrap="square">
              <a:spAutoFit/>
            </a:bodyPr>
            <a:lstStyle/>
            <a:p>
              <a:pPr algn="ctr"/>
              <a:r>
                <a:rPr lang="en-US" sz="2400" dirty="0" err="1">
                  <a:solidFill>
                    <a:schemeClr val="tx2"/>
                  </a:solidFill>
                </a:rPr>
                <a:t>Izlazak</a:t>
              </a:r>
              <a:r>
                <a:rPr lang="hr-HR" sz="2400" dirty="0">
                  <a:solidFill>
                    <a:schemeClr val="tx2"/>
                  </a:solidFill>
                </a:rPr>
                <a:t> </a:t>
              </a:r>
              <a:endParaRPr lang="en-US" sz="2400" dirty="0">
                <a:solidFill>
                  <a:schemeClr val="tx2"/>
                </a:solidFill>
              </a:endParaRPr>
            </a:p>
            <a:p>
              <a:pPr algn="ctr"/>
              <a:r>
                <a:rPr lang="hr-HR" sz="2400" dirty="0">
                  <a:solidFill>
                    <a:schemeClr val="tx2"/>
                  </a:solidFill>
                </a:rPr>
                <a:t>1</a:t>
              </a:r>
              <a:r>
                <a:rPr lang="en-US" sz="2400" dirty="0">
                  <a:solidFill>
                    <a:schemeClr val="tx2"/>
                  </a:solidFill>
                </a:rPr>
                <a:t>2 </a:t>
              </a:r>
            </a:p>
          </p:txBody>
        </p:sp>
      </p:grpSp>
      <p:grpSp>
        <p:nvGrpSpPr>
          <p:cNvPr id="23" name="Group 22">
            <a:extLst>
              <a:ext uri="{FF2B5EF4-FFF2-40B4-BE49-F238E27FC236}">
                <a16:creationId xmlns:a16="http://schemas.microsoft.com/office/drawing/2014/main" id="{70A16193-578A-41F9-B755-2F5A2715AE40}"/>
              </a:ext>
            </a:extLst>
          </p:cNvPr>
          <p:cNvGrpSpPr/>
          <p:nvPr/>
        </p:nvGrpSpPr>
        <p:grpSpPr>
          <a:xfrm>
            <a:off x="4853566" y="3164814"/>
            <a:ext cx="1440002" cy="2442017"/>
            <a:chOff x="4853566" y="3164814"/>
            <a:chExt cx="1440002" cy="2442017"/>
          </a:xfrm>
        </p:grpSpPr>
        <p:pic>
          <p:nvPicPr>
            <p:cNvPr id="11" name="Picture 10" descr="A picture containing pinwheel&#10;&#10;Description automatically generated">
              <a:extLst>
                <a:ext uri="{FF2B5EF4-FFF2-40B4-BE49-F238E27FC236}">
                  <a16:creationId xmlns:a16="http://schemas.microsoft.com/office/drawing/2014/main" id="{820C2895-0FF3-4120-9E3A-D954CEF75C3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53566" y="3164814"/>
              <a:ext cx="1440000" cy="1440000"/>
            </a:xfrm>
            <a:prstGeom prst="rect">
              <a:avLst/>
            </a:prstGeom>
          </p:spPr>
        </p:pic>
        <p:sp>
          <p:nvSpPr>
            <p:cNvPr id="16" name="Rectangle 15">
              <a:extLst>
                <a:ext uri="{FF2B5EF4-FFF2-40B4-BE49-F238E27FC236}">
                  <a16:creationId xmlns:a16="http://schemas.microsoft.com/office/drawing/2014/main" id="{A4496E59-BDAB-465E-A952-B0BD27BE6433}"/>
                </a:ext>
              </a:extLst>
            </p:cNvPr>
            <p:cNvSpPr/>
            <p:nvPr/>
          </p:nvSpPr>
          <p:spPr>
            <a:xfrm>
              <a:off x="4853566" y="4775834"/>
              <a:ext cx="1440002" cy="830997"/>
            </a:xfrm>
            <a:prstGeom prst="rect">
              <a:avLst/>
            </a:prstGeom>
          </p:spPr>
          <p:txBody>
            <a:bodyPr wrap="square">
              <a:spAutoFit/>
            </a:bodyPr>
            <a:lstStyle/>
            <a:p>
              <a:pPr algn="ctr"/>
              <a:r>
                <a:rPr lang="en-US" sz="2400" dirty="0" err="1">
                  <a:solidFill>
                    <a:schemeClr val="tx2"/>
                  </a:solidFill>
                </a:rPr>
                <a:t>Izlazak</a:t>
              </a:r>
              <a:r>
                <a:rPr lang="en-US" sz="2400" dirty="0">
                  <a:solidFill>
                    <a:schemeClr val="tx2"/>
                  </a:solidFill>
                </a:rPr>
                <a:t> </a:t>
              </a:r>
            </a:p>
            <a:p>
              <a:pPr algn="ctr"/>
              <a:r>
                <a:rPr lang="en-US" sz="2400" dirty="0">
                  <a:solidFill>
                    <a:schemeClr val="tx2"/>
                  </a:solidFill>
                </a:rPr>
                <a:t>34:6-7</a:t>
              </a:r>
            </a:p>
          </p:txBody>
        </p:sp>
      </p:grpSp>
      <p:sp>
        <p:nvSpPr>
          <p:cNvPr id="18" name="Rectangle 17">
            <a:extLst>
              <a:ext uri="{FF2B5EF4-FFF2-40B4-BE49-F238E27FC236}">
                <a16:creationId xmlns:a16="http://schemas.microsoft.com/office/drawing/2014/main" id="{AE3D034F-9321-4657-9B6A-1273DDCC630A}"/>
              </a:ext>
            </a:extLst>
          </p:cNvPr>
          <p:cNvSpPr/>
          <p:nvPr/>
        </p:nvSpPr>
        <p:spPr>
          <a:xfrm>
            <a:off x="685800" y="2918690"/>
            <a:ext cx="1600200" cy="39393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Rectangle 18">
            <a:extLst>
              <a:ext uri="{FF2B5EF4-FFF2-40B4-BE49-F238E27FC236}">
                <a16:creationId xmlns:a16="http://schemas.microsoft.com/office/drawing/2014/main" id="{26614EB5-486A-4CA3-A47E-44D751966F4F}"/>
              </a:ext>
            </a:extLst>
          </p:cNvPr>
          <p:cNvSpPr/>
          <p:nvPr/>
        </p:nvSpPr>
        <p:spPr>
          <a:xfrm>
            <a:off x="2776701" y="2918690"/>
            <a:ext cx="1600200" cy="39393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Rectangle 19">
            <a:extLst>
              <a:ext uri="{FF2B5EF4-FFF2-40B4-BE49-F238E27FC236}">
                <a16:creationId xmlns:a16="http://schemas.microsoft.com/office/drawing/2014/main" id="{EE0BEFD9-2493-4BE5-AFC1-5341F7DFBCFB}"/>
              </a:ext>
            </a:extLst>
          </p:cNvPr>
          <p:cNvSpPr/>
          <p:nvPr/>
        </p:nvSpPr>
        <p:spPr>
          <a:xfrm>
            <a:off x="4839530" y="2918690"/>
            <a:ext cx="1600200" cy="39393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ectangle 20">
            <a:extLst>
              <a:ext uri="{FF2B5EF4-FFF2-40B4-BE49-F238E27FC236}">
                <a16:creationId xmlns:a16="http://schemas.microsoft.com/office/drawing/2014/main" id="{D7FE8F10-78D2-4018-A4B8-AA2EC78CD32B}"/>
              </a:ext>
            </a:extLst>
          </p:cNvPr>
          <p:cNvSpPr/>
          <p:nvPr/>
        </p:nvSpPr>
        <p:spPr>
          <a:xfrm>
            <a:off x="6850331" y="2918690"/>
            <a:ext cx="1600200" cy="39393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9592208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8"/>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nextCondLst>
                <p:cond evt="onClick" delay="0">
                  <p:tgtEl>
                    <p:spTgt spid="18"/>
                  </p:tgtEl>
                </p:cond>
              </p:nextCondLst>
            </p:seq>
            <p:seq concurrent="1" nextAc="seek">
              <p:cTn id="7" restart="whenNotActive" fill="hold" evtFilter="cancelBubble" nodeType="interactiveSeq">
                <p:stCondLst>
                  <p:cond evt="onClick" delay="0">
                    <p:tgtEl>
                      <p:spTgt spid="19"/>
                    </p:tgtEl>
                  </p:cond>
                </p:stCondLst>
                <p:endSync evt="end" delay="0">
                  <p:rtn val="all"/>
                </p:endSync>
                <p:childTnLst>
                  <p:par>
                    <p:cTn id="8" fill="hold">
                      <p:stCondLst>
                        <p:cond delay="0"/>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childTnLst>
                                </p:cTn>
                              </p:par>
                            </p:childTnLst>
                          </p:cTn>
                        </p:par>
                      </p:childTnLst>
                    </p:cTn>
                  </p:par>
                </p:childTnLst>
              </p:cTn>
              <p:nextCondLst>
                <p:cond evt="onClick" delay="0">
                  <p:tgtEl>
                    <p:spTgt spid="19"/>
                  </p:tgtEl>
                </p:cond>
              </p:nextCondLst>
            </p:seq>
            <p:seq concurrent="1" nextAc="seek">
              <p:cTn id="12" restart="whenNotActive" fill="hold" evtFilter="cancelBubble" nodeType="interactiveSeq">
                <p:stCondLst>
                  <p:cond evt="onClick" delay="0">
                    <p:tgtEl>
                      <p:spTgt spid="20"/>
                    </p:tgtEl>
                  </p:cond>
                </p:stCondLst>
                <p:endSync evt="end" delay="0">
                  <p:rtn val="all"/>
                </p:endSync>
                <p:childTnLst>
                  <p:par>
                    <p:cTn id="13" fill="hold">
                      <p:stCondLst>
                        <p:cond delay="0"/>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childTnLst>
                          </p:cTn>
                        </p:par>
                      </p:childTnLst>
                    </p:cTn>
                  </p:par>
                </p:childTnLst>
              </p:cTn>
              <p:nextCondLst>
                <p:cond evt="onClick" delay="0">
                  <p:tgtEl>
                    <p:spTgt spid="20"/>
                  </p:tgtEl>
                </p:cond>
              </p:nextCondLst>
            </p:seq>
            <p:seq concurrent="1" nextAc="seek">
              <p:cTn id="17" restart="whenNotActive" fill="hold" evtFilter="cancelBubble" nodeType="interactiveSeq">
                <p:stCondLst>
                  <p:cond evt="onClick" delay="0">
                    <p:tgtEl>
                      <p:spTgt spid="21"/>
                    </p:tgtEl>
                  </p:cond>
                </p:stCondLst>
                <p:endSync evt="end" delay="0">
                  <p:rtn val="all"/>
                </p:endSync>
                <p:childTnLst>
                  <p:par>
                    <p:cTn id="18" fill="hold">
                      <p:stCondLst>
                        <p:cond delay="0"/>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4"/>
                                        </p:tgtEl>
                                        <p:attrNameLst>
                                          <p:attrName>style.visibility</p:attrName>
                                        </p:attrNameLst>
                                      </p:cBhvr>
                                      <p:to>
                                        <p:strVal val="visible"/>
                                      </p:to>
                                    </p:set>
                                  </p:childTnLst>
                                </p:cTn>
                              </p:par>
                            </p:childTnLst>
                          </p:cTn>
                        </p:par>
                      </p:childTnLst>
                    </p:cTn>
                  </p:par>
                </p:childTnLst>
              </p:cTn>
              <p:nextCondLst>
                <p:cond evt="onClick" delay="0">
                  <p:tgtEl>
                    <p:spTgt spid="21"/>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792E256-9D09-406D-99D3-9A2A3657BBCA}"/>
              </a:ext>
            </a:extLst>
          </p:cNvPr>
          <p:cNvSpPr>
            <a:spLocks noGrp="1"/>
          </p:cNvSpPr>
          <p:nvPr>
            <p:ph type="body" sz="quarter" idx="11"/>
          </p:nvPr>
        </p:nvSpPr>
        <p:spPr>
          <a:xfrm>
            <a:off x="1176338" y="1830647"/>
            <a:ext cx="7021364" cy="963613"/>
          </a:xfrm>
        </p:spPr>
        <p:txBody>
          <a:bodyPr>
            <a:noAutofit/>
          </a:bodyPr>
          <a:lstStyle/>
          <a:p>
            <a:pPr>
              <a:lnSpc>
                <a:spcPct val="120000"/>
              </a:lnSpc>
            </a:pPr>
            <a:r>
              <a:rPr lang="hr-HR" dirty="0"/>
              <a:t>2. pitanje: Pošto sam sada prihvaćen, kako da živim u svom odnosu s Bogom?</a:t>
            </a:r>
            <a:endParaRPr lang="en-US" dirty="0"/>
          </a:p>
        </p:txBody>
      </p:sp>
      <p:sp>
        <p:nvSpPr>
          <p:cNvPr id="2" name="Title 1">
            <a:extLst>
              <a:ext uri="{FF2B5EF4-FFF2-40B4-BE49-F238E27FC236}">
                <a16:creationId xmlns:a16="http://schemas.microsoft.com/office/drawing/2014/main" id="{23C3A5B0-5CAF-4A86-83BF-ADE11089B299}"/>
              </a:ext>
            </a:extLst>
          </p:cNvPr>
          <p:cNvSpPr>
            <a:spLocks noGrp="1"/>
          </p:cNvSpPr>
          <p:nvPr>
            <p:ph type="title"/>
          </p:nvPr>
        </p:nvSpPr>
        <p:spPr/>
        <p:txBody>
          <a:bodyPr/>
          <a:lstStyle/>
          <a:p>
            <a:r>
              <a:rPr lang="hr-HR" dirty="0"/>
              <a:t>Drugo pitanje saveza</a:t>
            </a:r>
            <a:endParaRPr lang="en-US" dirty="0"/>
          </a:p>
        </p:txBody>
      </p:sp>
      <p:sp>
        <p:nvSpPr>
          <p:cNvPr id="27" name="Freeform: Shape 26">
            <a:extLst>
              <a:ext uri="{FF2B5EF4-FFF2-40B4-BE49-F238E27FC236}">
                <a16:creationId xmlns:a16="http://schemas.microsoft.com/office/drawing/2014/main" id="{662FD661-F459-4C62-9F67-23C9C5D806C7}"/>
              </a:ext>
            </a:extLst>
          </p:cNvPr>
          <p:cNvSpPr/>
          <p:nvPr/>
        </p:nvSpPr>
        <p:spPr>
          <a:xfrm flipH="1">
            <a:off x="435769" y="3120058"/>
            <a:ext cx="3188761" cy="3857684"/>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EAF322E1-0E63-4DF0-AAB7-38F1F6BF757F}"/>
              </a:ext>
            </a:extLst>
          </p:cNvPr>
          <p:cNvSpPr/>
          <p:nvPr/>
        </p:nvSpPr>
        <p:spPr>
          <a:xfrm>
            <a:off x="5319620" y="3120058"/>
            <a:ext cx="3530466" cy="3857685"/>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43C67F09-6DDD-40C8-8BE5-CE291907CD96}"/>
              </a:ext>
            </a:extLst>
          </p:cNvPr>
          <p:cNvSpPr txBox="1"/>
          <p:nvPr/>
        </p:nvSpPr>
        <p:spPr>
          <a:xfrm>
            <a:off x="3624530" y="4372545"/>
            <a:ext cx="1687152" cy="3170099"/>
          </a:xfrm>
          <a:prstGeom prst="rect">
            <a:avLst/>
          </a:prstGeom>
          <a:noFill/>
        </p:spPr>
        <p:txBody>
          <a:bodyPr wrap="square" rtlCol="0">
            <a:spAutoFit/>
          </a:bodyPr>
          <a:lstStyle/>
          <a:p>
            <a:r>
              <a:rPr lang="en-US" sz="20000" dirty="0">
                <a:solidFill>
                  <a:schemeClr val="accent3">
                    <a:lumMod val="50000"/>
                  </a:schemeClr>
                </a:solidFill>
                <a:sym typeface="Wingdings 2" panose="05020102010507070707" pitchFamily="18" charset="2"/>
              </a:rPr>
              <a:t></a:t>
            </a:r>
            <a:endParaRPr lang="en-US" sz="20000" dirty="0">
              <a:solidFill>
                <a:schemeClr val="accent3">
                  <a:lumMod val="50000"/>
                </a:schemeClr>
              </a:solidFill>
            </a:endParaRPr>
          </a:p>
        </p:txBody>
      </p:sp>
      <p:cxnSp>
        <p:nvCxnSpPr>
          <p:cNvPr id="33" name="Straight Connector 32">
            <a:extLst>
              <a:ext uri="{FF2B5EF4-FFF2-40B4-BE49-F238E27FC236}">
                <a16:creationId xmlns:a16="http://schemas.microsoft.com/office/drawing/2014/main" id="{E32940DD-8A7D-4197-A008-77A182126FCF}"/>
              </a:ext>
            </a:extLst>
          </p:cNvPr>
          <p:cNvCxnSpPr>
            <a:cxnSpLocks/>
          </p:cNvCxnSpPr>
          <p:nvPr/>
        </p:nvCxnSpPr>
        <p:spPr>
          <a:xfrm flipV="1">
            <a:off x="4539344" y="2928257"/>
            <a:ext cx="0" cy="1547600"/>
          </a:xfrm>
          <a:prstGeom prst="line">
            <a:avLst/>
          </a:prstGeom>
          <a:ln w="203200">
            <a:tailEnd type="triangle"/>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854C346E-BBCA-44B9-B468-E454E99AE408}"/>
              </a:ext>
            </a:extLst>
          </p:cNvPr>
          <p:cNvSpPr txBox="1">
            <a:spLocks/>
          </p:cNvSpPr>
          <p:nvPr/>
        </p:nvSpPr>
        <p:spPr>
          <a:xfrm>
            <a:off x="9586" y="5530163"/>
            <a:ext cx="2677887"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bez zakona</a:t>
            </a:r>
            <a:endParaRPr lang="en-US" dirty="0"/>
          </a:p>
        </p:txBody>
      </p:sp>
      <p:sp>
        <p:nvSpPr>
          <p:cNvPr id="36" name="Text Placeholder 3">
            <a:extLst>
              <a:ext uri="{FF2B5EF4-FFF2-40B4-BE49-F238E27FC236}">
                <a16:creationId xmlns:a16="http://schemas.microsoft.com/office/drawing/2014/main" id="{836954A9-410A-4552-B80D-3C20F11682F1}"/>
              </a:ext>
            </a:extLst>
          </p:cNvPr>
          <p:cNvSpPr txBox="1">
            <a:spLocks/>
          </p:cNvSpPr>
          <p:nvPr/>
        </p:nvSpPr>
        <p:spPr>
          <a:xfrm>
            <a:off x="6660757" y="5530163"/>
            <a:ext cx="2330843"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legalizma</a:t>
            </a:r>
            <a:endParaRPr lang="en-US" dirty="0"/>
          </a:p>
        </p:txBody>
      </p:sp>
      <p:sp>
        <p:nvSpPr>
          <p:cNvPr id="39" name="Text Placeholder 3">
            <a:extLst>
              <a:ext uri="{FF2B5EF4-FFF2-40B4-BE49-F238E27FC236}">
                <a16:creationId xmlns:a16="http://schemas.microsoft.com/office/drawing/2014/main" id="{1CF087DF-1F59-43D5-91BA-20977B5FD6CB}"/>
              </a:ext>
            </a:extLst>
          </p:cNvPr>
          <p:cNvSpPr txBox="1">
            <a:spLocks/>
          </p:cNvSpPr>
          <p:nvPr/>
        </p:nvSpPr>
        <p:spPr>
          <a:xfrm>
            <a:off x="-7938" y="4483548"/>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milosti</a:t>
            </a:r>
            <a:endParaRPr lang="en-US" dirty="0"/>
          </a:p>
        </p:txBody>
      </p:sp>
    </p:spTree>
    <p:extLst>
      <p:ext uri="{BB962C8B-B14F-4D97-AF65-F5344CB8AC3E}">
        <p14:creationId xmlns:p14="http://schemas.microsoft.com/office/powerpoint/2010/main" val="228371892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792E256-9D09-406D-99D3-9A2A3657BBCA}"/>
              </a:ext>
            </a:extLst>
          </p:cNvPr>
          <p:cNvSpPr>
            <a:spLocks noGrp="1"/>
          </p:cNvSpPr>
          <p:nvPr>
            <p:ph type="body" sz="quarter" idx="11"/>
          </p:nvPr>
        </p:nvSpPr>
        <p:spPr>
          <a:xfrm>
            <a:off x="1176338" y="1830647"/>
            <a:ext cx="7021364" cy="963613"/>
          </a:xfrm>
        </p:spPr>
        <p:txBody>
          <a:bodyPr>
            <a:noAutofit/>
          </a:bodyPr>
          <a:lstStyle/>
          <a:p>
            <a:pPr>
              <a:lnSpc>
                <a:spcPct val="120000"/>
              </a:lnSpc>
            </a:pPr>
            <a:r>
              <a:rPr lang="hr-HR" dirty="0"/>
              <a:t>2. pitanje: Pošto sam sada prihvaćen, kako da živim u svom odnosu s Bogom?</a:t>
            </a:r>
            <a:endParaRPr lang="en-US" dirty="0"/>
          </a:p>
        </p:txBody>
      </p:sp>
      <p:sp>
        <p:nvSpPr>
          <p:cNvPr id="2" name="Title 1">
            <a:extLst>
              <a:ext uri="{FF2B5EF4-FFF2-40B4-BE49-F238E27FC236}">
                <a16:creationId xmlns:a16="http://schemas.microsoft.com/office/drawing/2014/main" id="{23C3A5B0-5CAF-4A86-83BF-ADE11089B299}"/>
              </a:ext>
            </a:extLst>
          </p:cNvPr>
          <p:cNvSpPr>
            <a:spLocks noGrp="1"/>
          </p:cNvSpPr>
          <p:nvPr>
            <p:ph type="title"/>
          </p:nvPr>
        </p:nvSpPr>
        <p:spPr/>
        <p:txBody>
          <a:bodyPr/>
          <a:lstStyle/>
          <a:p>
            <a:r>
              <a:rPr lang="hr-HR" dirty="0"/>
              <a:t>Drugo pitanje saveza</a:t>
            </a:r>
            <a:endParaRPr lang="en-US" dirty="0"/>
          </a:p>
        </p:txBody>
      </p:sp>
      <p:sp>
        <p:nvSpPr>
          <p:cNvPr id="7" name="Text Placeholder 3">
            <a:extLst>
              <a:ext uri="{FF2B5EF4-FFF2-40B4-BE49-F238E27FC236}">
                <a16:creationId xmlns:a16="http://schemas.microsoft.com/office/drawing/2014/main" id="{2381D08A-D91E-4784-9F60-002425324DA4}"/>
              </a:ext>
            </a:extLst>
          </p:cNvPr>
          <p:cNvSpPr txBox="1">
            <a:spLocks/>
          </p:cNvSpPr>
          <p:nvPr/>
        </p:nvSpPr>
        <p:spPr>
          <a:xfrm>
            <a:off x="-7938" y="4394635"/>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Srce milosti</a:t>
            </a:r>
            <a:endParaRPr lang="en-US" dirty="0"/>
          </a:p>
        </p:txBody>
      </p:sp>
      <p:sp>
        <p:nvSpPr>
          <p:cNvPr id="27" name="Freeform: Shape 26">
            <a:extLst>
              <a:ext uri="{FF2B5EF4-FFF2-40B4-BE49-F238E27FC236}">
                <a16:creationId xmlns:a16="http://schemas.microsoft.com/office/drawing/2014/main" id="{662FD661-F459-4C62-9F67-23C9C5D806C7}"/>
              </a:ext>
            </a:extLst>
          </p:cNvPr>
          <p:cNvSpPr/>
          <p:nvPr/>
        </p:nvSpPr>
        <p:spPr>
          <a:xfrm flipH="1">
            <a:off x="435769" y="3120058"/>
            <a:ext cx="3188761" cy="3857684"/>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EAF322E1-0E63-4DF0-AAB7-38F1F6BF757F}"/>
              </a:ext>
            </a:extLst>
          </p:cNvPr>
          <p:cNvSpPr/>
          <p:nvPr/>
        </p:nvSpPr>
        <p:spPr>
          <a:xfrm>
            <a:off x="5319620" y="3120058"/>
            <a:ext cx="3530466" cy="3857685"/>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43C67F09-6DDD-40C8-8BE5-CE291907CD96}"/>
              </a:ext>
            </a:extLst>
          </p:cNvPr>
          <p:cNvSpPr txBox="1"/>
          <p:nvPr/>
        </p:nvSpPr>
        <p:spPr>
          <a:xfrm>
            <a:off x="3624530" y="4372545"/>
            <a:ext cx="1687152" cy="3170099"/>
          </a:xfrm>
          <a:prstGeom prst="rect">
            <a:avLst/>
          </a:prstGeom>
          <a:noFill/>
        </p:spPr>
        <p:txBody>
          <a:bodyPr wrap="square" rtlCol="0">
            <a:spAutoFit/>
          </a:bodyPr>
          <a:lstStyle/>
          <a:p>
            <a:r>
              <a:rPr lang="en-US" sz="20000" dirty="0">
                <a:solidFill>
                  <a:schemeClr val="accent3">
                    <a:lumMod val="50000"/>
                  </a:schemeClr>
                </a:solidFill>
                <a:sym typeface="Wingdings 2" panose="05020102010507070707" pitchFamily="18" charset="2"/>
              </a:rPr>
              <a:t></a:t>
            </a:r>
            <a:endParaRPr lang="en-US" sz="20000" dirty="0">
              <a:solidFill>
                <a:schemeClr val="accent3">
                  <a:lumMod val="50000"/>
                </a:schemeClr>
              </a:solidFill>
            </a:endParaRPr>
          </a:p>
        </p:txBody>
      </p:sp>
      <p:sp>
        <p:nvSpPr>
          <p:cNvPr id="35" name="Text Placeholder 3">
            <a:extLst>
              <a:ext uri="{FF2B5EF4-FFF2-40B4-BE49-F238E27FC236}">
                <a16:creationId xmlns:a16="http://schemas.microsoft.com/office/drawing/2014/main" id="{854C346E-BBCA-44B9-B468-E454E99AE408}"/>
              </a:ext>
            </a:extLst>
          </p:cNvPr>
          <p:cNvSpPr txBox="1">
            <a:spLocks/>
          </p:cNvSpPr>
          <p:nvPr/>
        </p:nvSpPr>
        <p:spPr>
          <a:xfrm>
            <a:off x="9586" y="5530163"/>
            <a:ext cx="2677887"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bez zakona</a:t>
            </a:r>
            <a:endParaRPr lang="en-US" dirty="0"/>
          </a:p>
        </p:txBody>
      </p:sp>
      <p:sp>
        <p:nvSpPr>
          <p:cNvPr id="36" name="Text Placeholder 3">
            <a:extLst>
              <a:ext uri="{FF2B5EF4-FFF2-40B4-BE49-F238E27FC236}">
                <a16:creationId xmlns:a16="http://schemas.microsoft.com/office/drawing/2014/main" id="{836954A9-410A-4552-B80D-3C20F11682F1}"/>
              </a:ext>
            </a:extLst>
          </p:cNvPr>
          <p:cNvSpPr txBox="1">
            <a:spLocks/>
          </p:cNvSpPr>
          <p:nvPr/>
        </p:nvSpPr>
        <p:spPr>
          <a:xfrm>
            <a:off x="6660757" y="5530163"/>
            <a:ext cx="2330843"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legalizma</a:t>
            </a:r>
            <a:endParaRPr lang="en-US" dirty="0"/>
          </a:p>
        </p:txBody>
      </p:sp>
      <p:sp>
        <p:nvSpPr>
          <p:cNvPr id="9" name="Text Placeholder 8">
            <a:extLst>
              <a:ext uri="{FF2B5EF4-FFF2-40B4-BE49-F238E27FC236}">
                <a16:creationId xmlns:a16="http://schemas.microsoft.com/office/drawing/2014/main" id="{AC738D55-F201-490B-88B6-A4106BA8DBB2}"/>
              </a:ext>
            </a:extLst>
          </p:cNvPr>
          <p:cNvSpPr>
            <a:spLocks noGrp="1"/>
          </p:cNvSpPr>
          <p:nvPr>
            <p:ph type="body" sz="quarter" idx="10"/>
          </p:nvPr>
        </p:nvSpPr>
        <p:spPr/>
        <p:txBody>
          <a:bodyPr/>
          <a:lstStyle/>
          <a:p>
            <a:endParaRPr lang="en-US"/>
          </a:p>
        </p:txBody>
      </p:sp>
    </p:spTree>
    <p:extLst>
      <p:ext uri="{BB962C8B-B14F-4D97-AF65-F5344CB8AC3E}">
        <p14:creationId xmlns:p14="http://schemas.microsoft.com/office/powerpoint/2010/main" val="401106280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51572F42-8B74-4416-8FEF-C2635C317679}"/>
              </a:ext>
            </a:extLst>
          </p:cNvPr>
          <p:cNvSpPr>
            <a:spLocks noGrp="1"/>
          </p:cNvSpPr>
          <p:nvPr>
            <p:ph type="body" sz="quarter" idx="10"/>
          </p:nvPr>
        </p:nvSpPr>
        <p:spPr>
          <a:xfrm>
            <a:off x="1176338" y="3206750"/>
            <a:ext cx="6799262" cy="514647"/>
          </a:xfrm>
        </p:spPr>
        <p:txBody>
          <a:bodyPr>
            <a:normAutofit lnSpcReduction="10000"/>
          </a:bodyPr>
          <a:lstStyle/>
          <a:p>
            <a:r>
              <a:rPr lang="hr-HR" dirty="0"/>
              <a:t>Kako služim svome kralju?</a:t>
            </a:r>
            <a:endParaRPr lang="en-US" dirty="0"/>
          </a:p>
        </p:txBody>
      </p:sp>
      <p:sp>
        <p:nvSpPr>
          <p:cNvPr id="3" name="Text Placeholder 2">
            <a:extLst>
              <a:ext uri="{FF2B5EF4-FFF2-40B4-BE49-F238E27FC236}">
                <a16:creationId xmlns:a16="http://schemas.microsoft.com/office/drawing/2014/main" id="{9792E256-9D09-406D-99D3-9A2A3657BBCA}"/>
              </a:ext>
            </a:extLst>
          </p:cNvPr>
          <p:cNvSpPr>
            <a:spLocks noGrp="1"/>
          </p:cNvSpPr>
          <p:nvPr>
            <p:ph type="body" sz="quarter" idx="11"/>
          </p:nvPr>
        </p:nvSpPr>
        <p:spPr>
          <a:xfrm>
            <a:off x="1176338" y="1830647"/>
            <a:ext cx="7021364" cy="963613"/>
          </a:xfrm>
        </p:spPr>
        <p:txBody>
          <a:bodyPr>
            <a:noAutofit/>
          </a:bodyPr>
          <a:lstStyle/>
          <a:p>
            <a:pPr>
              <a:lnSpc>
                <a:spcPct val="120000"/>
              </a:lnSpc>
            </a:pPr>
            <a:r>
              <a:rPr lang="hr-HR" dirty="0"/>
              <a:t>2. pitanje: Pošto sam sada prihvaćen, kako da živim u svom odnosu s Bogom?</a:t>
            </a:r>
            <a:endParaRPr lang="en-US" dirty="0"/>
          </a:p>
        </p:txBody>
      </p:sp>
      <p:sp>
        <p:nvSpPr>
          <p:cNvPr id="2" name="Title 1">
            <a:extLst>
              <a:ext uri="{FF2B5EF4-FFF2-40B4-BE49-F238E27FC236}">
                <a16:creationId xmlns:a16="http://schemas.microsoft.com/office/drawing/2014/main" id="{23C3A5B0-5CAF-4A86-83BF-ADE11089B299}"/>
              </a:ext>
            </a:extLst>
          </p:cNvPr>
          <p:cNvSpPr>
            <a:spLocks noGrp="1"/>
          </p:cNvSpPr>
          <p:nvPr>
            <p:ph type="title"/>
          </p:nvPr>
        </p:nvSpPr>
        <p:spPr/>
        <p:txBody>
          <a:bodyPr/>
          <a:lstStyle/>
          <a:p>
            <a:r>
              <a:rPr lang="hr-HR" dirty="0"/>
              <a:t>Drugo pitanje saveza</a:t>
            </a:r>
            <a:endParaRPr lang="en-US" dirty="0"/>
          </a:p>
        </p:txBody>
      </p:sp>
      <p:sp>
        <p:nvSpPr>
          <p:cNvPr id="5" name="Text Placeholder 3">
            <a:extLst>
              <a:ext uri="{FF2B5EF4-FFF2-40B4-BE49-F238E27FC236}">
                <a16:creationId xmlns:a16="http://schemas.microsoft.com/office/drawing/2014/main" id="{DCA95A12-248C-4CA6-A579-7A8515E1AC03}"/>
              </a:ext>
            </a:extLst>
          </p:cNvPr>
          <p:cNvSpPr txBox="1">
            <a:spLocks/>
          </p:cNvSpPr>
          <p:nvPr/>
        </p:nvSpPr>
        <p:spPr>
          <a:xfrm>
            <a:off x="1168400" y="3721397"/>
            <a:ext cx="6799262"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r>
              <a:rPr lang="hr-HR" dirty="0"/>
              <a:t>Kako ljubim svog nebeskog oca</a:t>
            </a:r>
            <a:r>
              <a:rPr lang="en-US" dirty="0"/>
              <a:t>?</a:t>
            </a:r>
          </a:p>
        </p:txBody>
      </p:sp>
      <p:sp>
        <p:nvSpPr>
          <p:cNvPr id="6" name="Text Placeholder 3">
            <a:extLst>
              <a:ext uri="{FF2B5EF4-FFF2-40B4-BE49-F238E27FC236}">
                <a16:creationId xmlns:a16="http://schemas.microsoft.com/office/drawing/2014/main" id="{861C4650-6662-45CE-9129-E9812A7A74C6}"/>
              </a:ext>
            </a:extLst>
          </p:cNvPr>
          <p:cNvSpPr txBox="1">
            <a:spLocks/>
          </p:cNvSpPr>
          <p:nvPr/>
        </p:nvSpPr>
        <p:spPr>
          <a:xfrm>
            <a:off x="1176338" y="4193511"/>
            <a:ext cx="6799262"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r>
              <a:rPr lang="hr-HR" dirty="0"/>
              <a:t>Kako štujem svog Boga</a:t>
            </a:r>
            <a:r>
              <a:rPr lang="en-US" dirty="0"/>
              <a:t>?</a:t>
            </a:r>
          </a:p>
        </p:txBody>
      </p:sp>
    </p:spTree>
    <p:extLst>
      <p:ext uri="{BB962C8B-B14F-4D97-AF65-F5344CB8AC3E}">
        <p14:creationId xmlns:p14="http://schemas.microsoft.com/office/powerpoint/2010/main" val="4237022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792E256-9D09-406D-99D3-9A2A3657BBCA}"/>
              </a:ext>
            </a:extLst>
          </p:cNvPr>
          <p:cNvSpPr>
            <a:spLocks noGrp="1"/>
          </p:cNvSpPr>
          <p:nvPr>
            <p:ph type="body" sz="quarter" idx="11"/>
          </p:nvPr>
        </p:nvSpPr>
        <p:spPr>
          <a:xfrm>
            <a:off x="1176338" y="1830647"/>
            <a:ext cx="7021364" cy="963613"/>
          </a:xfrm>
        </p:spPr>
        <p:txBody>
          <a:bodyPr>
            <a:noAutofit/>
          </a:bodyPr>
          <a:lstStyle/>
          <a:p>
            <a:pPr>
              <a:lnSpc>
                <a:spcPct val="120000"/>
              </a:lnSpc>
            </a:pPr>
            <a:r>
              <a:rPr lang="hr-HR" dirty="0"/>
              <a:t>2. pitanje: Pošto sam sada prihvaćen, kako da živim u svom odnosu s Bogom?</a:t>
            </a:r>
            <a:endParaRPr lang="en-US" dirty="0"/>
          </a:p>
        </p:txBody>
      </p:sp>
      <p:sp>
        <p:nvSpPr>
          <p:cNvPr id="2" name="Title 1">
            <a:extLst>
              <a:ext uri="{FF2B5EF4-FFF2-40B4-BE49-F238E27FC236}">
                <a16:creationId xmlns:a16="http://schemas.microsoft.com/office/drawing/2014/main" id="{23C3A5B0-5CAF-4A86-83BF-ADE11089B299}"/>
              </a:ext>
            </a:extLst>
          </p:cNvPr>
          <p:cNvSpPr>
            <a:spLocks noGrp="1"/>
          </p:cNvSpPr>
          <p:nvPr>
            <p:ph type="title"/>
          </p:nvPr>
        </p:nvSpPr>
        <p:spPr/>
        <p:txBody>
          <a:bodyPr/>
          <a:lstStyle/>
          <a:p>
            <a:r>
              <a:rPr lang="hr-HR" dirty="0"/>
              <a:t>Drugo pitanje saveza</a:t>
            </a:r>
            <a:endParaRPr lang="en-US" dirty="0"/>
          </a:p>
        </p:txBody>
      </p:sp>
      <p:sp>
        <p:nvSpPr>
          <p:cNvPr id="6" name="Text Placeholder 3">
            <a:extLst>
              <a:ext uri="{FF2B5EF4-FFF2-40B4-BE49-F238E27FC236}">
                <a16:creationId xmlns:a16="http://schemas.microsoft.com/office/drawing/2014/main" id="{861C4650-6662-45CE-9129-E9812A7A74C6}"/>
              </a:ext>
            </a:extLst>
          </p:cNvPr>
          <p:cNvSpPr txBox="1">
            <a:spLocks/>
          </p:cNvSpPr>
          <p:nvPr/>
        </p:nvSpPr>
        <p:spPr>
          <a:xfrm>
            <a:off x="0" y="3949818"/>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Sigurnost milosti</a:t>
            </a:r>
            <a:endParaRPr lang="en-US" dirty="0"/>
          </a:p>
        </p:txBody>
      </p:sp>
      <p:sp>
        <p:nvSpPr>
          <p:cNvPr id="7" name="Text Placeholder 3">
            <a:extLst>
              <a:ext uri="{FF2B5EF4-FFF2-40B4-BE49-F238E27FC236}">
                <a16:creationId xmlns:a16="http://schemas.microsoft.com/office/drawing/2014/main" id="{2381D08A-D91E-4784-9F60-002425324DA4}"/>
              </a:ext>
            </a:extLst>
          </p:cNvPr>
          <p:cNvSpPr txBox="1">
            <a:spLocks/>
          </p:cNvSpPr>
          <p:nvPr/>
        </p:nvSpPr>
        <p:spPr>
          <a:xfrm>
            <a:off x="-7938" y="4394635"/>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Srce milosti</a:t>
            </a:r>
            <a:endParaRPr lang="en-US" dirty="0"/>
          </a:p>
        </p:txBody>
      </p:sp>
      <p:sp>
        <p:nvSpPr>
          <p:cNvPr id="27" name="Freeform: Shape 26">
            <a:extLst>
              <a:ext uri="{FF2B5EF4-FFF2-40B4-BE49-F238E27FC236}">
                <a16:creationId xmlns:a16="http://schemas.microsoft.com/office/drawing/2014/main" id="{662FD661-F459-4C62-9F67-23C9C5D806C7}"/>
              </a:ext>
            </a:extLst>
          </p:cNvPr>
          <p:cNvSpPr/>
          <p:nvPr/>
        </p:nvSpPr>
        <p:spPr>
          <a:xfrm flipH="1">
            <a:off x="435769" y="3120058"/>
            <a:ext cx="3188761" cy="3857684"/>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EAF322E1-0E63-4DF0-AAB7-38F1F6BF757F}"/>
              </a:ext>
            </a:extLst>
          </p:cNvPr>
          <p:cNvSpPr/>
          <p:nvPr/>
        </p:nvSpPr>
        <p:spPr>
          <a:xfrm>
            <a:off x="5319620" y="3120058"/>
            <a:ext cx="3530466" cy="3857685"/>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43C67F09-6DDD-40C8-8BE5-CE291907CD96}"/>
              </a:ext>
            </a:extLst>
          </p:cNvPr>
          <p:cNvSpPr txBox="1"/>
          <p:nvPr/>
        </p:nvSpPr>
        <p:spPr>
          <a:xfrm>
            <a:off x="3624530" y="4372545"/>
            <a:ext cx="1687152" cy="3170099"/>
          </a:xfrm>
          <a:prstGeom prst="rect">
            <a:avLst/>
          </a:prstGeom>
          <a:noFill/>
        </p:spPr>
        <p:txBody>
          <a:bodyPr wrap="square" rtlCol="0">
            <a:spAutoFit/>
          </a:bodyPr>
          <a:lstStyle/>
          <a:p>
            <a:r>
              <a:rPr lang="en-US" sz="20000" dirty="0">
                <a:solidFill>
                  <a:schemeClr val="accent3">
                    <a:lumMod val="50000"/>
                  </a:schemeClr>
                </a:solidFill>
                <a:sym typeface="Wingdings 2" panose="05020102010507070707" pitchFamily="18" charset="2"/>
              </a:rPr>
              <a:t></a:t>
            </a:r>
            <a:endParaRPr lang="en-US" sz="20000" dirty="0">
              <a:solidFill>
                <a:schemeClr val="accent3">
                  <a:lumMod val="50000"/>
                </a:schemeClr>
              </a:solidFill>
            </a:endParaRPr>
          </a:p>
        </p:txBody>
      </p:sp>
      <p:sp>
        <p:nvSpPr>
          <p:cNvPr id="35" name="Text Placeholder 3">
            <a:extLst>
              <a:ext uri="{FF2B5EF4-FFF2-40B4-BE49-F238E27FC236}">
                <a16:creationId xmlns:a16="http://schemas.microsoft.com/office/drawing/2014/main" id="{854C346E-BBCA-44B9-B468-E454E99AE408}"/>
              </a:ext>
            </a:extLst>
          </p:cNvPr>
          <p:cNvSpPr txBox="1">
            <a:spLocks/>
          </p:cNvSpPr>
          <p:nvPr/>
        </p:nvSpPr>
        <p:spPr>
          <a:xfrm>
            <a:off x="9586" y="5530163"/>
            <a:ext cx="2677887"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bez zakona</a:t>
            </a:r>
            <a:endParaRPr lang="en-US" dirty="0"/>
          </a:p>
        </p:txBody>
      </p:sp>
      <p:sp>
        <p:nvSpPr>
          <p:cNvPr id="36" name="Text Placeholder 3">
            <a:extLst>
              <a:ext uri="{FF2B5EF4-FFF2-40B4-BE49-F238E27FC236}">
                <a16:creationId xmlns:a16="http://schemas.microsoft.com/office/drawing/2014/main" id="{836954A9-410A-4552-B80D-3C20F11682F1}"/>
              </a:ext>
            </a:extLst>
          </p:cNvPr>
          <p:cNvSpPr txBox="1">
            <a:spLocks/>
          </p:cNvSpPr>
          <p:nvPr/>
        </p:nvSpPr>
        <p:spPr>
          <a:xfrm>
            <a:off x="6660757" y="5530163"/>
            <a:ext cx="2330843"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legalizma</a:t>
            </a:r>
            <a:endParaRPr lang="en-US" dirty="0"/>
          </a:p>
        </p:txBody>
      </p:sp>
      <p:sp>
        <p:nvSpPr>
          <p:cNvPr id="9" name="Text Placeholder 8">
            <a:extLst>
              <a:ext uri="{FF2B5EF4-FFF2-40B4-BE49-F238E27FC236}">
                <a16:creationId xmlns:a16="http://schemas.microsoft.com/office/drawing/2014/main" id="{8E70628A-59DF-4B08-AC4D-D1D368CCAF10}"/>
              </a:ext>
            </a:extLst>
          </p:cNvPr>
          <p:cNvSpPr>
            <a:spLocks noGrp="1"/>
          </p:cNvSpPr>
          <p:nvPr>
            <p:ph type="body" sz="quarter" idx="10"/>
          </p:nvPr>
        </p:nvSpPr>
        <p:spPr/>
        <p:txBody>
          <a:bodyPr/>
          <a:lstStyle/>
          <a:p>
            <a:endParaRPr lang="en-US"/>
          </a:p>
        </p:txBody>
      </p:sp>
    </p:spTree>
    <p:extLst>
      <p:ext uri="{BB962C8B-B14F-4D97-AF65-F5344CB8AC3E}">
        <p14:creationId xmlns:p14="http://schemas.microsoft.com/office/powerpoint/2010/main" val="29540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C5D0E5C-3DE2-4E37-9535-792A1DAFC86C}"/>
              </a:ext>
            </a:extLst>
          </p:cNvPr>
          <p:cNvSpPr>
            <a:spLocks noGrp="1"/>
          </p:cNvSpPr>
          <p:nvPr>
            <p:ph type="title"/>
          </p:nvPr>
        </p:nvSpPr>
        <p:spPr/>
        <p:txBody>
          <a:bodyPr/>
          <a:lstStyle/>
          <a:p>
            <a:r>
              <a:rPr lang="hr-HR" dirty="0"/>
              <a:t>SAVEZ I OPROŠTENJE</a:t>
            </a:r>
            <a:endParaRPr lang="en-US" dirty="0"/>
          </a:p>
        </p:txBody>
      </p:sp>
      <p:sp>
        <p:nvSpPr>
          <p:cNvPr id="4" name="Text Placeholder 3">
            <a:extLst>
              <a:ext uri="{FF2B5EF4-FFF2-40B4-BE49-F238E27FC236}">
                <a16:creationId xmlns:a16="http://schemas.microsoft.com/office/drawing/2014/main" id="{99B05805-1944-4267-B7B8-9B3CFE9D2CE1}"/>
              </a:ext>
            </a:extLst>
          </p:cNvPr>
          <p:cNvSpPr>
            <a:spLocks noGrp="1"/>
          </p:cNvSpPr>
          <p:nvPr>
            <p:ph type="body" idx="1"/>
          </p:nvPr>
        </p:nvSpPr>
        <p:spPr/>
        <p:txBody>
          <a:bodyPr/>
          <a:lstStyle/>
          <a:p>
            <a:r>
              <a:rPr lang="en-US" dirty="0" err="1"/>
              <a:t>Psal</a:t>
            </a:r>
            <a:r>
              <a:rPr lang="hr-HR" dirty="0"/>
              <a:t>a</a:t>
            </a:r>
            <a:r>
              <a:rPr lang="en-US" dirty="0"/>
              <a:t>m 51; 1</a:t>
            </a:r>
            <a:r>
              <a:rPr lang="hr-HR" dirty="0"/>
              <a:t>. Ivanova</a:t>
            </a:r>
            <a:r>
              <a:rPr lang="en-US" dirty="0"/>
              <a:t> 1:9</a:t>
            </a:r>
          </a:p>
        </p:txBody>
      </p:sp>
      <p:sp>
        <p:nvSpPr>
          <p:cNvPr id="6" name="Text Placeholder 5">
            <a:extLst>
              <a:ext uri="{FF2B5EF4-FFF2-40B4-BE49-F238E27FC236}">
                <a16:creationId xmlns:a16="http://schemas.microsoft.com/office/drawing/2014/main" id="{2BF877EF-D3FC-497C-9A8E-EB16AF174300}"/>
              </a:ext>
            </a:extLst>
          </p:cNvPr>
          <p:cNvSpPr>
            <a:spLocks noGrp="1"/>
          </p:cNvSpPr>
          <p:nvPr>
            <p:ph type="body" idx="10"/>
          </p:nvPr>
        </p:nvSpPr>
        <p:spPr/>
        <p:txBody>
          <a:bodyPr/>
          <a:lstStyle/>
          <a:p>
            <a:endParaRPr lang="en-US"/>
          </a:p>
        </p:txBody>
      </p:sp>
    </p:spTree>
    <p:extLst>
      <p:ext uri="{BB962C8B-B14F-4D97-AF65-F5344CB8AC3E}">
        <p14:creationId xmlns:p14="http://schemas.microsoft.com/office/powerpoint/2010/main" val="372723219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0" y="706700"/>
            <a:ext cx="8680853" cy="18000000"/>
          </a:xfrm>
        </p:spPr>
        <p:txBody>
          <a:bodyPr anchor="t" anchorCtr="0">
            <a:noAutofit/>
          </a:bodyPr>
          <a:lstStyle/>
          <a:p>
            <a:r>
              <a:rPr lang="hr-HR" sz="2400" b="1" cap="none" dirty="0">
                <a:latin typeface="Times New Roman" panose="02020603050405020304" pitchFamily="18" charset="0"/>
                <a:cs typeface="Times New Roman" panose="02020603050405020304" pitchFamily="18" charset="0"/>
              </a:rPr>
              <a:t>PSALAM 51 </a:t>
            </a:r>
            <a:br>
              <a:rPr lang="en-US" sz="2400" b="1" cap="none" dirty="0">
                <a:latin typeface="Times New Roman" panose="02020603050405020304" pitchFamily="18" charset="0"/>
                <a:cs typeface="Times New Roman" panose="02020603050405020304" pitchFamily="18" charset="0"/>
              </a:rPr>
            </a:br>
            <a:br>
              <a:rPr lang="en-US" sz="2400" b="1" cap="none" dirty="0">
                <a:latin typeface="Times New Roman" panose="02020603050405020304" pitchFamily="18" charset="0"/>
                <a:cs typeface="Times New Roman" panose="02020603050405020304" pitchFamily="18" charset="0"/>
              </a:rPr>
            </a:br>
            <a:r>
              <a:rPr lang="en-US" sz="2400" cap="none" baseline="30000" dirty="0">
                <a:latin typeface="Times New Roman" panose="02020603050405020304" pitchFamily="18" charset="0"/>
                <a:cs typeface="Times New Roman" panose="02020603050405020304" pitchFamily="18" charset="0"/>
              </a:rPr>
              <a:t>1</a:t>
            </a:r>
            <a:r>
              <a:rPr lang="hr-HR" sz="2400" cap="none" dirty="0">
                <a:latin typeface="Times New Roman" panose="02020603050405020304" pitchFamily="18" charset="0"/>
                <a:cs typeface="Times New Roman" panose="02020603050405020304" pitchFamily="18" charset="0"/>
              </a:rPr>
              <a:t>Zborovođi. Psalam. Davidov.</a:t>
            </a:r>
            <a:r>
              <a:rPr lang="en-US" sz="2400" cap="none" dirty="0">
                <a:latin typeface="Times New Roman" panose="02020603050405020304" pitchFamily="18" charset="0"/>
                <a:cs typeface="Times New Roman" panose="02020603050405020304" pitchFamily="18" charset="0"/>
              </a:rPr>
              <a:t> </a:t>
            </a:r>
            <a:r>
              <a:rPr lang="hr-HR" sz="2400" cap="none" baseline="30000" dirty="0">
                <a:latin typeface="Times New Roman" panose="02020603050405020304" pitchFamily="18" charset="0"/>
                <a:cs typeface="Times New Roman" panose="02020603050405020304" pitchFamily="18" charset="0"/>
              </a:rPr>
              <a:t>2</a:t>
            </a:r>
            <a:r>
              <a:rPr lang="hr-HR" sz="2400" cap="none" dirty="0">
                <a:latin typeface="Times New Roman" panose="02020603050405020304" pitchFamily="18" charset="0"/>
                <a:cs typeface="Times New Roman" panose="02020603050405020304" pitchFamily="18" charset="0"/>
              </a:rPr>
              <a:t>Kad je k Davidu došao prorok </a:t>
            </a:r>
            <a:r>
              <a:rPr lang="hr-HR" sz="2400" cap="none" dirty="0" err="1">
                <a:latin typeface="Times New Roman" panose="02020603050405020304" pitchFamily="18" charset="0"/>
                <a:cs typeface="Times New Roman" panose="02020603050405020304" pitchFamily="18" charset="0"/>
              </a:rPr>
              <a:t>Natan</a:t>
            </a:r>
            <a:r>
              <a:rPr lang="hr-HR" sz="2400" cap="none" dirty="0">
                <a:latin typeface="Times New Roman" panose="02020603050405020304" pitchFamily="18" charset="0"/>
                <a:cs typeface="Times New Roman" panose="02020603050405020304" pitchFamily="18" charset="0"/>
              </a:rPr>
              <a:t> poslije njegova grijeha s Bat-</a:t>
            </a:r>
            <a:r>
              <a:rPr lang="hr-HR" sz="2400" cap="none" dirty="0" err="1">
                <a:latin typeface="Times New Roman" panose="02020603050405020304" pitchFamily="18" charset="0"/>
                <a:cs typeface="Times New Roman" panose="02020603050405020304" pitchFamily="18" charset="0"/>
              </a:rPr>
              <a:t>Šebom</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3</a:t>
            </a:r>
            <a:r>
              <a:rPr lang="hr-HR" sz="2400" cap="none" dirty="0">
                <a:latin typeface="Times New Roman" panose="02020603050405020304" pitchFamily="18" charset="0"/>
                <a:cs typeface="Times New Roman" panose="02020603050405020304" pitchFamily="18" charset="0"/>
              </a:rPr>
              <a:t>Smiluj mi se, Bože, po milosrđu svome,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po velikom smilovanju izbriši moje bezakonje!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4</a:t>
            </a:r>
            <a:r>
              <a:rPr lang="hr-HR" sz="2400" cap="none" dirty="0">
                <a:latin typeface="Times New Roman" panose="02020603050405020304" pitchFamily="18" charset="0"/>
                <a:cs typeface="Times New Roman" panose="02020603050405020304" pitchFamily="18" charset="0"/>
              </a:rPr>
              <a:t>Operi me svega od moje krivice,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od grijeha me mojeg očisti!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5</a:t>
            </a:r>
            <a:r>
              <a:rPr lang="hr-HR" sz="2400" cap="none" dirty="0">
                <a:latin typeface="Times New Roman" panose="02020603050405020304" pitchFamily="18" charset="0"/>
                <a:cs typeface="Times New Roman" panose="02020603050405020304" pitchFamily="18" charset="0"/>
              </a:rPr>
              <a:t>Bezakonje svoje priznajem,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grijeh je moj svagda preda mnom.</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6</a:t>
            </a:r>
            <a:r>
              <a:rPr lang="hr-HR" sz="2400" cap="none" dirty="0">
                <a:latin typeface="Times New Roman" panose="02020603050405020304" pitchFamily="18" charset="0"/>
                <a:cs typeface="Times New Roman" panose="02020603050405020304" pitchFamily="18" charset="0"/>
              </a:rPr>
              <a:t>Tebi, samom tebi ja sam zgriješio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učinio što je zlo pred tobom: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pravedan ćeš biti kad progovoriš,</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bez prijekora kada presudiš.</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7</a:t>
            </a:r>
            <a:r>
              <a:rPr lang="hr-HR" sz="2400" cap="none" dirty="0">
                <a:latin typeface="Times New Roman" panose="02020603050405020304" pitchFamily="18" charset="0"/>
                <a:cs typeface="Times New Roman" panose="02020603050405020304" pitchFamily="18" charset="0"/>
              </a:rPr>
              <a:t>Evo, grešan sam već rođen,</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grijehu me zače majka moja.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8</a:t>
            </a:r>
            <a:r>
              <a:rPr lang="hr-HR" sz="2400" cap="none" dirty="0">
                <a:latin typeface="Times New Roman" panose="02020603050405020304" pitchFamily="18" charset="0"/>
                <a:cs typeface="Times New Roman" panose="02020603050405020304" pitchFamily="18" charset="0"/>
              </a:rPr>
              <a:t>Evo, ti ljubiš srce iskreno,</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u dubini duše učiš me mudrosti.</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9</a:t>
            </a:r>
            <a:r>
              <a:rPr lang="hr-HR" sz="2400" cap="none" dirty="0">
                <a:latin typeface="Times New Roman" panose="02020603050405020304" pitchFamily="18" charset="0"/>
                <a:cs typeface="Times New Roman" panose="02020603050405020304" pitchFamily="18" charset="0"/>
              </a:rPr>
              <a:t>Poškropi me </a:t>
            </a:r>
            <a:r>
              <a:rPr lang="hr-HR" sz="2400" cap="none" dirty="0" err="1">
                <a:latin typeface="Times New Roman" panose="02020603050405020304" pitchFamily="18" charset="0"/>
                <a:cs typeface="Times New Roman" panose="02020603050405020304" pitchFamily="18" charset="0"/>
              </a:rPr>
              <a:t>izopom</a:t>
            </a:r>
            <a:r>
              <a:rPr lang="hr-HR" sz="2400" cap="none" dirty="0">
                <a:latin typeface="Times New Roman" panose="02020603050405020304" pitchFamily="18" charset="0"/>
                <a:cs typeface="Times New Roman" panose="02020603050405020304" pitchFamily="18" charset="0"/>
              </a:rPr>
              <a:t> da se očistim,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operi me, i bit ću bjelji od snijega!</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10</a:t>
            </a:r>
            <a:r>
              <a:rPr lang="hr-HR" sz="2400" cap="none" dirty="0">
                <a:latin typeface="Times New Roman" panose="02020603050405020304" pitchFamily="18" charset="0"/>
                <a:cs typeface="Times New Roman" panose="02020603050405020304" pitchFamily="18" charset="0"/>
              </a:rPr>
              <a:t>Objavi mi radost i veselje,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se obraduju kosti satrvene!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11</a:t>
            </a:r>
            <a:r>
              <a:rPr lang="hr-HR" sz="2400" cap="none" dirty="0">
                <a:latin typeface="Times New Roman" panose="02020603050405020304" pitchFamily="18" charset="0"/>
                <a:cs typeface="Times New Roman" panose="02020603050405020304" pitchFamily="18" charset="0"/>
              </a:rPr>
              <a:t>Odvrati lice od grijeha mojih,</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izbriši svu moju krivicu!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12</a:t>
            </a:r>
            <a:r>
              <a:rPr lang="hr-HR" sz="2400" cap="none" dirty="0">
                <a:latin typeface="Times New Roman" panose="02020603050405020304" pitchFamily="18" charset="0"/>
                <a:cs typeface="Times New Roman" panose="02020603050405020304" pitchFamily="18" charset="0"/>
              </a:rPr>
              <a:t>Čisto srce stvori mi, Bože,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duh postojan obnovi u meni!</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13</a:t>
            </a:r>
            <a:r>
              <a:rPr lang="hr-HR" sz="2400" cap="none" dirty="0">
                <a:latin typeface="Times New Roman" panose="02020603050405020304" pitchFamily="18" charset="0"/>
                <a:cs typeface="Times New Roman" panose="02020603050405020304" pitchFamily="18" charset="0"/>
              </a:rPr>
              <a:t>Ne odbaci me od lica svojega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svoga svetog duha ne uzmi od mene!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14</a:t>
            </a:r>
            <a:r>
              <a:rPr lang="hr-HR" sz="2400" cap="none" dirty="0">
                <a:latin typeface="Times New Roman" panose="02020603050405020304" pitchFamily="18" charset="0"/>
                <a:cs typeface="Times New Roman" panose="02020603050405020304" pitchFamily="18" charset="0"/>
              </a:rPr>
              <a:t>Vrati mi radost svoga spasenja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učvrsti me duhom spremnim!</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15</a:t>
            </a:r>
            <a:r>
              <a:rPr lang="hr-HR" sz="2400" cap="none" dirty="0">
                <a:latin typeface="Times New Roman" panose="02020603050405020304" pitchFamily="18" charset="0"/>
                <a:cs typeface="Times New Roman" panose="02020603050405020304" pitchFamily="18" charset="0"/>
              </a:rPr>
              <a:t>Učit ću bezakonike tvojim stazama,</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grešnici tebi će se obraćati.</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16</a:t>
            </a:r>
            <a:r>
              <a:rPr lang="hr-HR" sz="2400" cap="none" dirty="0">
                <a:latin typeface="Times New Roman" panose="02020603050405020304" pitchFamily="18" charset="0"/>
                <a:cs typeface="Times New Roman" panose="02020603050405020304" pitchFamily="18" charset="0"/>
              </a:rPr>
              <a:t>Oslobodi me od krvi prolivene,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Bože, Bože spasitelju moj!</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r>
              <a:rPr lang="hr-HR" sz="2400" cap="none" dirty="0" err="1">
                <a:latin typeface="Times New Roman" panose="02020603050405020304" pitchFamily="18" charset="0"/>
                <a:cs typeface="Times New Roman" panose="02020603050405020304" pitchFamily="18" charset="0"/>
              </a:rPr>
              <a:t>Nek</a:t>
            </a:r>
            <a:r>
              <a:rPr lang="hr-HR" sz="2400" cap="none" dirty="0">
                <a:latin typeface="Times New Roman" panose="02020603050405020304" pitchFamily="18" charset="0"/>
                <a:cs typeface="Times New Roman" panose="02020603050405020304" pitchFamily="18" charset="0"/>
              </a:rPr>
              <a:t>' mi jezik kliče pravednosti tvojoj!</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17</a:t>
            </a:r>
            <a:r>
              <a:rPr lang="hr-HR" sz="2400" cap="none" dirty="0">
                <a:latin typeface="Times New Roman" panose="02020603050405020304" pitchFamily="18" charset="0"/>
                <a:cs typeface="Times New Roman" panose="02020603050405020304" pitchFamily="18" charset="0"/>
              </a:rPr>
              <a:t>Otvori, Gospodine, usne moje,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usta će moja naviještati hvalu tvoju.</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18</a:t>
            </a:r>
            <a:r>
              <a:rPr lang="hr-HR" sz="2400" cap="none" dirty="0">
                <a:latin typeface="Times New Roman" panose="02020603050405020304" pitchFamily="18" charset="0"/>
                <a:cs typeface="Times New Roman" panose="02020603050405020304" pitchFamily="18" charset="0"/>
              </a:rPr>
              <a:t>Žrtve ti se ne mile,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kad bih dao paljenicu, ti je ne bi primio.</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19</a:t>
            </a:r>
            <a:r>
              <a:rPr lang="hr-HR" sz="2400" cap="none" dirty="0">
                <a:latin typeface="Times New Roman" panose="02020603050405020304" pitchFamily="18" charset="0"/>
                <a:cs typeface="Times New Roman" panose="02020603050405020304" pitchFamily="18" charset="0"/>
              </a:rPr>
              <a:t>Žrtva Bogu duh je </a:t>
            </a:r>
            <a:r>
              <a:rPr lang="hr-HR" sz="2400" cap="none" dirty="0" err="1">
                <a:latin typeface="Times New Roman" panose="02020603050405020304" pitchFamily="18" charset="0"/>
                <a:cs typeface="Times New Roman" panose="02020603050405020304" pitchFamily="18" charset="0"/>
              </a:rPr>
              <a:t>raskajan</a:t>
            </a:r>
            <a:r>
              <a:rPr lang="hr-HR"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srce </a:t>
            </a:r>
            <a:r>
              <a:rPr lang="hr-HR" sz="2400" cap="none" dirty="0" err="1">
                <a:latin typeface="Times New Roman" panose="02020603050405020304" pitchFamily="18" charset="0"/>
                <a:cs typeface="Times New Roman" panose="02020603050405020304" pitchFamily="18" charset="0"/>
              </a:rPr>
              <a:t>raskajano</a:t>
            </a:r>
            <a:r>
              <a:rPr lang="hr-HR" sz="2400" cap="none" dirty="0">
                <a:latin typeface="Times New Roman" panose="02020603050405020304" pitchFamily="18" charset="0"/>
                <a:cs typeface="Times New Roman" panose="02020603050405020304" pitchFamily="18" charset="0"/>
              </a:rPr>
              <a:t>, ponizno, Bože, nećeš prezreti.</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20</a:t>
            </a:r>
            <a:r>
              <a:rPr lang="hr-HR" sz="2400" cap="none" dirty="0">
                <a:latin typeface="Times New Roman" panose="02020603050405020304" pitchFamily="18" charset="0"/>
                <a:cs typeface="Times New Roman" panose="02020603050405020304" pitchFamily="18" charset="0"/>
              </a:rPr>
              <a:t>U svojoj dobroti milostiv budi Sionu</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opet sagradi jeruzalemske zidine!</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21</a:t>
            </a:r>
            <a:r>
              <a:rPr lang="hr-HR" sz="2400" cap="none" dirty="0">
                <a:latin typeface="Times New Roman" panose="02020603050405020304" pitchFamily="18" charset="0"/>
                <a:cs typeface="Times New Roman" panose="02020603050405020304" pitchFamily="18" charset="0"/>
              </a:rPr>
              <a:t>Tada će ti biti mile žrtve pravedne</a:t>
            </a:r>
            <a:br>
              <a:rPr lang="en-US" sz="2400" cap="none" dirty="0">
                <a:latin typeface="Times New Roman" panose="02020603050405020304" pitchFamily="18" charset="0"/>
                <a:cs typeface="Times New Roman" panose="02020603050405020304" pitchFamily="18" charset="0"/>
              </a:rPr>
            </a:br>
            <a:r>
              <a:rPr lang="hr-HR" sz="2400" cap="none" dirty="0">
                <a:latin typeface="Times New Roman" panose="02020603050405020304" pitchFamily="18" charset="0"/>
                <a:cs typeface="Times New Roman" panose="02020603050405020304" pitchFamily="18" charset="0"/>
              </a:rPr>
              <a:t>	i tad će se prinosit' </a:t>
            </a:r>
            <a:r>
              <a:rPr lang="hr-HR" sz="2400" cap="none" dirty="0" err="1">
                <a:latin typeface="Times New Roman" panose="02020603050405020304" pitchFamily="18" charset="0"/>
                <a:cs typeface="Times New Roman" panose="02020603050405020304" pitchFamily="18" charset="0"/>
              </a:rPr>
              <a:t>teoci</a:t>
            </a:r>
            <a:r>
              <a:rPr lang="hr-HR" sz="2400" cap="none" dirty="0">
                <a:latin typeface="Times New Roman" panose="02020603050405020304" pitchFamily="18" charset="0"/>
                <a:cs typeface="Times New Roman" panose="02020603050405020304" pitchFamily="18" charset="0"/>
              </a:rPr>
              <a:t> na žrtveniku tvojemu.</a:t>
            </a:r>
            <a:endParaRPr lang="en-US" sz="2400" cap="none" dirty="0">
              <a:latin typeface="Times New Roman" panose="02020603050405020304" pitchFamily="18" charset="0"/>
              <a:cs typeface="Times New Roman" panose="02020603050405020304" pitchFamily="18" charset="0"/>
            </a:endParaRPr>
          </a:p>
        </p:txBody>
      </p:sp>
      <p:sp>
        <p:nvSpPr>
          <p:cNvPr id="12" name="Rectangle 11">
            <a:extLst>
              <a:ext uri="{FF2B5EF4-FFF2-40B4-BE49-F238E27FC236}">
                <a16:creationId xmlns:a16="http://schemas.microsoft.com/office/drawing/2014/main" id="{463443DD-0D1E-43A0-8FDF-0C61F705442D}"/>
              </a:ext>
            </a:extLst>
          </p:cNvPr>
          <p:cNvSpPr/>
          <p:nvPr/>
        </p:nvSpPr>
        <p:spPr>
          <a:xfrm>
            <a:off x="0" y="-244559"/>
            <a:ext cx="9144000" cy="961892"/>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86FCA08D-2688-45C3-8A41-4D7D07130B20}"/>
              </a:ext>
            </a:extLst>
          </p:cNvPr>
          <p:cNvSpPr/>
          <p:nvPr/>
        </p:nvSpPr>
        <p:spPr>
          <a:xfrm>
            <a:off x="-2344" y="3429000"/>
            <a:ext cx="9144000" cy="3429001"/>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95F9DFB0-A2B1-4A38-B534-FB0166E514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Tree>
    <p:extLst>
      <p:ext uri="{BB962C8B-B14F-4D97-AF65-F5344CB8AC3E}">
        <p14:creationId xmlns:p14="http://schemas.microsoft.com/office/powerpoint/2010/main" val="2942296466"/>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anded">
  <a:themeElements>
    <a:clrScheme name="Custom 1">
      <a:dk1>
        <a:srgbClr val="2C2C2C"/>
      </a:dk1>
      <a:lt1>
        <a:srgbClr val="FFFFFF"/>
      </a:lt1>
      <a:dk2>
        <a:srgbClr val="EF4023"/>
      </a:dk2>
      <a:lt2>
        <a:srgbClr val="F2F2F2"/>
      </a:lt2>
      <a:accent1>
        <a:srgbClr val="01A89E"/>
      </a:accent1>
      <a:accent2>
        <a:srgbClr val="EF4023"/>
      </a:accent2>
      <a:accent3>
        <a:srgbClr val="F29F16"/>
      </a:accent3>
      <a:accent4>
        <a:srgbClr val="CCE7D4"/>
      </a:accent4>
      <a:accent5>
        <a:srgbClr val="FFF100"/>
      </a:accent5>
      <a:accent6>
        <a:srgbClr val="E0FFFF"/>
      </a:accent6>
      <a:hlink>
        <a:srgbClr val="005DBA"/>
      </a:hlink>
      <a:folHlink>
        <a:srgbClr val="6C606A"/>
      </a:folHlink>
    </a:clrScheme>
    <a:fontScheme name="Banded">
      <a:maj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anded">
      <a:fillStyleLst>
        <a:solidFill>
          <a:schemeClr val="phClr"/>
        </a:solidFill>
        <a:gradFill rotWithShape="1">
          <a:gsLst>
            <a:gs pos="0">
              <a:schemeClr val="phClr">
                <a:tint val="65000"/>
                <a:satMod val="120000"/>
                <a:lumMod val="107000"/>
              </a:schemeClr>
            </a:gs>
            <a:gs pos="50000">
              <a:schemeClr val="phClr">
                <a:tint val="70000"/>
                <a:satMod val="124000"/>
                <a:lumMod val="103000"/>
              </a:schemeClr>
            </a:gs>
            <a:gs pos="100000">
              <a:schemeClr val="phClr">
                <a:tint val="85000"/>
                <a:satMod val="120000"/>
                <a:lumMod val="100000"/>
              </a:schemeClr>
            </a:gs>
          </a:gsLst>
          <a:lin ang="5400000" scaled="0"/>
        </a:gradFill>
        <a:gradFill rotWithShape="1">
          <a:gsLst>
            <a:gs pos="0">
              <a:schemeClr val="phClr">
                <a:tint val="85000"/>
                <a:shade val="98000"/>
                <a:satMod val="110000"/>
                <a:lumMod val="103000"/>
              </a:schemeClr>
            </a:gs>
            <a:gs pos="50000">
              <a:schemeClr val="phClr">
                <a:shade val="85000"/>
                <a:satMod val="105000"/>
                <a:lumMod val="100000"/>
              </a:schemeClr>
            </a:gs>
            <a:gs pos="100000">
              <a:schemeClr val="phClr">
                <a:shade val="60000"/>
                <a:satMod val="12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15875" dir="5400000" algn="ctr" rotWithShape="0">
              <a:srgbClr val="000000">
                <a:alpha val="68000"/>
              </a:srgbClr>
            </a:outerShdw>
          </a:effectLst>
        </a:effectStyle>
        <a:effectStyle>
          <a:effectLst>
            <a:outerShdw blurRad="88900" dist="27940" dir="5400000" algn="ctr" rotWithShape="0">
              <a:srgbClr val="000000">
                <a:alpha val="63000"/>
              </a:srgbClr>
            </a:outerShdw>
          </a:effectLst>
        </a:effectStyle>
      </a:effectStyleLst>
      <a:bgFillStyleLst>
        <a:solidFill>
          <a:schemeClr val="phClr"/>
        </a:solidFill>
        <a:blipFill rotWithShape="1">
          <a:blip xmlns:r="http://schemas.openxmlformats.org/officeDocument/2006/relationships" r:embed="rId1">
            <a:duotone>
              <a:schemeClr val="phClr"/>
              <a:schemeClr val="phClr">
                <a:shade val="91000"/>
                <a:satMod val="105000"/>
              </a:schemeClr>
            </a:duotone>
          </a:blip>
          <a:tile tx="0" ty="0" sx="100000" sy="100000" flip="none" algn="tl"/>
        </a:blipFill>
        <a:gradFill rotWithShape="1">
          <a:gsLst>
            <a:gs pos="0">
              <a:schemeClr val="phClr">
                <a:tint val="100000"/>
                <a:shade val="0"/>
                <a:satMod val="100000"/>
              </a:schemeClr>
            </a:gs>
            <a:gs pos="100000">
              <a:schemeClr val="phClr">
                <a:shade val="10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Banded" id="{98DFF888-2449-4D28-977C-6306C017633E}" vid="{9792607F-9579-4224-82FF-9C88C3E1E53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Banded</Template>
  <TotalTime>7113</TotalTime>
  <Words>956</Words>
  <Application>Microsoft Office PowerPoint</Application>
  <PresentationFormat>On-screen Show (4:3)</PresentationFormat>
  <Paragraphs>159</Paragraphs>
  <Slides>15</Slides>
  <Notes>15</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15</vt:i4>
      </vt:variant>
    </vt:vector>
  </HeadingPairs>
  <TitlesOfParts>
    <vt:vector size="20" baseType="lpstr">
      <vt:lpstr>Calibri</vt:lpstr>
      <vt:lpstr>Corbel</vt:lpstr>
      <vt:lpstr>Times New Roman</vt:lpstr>
      <vt:lpstr>Wingdings</vt:lpstr>
      <vt:lpstr>Banded</vt:lpstr>
      <vt:lpstr>Milost u Zakonu</vt:lpstr>
      <vt:lpstr>Dva pitanja saveza</vt:lpstr>
      <vt:lpstr>prvo pitanje saveza</vt:lpstr>
      <vt:lpstr>Drugo pitanje saveza</vt:lpstr>
      <vt:lpstr>Drugo pitanje saveza</vt:lpstr>
      <vt:lpstr>Drugo pitanje saveza</vt:lpstr>
      <vt:lpstr>Drugo pitanje saveza</vt:lpstr>
      <vt:lpstr>SAVEZ I OPROŠTENJE</vt:lpstr>
      <vt:lpstr>PSALAM 51   1Zborovođi. Psalam. Davidov. 2Kad je k Davidu došao prorok Natan poslije njegova grijeha s Bat-Šebom.  3Smiluj mi se, Bože, po milosrđu svome,  po velikom smilovanju izbriši moje bezakonje! 4Operi me svega od moje krivice,  od grijeha me mojeg očisti!  5Bezakonje svoje priznajem,  grijeh je moj svagda preda mnom. 6Tebi, samom tebi ja sam zgriješio  i učinio što je zlo pred tobom: pravedan ćeš biti kad progovoriš,  bez prijekora kada presudiš. 7Evo, grešan sam već rođen,  u grijehu me zače majka moja. 8Evo, ti ljubiš srce iskreno,  u dubini duše učiš me mudrosti.  9Poškropi me izopom da se očistim,  operi me, i bit ću bjelji od snijega! 10Objavi mi radost i veselje,  nek' se obraduju kosti satrvene! 11Odvrati lice od grijeha mojih,  izbriši svu moju krivicu!   12Čisto srce stvori mi, Bože,  i duh postojan obnovi u meni! 13Ne odbaci me od lica svojega  i svoga svetog duha ne uzmi od mene! 14Vrati mi radost svoga spasenja  i učvrsti me duhom spremnim!   15Učit ću bezakonike tvojim stazama,  i grešnici tebi će se obraćati. 16Oslobodi me od krvi prolivene,  Bože, Bože spasitelju moj!  Nek' mi jezik kliče pravednosti tvojoj! 17Otvori, Gospodine, usne moje,  i usta će moja naviještati hvalu tvoju. 18Žrtve ti se ne mile,  kad bih dao paljenicu, ti je ne bi primio. 19Žrtva Bogu duh je raskajan,  srce raskajano, ponizno, Bože, nećeš prezreti.   20U svojoj dobroti milostiv budi Sionu  i opet sagradi jeruzalemske zidine! 21Tada će ti biti mile žrtve pravedne  i tad će se prinosit' teoci na žrtveniku tvojemu.</vt:lpstr>
      <vt:lpstr>PSALAM 51  1Zborovođi. Psalam. Davidov. 2Kad je k Davidu došao prorok Natan poslije njegova grijeha s Bat-Šebom.  3Smiluj mi se, Bože, po milosrđu svome,  po velikom smilovanju izbriši moje bezakonje! 4Operi me svega od moje krivice,  od grijeha me mojeg očisti!  5Bezakonje svoje priznajem,  grijeh je moj svagda preda mnom. 6Tebi, samom tebi ja sam zgriješio  i učinio što je zlo pred tobom: pravedan ćeš biti kad progovoriš,  bez prijekora kada presudiš. 7Evo, grešan sam već rođen,  u grijehu me zače majka moja. 8Evo, ti ljubiš srce iskreno,  u dubini duše učiš me mudrosti.  9Poškropi me izopom da se očistim,  operi me, i bit ću bjelji od snijega! 10Objavi mi radost i veselje,  nek' se obraduju kosti satrvene! 11Odvrati lice od grijeha mojih,  izbriši svu moju krivicu!   12Čisto srce stvori mi, Bože,  i duh postojan obnovi u meni! 13Ne odbaci me od lica svojega  i svoga svetog duha ne uzmi od mene! 14Vrati mi radost svoga spasenja  i učvrsti me duhom spremnim!   15Učit ću bezakonike tvojim stazama,  i grešnici tebi će se obraćati. 16Oslobodi me od krvi prolivene,  Bože, Bože spasitelju moj!  Nek' mi jezik kliče pravednosti tvojoj! 17Otvori, Gospodine, usne moje,  i usta će moja naviještati hvalu tvoju. 18Žrtve ti se ne mile,  kad bih dao paljenicu, ti je ne bi primio. 19Žrtva Bogu duh je raskajan,  srce raskajano, ponizno, Bože, nećeš prezreti.   20U svojoj dobroti milostiv budi Sionu  i opet sagradi jeruzalemske zidine! 21Tada će ti biti mile žrtve pravedne  i tad će se prinosit' teoci na žrtveniku tvojemu.</vt:lpstr>
      <vt:lpstr>PSALAM 51  1Zborovođi. Psalam. Davidov. 2Kad je k Davidu došao prorok Natan poslije njegova grijeha s Bat-Šebom.  3Smiluj mi se, Bože, po milosrđu svome,  po velikom smilovanju izbriši moje bezakonje! 4Operi me svega od moje krivice,  od grijeha me mojeg očisti!  5Bezakonje svoje priznajem,  grijeh je moj svagda preda mnom. 6Tebi, samom tebi ja sam zgriješio  i učinio što je zlo pred tobom: pravedan ćeš biti kad progovoriš,  bez prijekora kada presudiš. 7Evo, grešan sam već rođen,  u grijehu me zače majka moja. 8Evo, ti ljubiš srce iskreno,  u dubini duše učiš me mudrosti.  9Poškropi me izopom da se očistim,  operi me, i bit ću bjelji od snijega! 10Objavi mi radost i veselje,  nek' se obraduju kosti satrvene! 11Odvrati lice od grijeha mojih,  izbriši svu moju krivicu!   12Čisto srce stvori mi, Bože,  i duh postojan obnovi u meni! 13Ne odbaci me od lica svojega  i svoga svetog duha ne uzmi od mene! 14Vrati mi radost svoga spasenja  i učvrsti me duhom spremnim! 15Učit ću bezakonike tvojim stazama,  i grešnici tebi će se obraćati.  16Oslobodi me od krvi prolivene,  Bože, Bože spasitelju moj!  Nek' mi jezik kliče pravednosti tvojoj! 17Otvori, Gospodine, usne moje,  i usta će moja naviještati hvalu tvoju. 18Žrtve ti se ne mile,  kad bih dao paljenicu, ti je ne bi primio. 19Žrtva Bogu duh je raskajan,  srce raskajano, ponizno, Bože, nećeš prezreti.   20U svojoj dobroti milostiv budi Sionu  i opet sagradi jeruzalemske zidine! 21Tada će ti biti mile žrtve pravedne  i tad će se prinosit' teoci na žrtveniku tvojemu.</vt:lpstr>
      <vt:lpstr>PSALAM 51  1Zborovođi. Psalam. Davidov. 2Kad je k Davidu došao prorok Natan poslije njegova grijeha s Bat-Šebom.  3Smiluj mi se, Bože, po milosrđu svome,  po velikom smilovanju izbriši moje bezakonje! 4Operi me svega od moje krivice,  od grijeha me mojeg očisti!  5Bezakonje svoje priznajem,  grijeh je moj svagda preda mnom. 6Tebi, samom tebi ja sam zgriješio  i učinio što je zlo pred tobom: pravedan ćeš biti kad progovoriš,  bez prijekora kada presudiš. 7Evo, grešan sam već rođen,  u grijehu me zače majka moja. 8Evo, ti ljubiš srce iskreno,  u dubini duše učiš me mudrosti.  9Poškropi me izopom da se očistim,  operi me, i bit ću bjelji od snijega! 10Objavi mi radost i veselje,  nek' se obraduju kosti satrvene! 11Odvrati lice od grijeha mojih,  izbriši svu moju krivicu!   12Čisto srce stvori mi, Bože,  i duh postojan obnovi u meni! 13Ne odbaci me od lica svojega  i svoga svetog duha ne uzmi od mene! 14Vrati mi radost svoga spasenja  i učvrsti me duhom spremnim! 15Učit ću bezakonike tvojim stazama,  i grešnici tebi će se obraćati.  16Oslobodi me od krvi prolivene,  Bože, Bože spasitelju moj!  Nek' mi jezik kliče pravednosti tvojoj! 17Otvori, Gospodine, usne moje,  i usta će moja naviještati hvalu tvoju. 18Žrtve ti se ne mile,  kad bih dao paljenicu, ti je ne bi primio. 19Žrtva Bogu duh je raskajan,  srce raskajano, ponizno, Bože, nećeš prezreti.   20U svojoj dobroti milostiv budi Sionu  i opet sagradi jeruzalemske zidine! 21Tada će ti biti mile žrtve pravedne  i tad će se prinosit' teoci na žrtveniku tvojemu.</vt:lpstr>
      <vt:lpstr>PSALAM 51  1Zborovođi. Psalam. Davidov. 2Kad je k Davidu došao prorok Natan poslije njegova grijeha s Bat-Šebom.  3Smiluj mi se, Bože, po milosrđu svome,  po velikom smilovanju izbriši moje bezakonje! 4Operi me svega od moje krivice,  od grijeha me mojeg očisti!  5Bezakonje svoje priznajem,  grijeh je moj svagda preda mnom. 6Tebi, samom tebi ja sam zgriješio  i učinio što je zlo pred tobom: pravedan ćeš biti kad progovoriš,  bez prijekora kada presudiš. 7Evo, grešan sam već rođen,  u grijehu me zače majka moja. 8Evo, ti ljubiš srce iskreno,  u dubini duše učiš me mudrosti.  9Poškropi me izopom da se očistim,  operi me, i bit ću bjelji od snijega! 10Objavi mi radost i veselje,  nek' se obraduju kosti satrvene! 11Odvrati lice od grijeha mojih,  izbriši svu moju krivicu!   12Čisto srce stvori mi, Bože,  i duh postojan obnovi u meni! 13Ne odbaci me od lica svojega  i svoga svetog duha ne uzmi od mene! 14Vrati mi radost svoga spasenja  i učvrsti me duhom spremnim! 15Učit ću bezakonike tvojim stazama,  i grešnici tebi će se obraćati.  16Oslobodi me od krvi prolivene,  Bože, Bože spasitelju moj!  Nek' mi jezik kliče pravednosti tvojoj! 17Otvori, Gospodine, usne moje,  i usta će moja naviještati hvalu tvoju. 18Žrtve ti se ne mile,  kad bih dao paljenicu, ti je ne bi primio. 19Žrtva Bogu duh je raskajan,  srce raskajano, ponizno, Bože, nećeš prezreti.   20U svojoj dobroti milostiv budi Sionu  i opet sagradi jeruzalemske zidine! 21Tada će ti biti mile žrtve pravedne  i tad će se prinosit' teoci na žrtveniku tvojemu.</vt:lpstr>
      <vt:lpstr>PSALAM 51  1Zborovođi. Psalam. Davidov. 2Kad je k Davidu došao prorok Natan poslije njegova grijeha s Bat-Šebom.  3Smiluj mi se, Bože, po milosrđu svome,  po velikom smilovanju izbriši moje bezakonje! 4Operi me svega od moje krivice,  od grijeha me mojeg očisti!  5Bezakonje svoje priznajem,  grijeh je moj svagda preda mnom. 6Tebi, samom tebi ja sam zgriješio  i učinio što je zlo pred tobom: pravedan ćeš biti kad progovoriš,  bez prijekora kada presudiš. 7Evo, grešan sam već rođen,  u grijehu me zače majka moja. 8Evo, ti ljubiš srce iskreno,  u dubini duše učiš me mudrosti.  9Poškropi me izopom da se očistim,  operi me, i bit ću bjelji od snijega! 10Objavi mi radost i veselje,  nek' se obraduju kosti satrvene! 11Odvrati lice od grijeha mojih,  izbriši svu moju krivicu!   12Čisto srce stvori mi, Bože,  i duh postojan obnovi u meni! 13Ne odbaci me od lica svojega  i svoga svetog duha ne uzmi od mene! 14Vrati mi radost svoga spasenja  i učvrsti me duhom spremnim! 15Učit ću bezakonike tvojim stazama,  i grešnici tebi će se obraćati.  16Oslobodi me od krvi prolivene,  Bože, Bože spasitelju moj!  Nek' mi jezik kliče pravednosti tvojoj! 17Otvori, Gospodine, usne moje,  i usta će moja naviještati hvalu tvoju. 18Žrtve ti se ne mile,  kad bih dao paljenicu, ti je ne bi primio. 19Žrtva Bogu duh je raskajan,  srce raskajano, ponizno, Bože, nećeš prezreti.   20U svojoj dobroti milostiv budi Sionu  i opet sagradi jeruzalemske zidine! 21Tada će ti biti mile žrtve pravedne  i tad će se prinosit' teoci na žrtveniku tvojemu.</vt:lpstr>
      <vt:lpstr>Drugo pitanje saveza</vt:lpstr>
    </vt:vector>
  </TitlesOfParts>
  <Company>Wells Fargo N.A.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William Brent</dc:creator>
  <cp:lastModifiedBy>Michael Brent</cp:lastModifiedBy>
  <cp:revision>23</cp:revision>
  <dcterms:created xsi:type="dcterms:W3CDTF">2019-02-20T16:36:24Z</dcterms:created>
  <dcterms:modified xsi:type="dcterms:W3CDTF">2019-07-08T07:52:37Z</dcterms:modified>
</cp:coreProperties>
</file>