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89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245" autoAdjust="0"/>
  </p:normalViewPr>
  <p:slideViewPr>
    <p:cSldViewPr snapToGrid="0">
      <p:cViewPr varScale="1">
        <p:scale>
          <a:sx n="94" d="100"/>
          <a:sy n="94" d="100"/>
        </p:scale>
        <p:origin x="112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Brent" userId="efbb700b7c4874dd" providerId="LiveId" clId="{E47414C9-EA36-4696-90EE-93C6BA762E27}"/>
    <pc:docChg chg="custSel addSld modSld">
      <pc:chgData name="Michael Brent" userId="efbb700b7c4874dd" providerId="LiveId" clId="{E47414C9-EA36-4696-90EE-93C6BA762E27}" dt="2020-02-29T16:41:47.238" v="1180"/>
      <pc:docMkLst>
        <pc:docMk/>
      </pc:docMkLst>
      <pc:sldChg chg="modSp add mod">
        <pc:chgData name="Michael Brent" userId="efbb700b7c4874dd" providerId="LiveId" clId="{E47414C9-EA36-4696-90EE-93C6BA762E27}" dt="2020-02-29T16:10:52.876" v="23" actId="20577"/>
        <pc:sldMkLst>
          <pc:docMk/>
          <pc:sldMk cId="4291293291" sldId="256"/>
        </pc:sldMkLst>
        <pc:spChg chg="mod">
          <ac:chgData name="Michael Brent" userId="efbb700b7c4874dd" providerId="LiveId" clId="{E47414C9-EA36-4696-90EE-93C6BA762E27}" dt="2020-02-29T16:10:43.586" v="4" actId="20577"/>
          <ac:spMkLst>
            <pc:docMk/>
            <pc:sldMk cId="4291293291" sldId="256"/>
            <ac:spMk id="2" creationId="{81A8C342-BC84-42FD-AC91-7762881AE52D}"/>
          </ac:spMkLst>
        </pc:spChg>
        <pc:spChg chg="mod">
          <ac:chgData name="Michael Brent" userId="efbb700b7c4874dd" providerId="LiveId" clId="{E47414C9-EA36-4696-90EE-93C6BA762E27}" dt="2020-02-29T16:10:52.876" v="23" actId="20577"/>
          <ac:spMkLst>
            <pc:docMk/>
            <pc:sldMk cId="4291293291" sldId="256"/>
            <ac:spMk id="3" creationId="{83D9C521-34CB-44C8-8FC6-AC7D61BE8AF9}"/>
          </ac:spMkLst>
        </pc:spChg>
      </pc:sldChg>
      <pc:sldChg chg="addSp delSp add modNotesTx">
        <pc:chgData name="Michael Brent" userId="efbb700b7c4874dd" providerId="LiveId" clId="{E47414C9-EA36-4696-90EE-93C6BA762E27}" dt="2020-02-29T16:39:05.412" v="1172" actId="20577"/>
        <pc:sldMkLst>
          <pc:docMk/>
          <pc:sldMk cId="941402201" sldId="257"/>
        </pc:sldMkLst>
        <pc:spChg chg="del">
          <ac:chgData name="Michael Brent" userId="efbb700b7c4874dd" providerId="LiveId" clId="{E47414C9-EA36-4696-90EE-93C6BA762E27}" dt="2020-02-29T16:11:30.814" v="26"/>
          <ac:spMkLst>
            <pc:docMk/>
            <pc:sldMk cId="941402201" sldId="257"/>
            <ac:spMk id="2" creationId="{34613848-B7BE-4FA3-BCCD-4EFF93759C09}"/>
          </ac:spMkLst>
        </pc:spChg>
        <pc:spChg chg="del">
          <ac:chgData name="Michael Brent" userId="efbb700b7c4874dd" providerId="LiveId" clId="{E47414C9-EA36-4696-90EE-93C6BA762E27}" dt="2020-02-29T16:11:30.814" v="26"/>
          <ac:spMkLst>
            <pc:docMk/>
            <pc:sldMk cId="941402201" sldId="257"/>
            <ac:spMk id="3" creationId="{A5A7C642-299F-4A7F-888C-1B5F839844E8}"/>
          </ac:spMkLst>
        </pc:spChg>
        <pc:picChg chg="add">
          <ac:chgData name="Michael Brent" userId="efbb700b7c4874dd" providerId="LiveId" clId="{E47414C9-EA36-4696-90EE-93C6BA762E27}" dt="2020-02-29T16:11:12.389" v="25"/>
          <ac:picMkLst>
            <pc:docMk/>
            <pc:sldMk cId="941402201" sldId="257"/>
            <ac:picMk id="4" creationId="{6231F20C-4FF2-4398-A59D-38AE55D7CE90}"/>
          </ac:picMkLst>
        </pc:picChg>
      </pc:sldChg>
      <pc:sldChg chg="addSp add">
        <pc:chgData name="Michael Brent" userId="efbb700b7c4874dd" providerId="LiveId" clId="{E47414C9-EA36-4696-90EE-93C6BA762E27}" dt="2020-02-29T16:35:47.519" v="687"/>
        <pc:sldMkLst>
          <pc:docMk/>
          <pc:sldMk cId="2165028315" sldId="258"/>
        </pc:sldMkLst>
        <pc:picChg chg="add">
          <ac:chgData name="Michael Brent" userId="efbb700b7c4874dd" providerId="LiveId" clId="{E47414C9-EA36-4696-90EE-93C6BA762E27}" dt="2020-02-29T16:35:47.519" v="687"/>
          <ac:picMkLst>
            <pc:docMk/>
            <pc:sldMk cId="2165028315" sldId="258"/>
            <ac:picMk id="2" creationId="{CE525AC9-7CEA-4C66-86AF-D8BC047CF2D1}"/>
          </ac:picMkLst>
        </pc:picChg>
      </pc:sldChg>
      <pc:sldChg chg="addSp add">
        <pc:chgData name="Michael Brent" userId="efbb700b7c4874dd" providerId="LiveId" clId="{E47414C9-EA36-4696-90EE-93C6BA762E27}" dt="2020-02-29T16:40:03.240" v="1174"/>
        <pc:sldMkLst>
          <pc:docMk/>
          <pc:sldMk cId="3239395535" sldId="259"/>
        </pc:sldMkLst>
        <pc:picChg chg="add">
          <ac:chgData name="Michael Brent" userId="efbb700b7c4874dd" providerId="LiveId" clId="{E47414C9-EA36-4696-90EE-93C6BA762E27}" dt="2020-02-29T16:40:03.240" v="1174"/>
          <ac:picMkLst>
            <pc:docMk/>
            <pc:sldMk cId="3239395535" sldId="259"/>
            <ac:picMk id="2" creationId="{E28FEE29-D137-4393-8A96-BB051BDBD72E}"/>
          </ac:picMkLst>
        </pc:picChg>
      </pc:sldChg>
      <pc:sldChg chg="addSp add">
        <pc:chgData name="Michael Brent" userId="efbb700b7c4874dd" providerId="LiveId" clId="{E47414C9-EA36-4696-90EE-93C6BA762E27}" dt="2020-02-29T16:40:24.216" v="1176"/>
        <pc:sldMkLst>
          <pc:docMk/>
          <pc:sldMk cId="2132737488" sldId="260"/>
        </pc:sldMkLst>
        <pc:picChg chg="add">
          <ac:chgData name="Michael Brent" userId="efbb700b7c4874dd" providerId="LiveId" clId="{E47414C9-EA36-4696-90EE-93C6BA762E27}" dt="2020-02-29T16:40:24.216" v="1176"/>
          <ac:picMkLst>
            <pc:docMk/>
            <pc:sldMk cId="2132737488" sldId="260"/>
            <ac:picMk id="2" creationId="{A75B7F6B-C9C7-4043-915C-FE2C805E1194}"/>
          </ac:picMkLst>
        </pc:picChg>
      </pc:sldChg>
      <pc:sldChg chg="addSp add">
        <pc:chgData name="Michael Brent" userId="efbb700b7c4874dd" providerId="LiveId" clId="{E47414C9-EA36-4696-90EE-93C6BA762E27}" dt="2020-02-29T16:40:46.521" v="1178"/>
        <pc:sldMkLst>
          <pc:docMk/>
          <pc:sldMk cId="3123093990" sldId="261"/>
        </pc:sldMkLst>
        <pc:picChg chg="add">
          <ac:chgData name="Michael Brent" userId="efbb700b7c4874dd" providerId="LiveId" clId="{E47414C9-EA36-4696-90EE-93C6BA762E27}" dt="2020-02-29T16:40:46.521" v="1178"/>
          <ac:picMkLst>
            <pc:docMk/>
            <pc:sldMk cId="3123093990" sldId="261"/>
            <ac:picMk id="2" creationId="{74FA5D2C-11CA-47D3-86EA-82EE52A8F9C5}"/>
          </ac:picMkLst>
        </pc:picChg>
      </pc:sldChg>
      <pc:sldChg chg="addSp add">
        <pc:chgData name="Michael Brent" userId="efbb700b7c4874dd" providerId="LiveId" clId="{E47414C9-EA36-4696-90EE-93C6BA762E27}" dt="2020-02-29T16:41:47.238" v="1180"/>
        <pc:sldMkLst>
          <pc:docMk/>
          <pc:sldMk cId="2393932625" sldId="262"/>
        </pc:sldMkLst>
        <pc:picChg chg="add">
          <ac:chgData name="Michael Brent" userId="efbb700b7c4874dd" providerId="LiveId" clId="{E47414C9-EA36-4696-90EE-93C6BA762E27}" dt="2020-02-29T16:41:47.238" v="1180"/>
          <ac:picMkLst>
            <pc:docMk/>
            <pc:sldMk cId="2393932625" sldId="262"/>
            <ac:picMk id="2" creationId="{9CF1DC70-B8F9-4BB3-BC9A-3DF54F4C9126}"/>
          </ac:picMkLst>
        </pc:picChg>
      </pc:sldChg>
    </pc:docChg>
  </pc:docChgLst>
  <pc:docChgLst>
    <pc:chgData name="Michael Brent" userId="efbb700b7c4874dd" providerId="LiveId" clId="{C2AAA48A-1002-4DD5-ADCF-71BCBC2CFA17}"/>
    <pc:docChg chg="undo custSel addSld delSld modSld modMainMaster">
      <pc:chgData name="Michael Brent" userId="efbb700b7c4874dd" providerId="LiveId" clId="{C2AAA48A-1002-4DD5-ADCF-71BCBC2CFA17}" dt="2020-03-01T10:28:04.627" v="133" actId="6549"/>
      <pc:docMkLst>
        <pc:docMk/>
      </pc:docMkLst>
      <pc:sldChg chg="del">
        <pc:chgData name="Michael Brent" userId="efbb700b7c4874dd" providerId="LiveId" clId="{C2AAA48A-1002-4DD5-ADCF-71BCBC2CFA17}" dt="2020-03-01T10:23:58.274" v="102" actId="47"/>
        <pc:sldMkLst>
          <pc:docMk/>
          <pc:sldMk cId="4291293291" sldId="256"/>
        </pc:sldMkLst>
      </pc:sldChg>
      <pc:sldChg chg="addSp modSp add mod">
        <pc:chgData name="Michael Brent" userId="efbb700b7c4874dd" providerId="LiveId" clId="{C2AAA48A-1002-4DD5-ADCF-71BCBC2CFA17}" dt="2020-03-01T10:19:35.676" v="101" actId="207"/>
        <pc:sldMkLst>
          <pc:docMk/>
          <pc:sldMk cId="3290199498" sldId="263"/>
        </pc:sldMkLst>
        <pc:spChg chg="mod">
          <ac:chgData name="Michael Brent" userId="efbb700b7c4874dd" providerId="LiveId" clId="{C2AAA48A-1002-4DD5-ADCF-71BCBC2CFA17}" dt="2020-03-01T10:16:48.772" v="24" actId="255"/>
          <ac:spMkLst>
            <pc:docMk/>
            <pc:sldMk cId="3290199498" sldId="263"/>
            <ac:spMk id="2" creationId="{81A8C342-BC84-42FD-AC91-7762881AE52D}"/>
          </ac:spMkLst>
        </pc:spChg>
        <pc:spChg chg="mod">
          <ac:chgData name="Michael Brent" userId="efbb700b7c4874dd" providerId="LiveId" clId="{C2AAA48A-1002-4DD5-ADCF-71BCBC2CFA17}" dt="2020-03-01T10:16:33.927" v="22" actId="255"/>
          <ac:spMkLst>
            <pc:docMk/>
            <pc:sldMk cId="3290199498" sldId="263"/>
            <ac:spMk id="3" creationId="{83D9C521-34CB-44C8-8FC6-AC7D61BE8AF9}"/>
          </ac:spMkLst>
        </pc:spChg>
        <pc:spChg chg="add mod ord">
          <ac:chgData name="Michael Brent" userId="efbb700b7c4874dd" providerId="LiveId" clId="{C2AAA48A-1002-4DD5-ADCF-71BCBC2CFA17}" dt="2020-03-01T10:19:35.676" v="101" actId="207"/>
          <ac:spMkLst>
            <pc:docMk/>
            <pc:sldMk cId="3290199498" sldId="263"/>
            <ac:spMk id="4" creationId="{547DF736-1304-44C8-91DE-1C16228B07D1}"/>
          </ac:spMkLst>
        </pc:spChg>
        <pc:spChg chg="add mod ord">
          <ac:chgData name="Michael Brent" userId="efbb700b7c4874dd" providerId="LiveId" clId="{C2AAA48A-1002-4DD5-ADCF-71BCBC2CFA17}" dt="2020-03-01T10:19:15.014" v="65" actId="171"/>
          <ac:spMkLst>
            <pc:docMk/>
            <pc:sldMk cId="3290199498" sldId="263"/>
            <ac:spMk id="6" creationId="{F87F2252-CACA-4669-92E3-F06FCB25AD95}"/>
          </ac:spMkLst>
        </pc:spChg>
        <pc:picChg chg="add mod">
          <ac:chgData name="Michael Brent" userId="efbb700b7c4874dd" providerId="LiveId" clId="{C2AAA48A-1002-4DD5-ADCF-71BCBC2CFA17}" dt="2020-03-01T10:18:11.612" v="29" actId="167"/>
          <ac:picMkLst>
            <pc:docMk/>
            <pc:sldMk cId="3290199498" sldId="263"/>
            <ac:picMk id="1026" creationId="{2A0BD8EA-57D0-48A0-A455-167277421B43}"/>
          </ac:picMkLst>
        </pc:picChg>
      </pc:sldChg>
      <pc:sldMasterChg chg="delSp mod modSldLayout">
        <pc:chgData name="Michael Brent" userId="efbb700b7c4874dd" providerId="LiveId" clId="{C2AAA48A-1002-4DD5-ADCF-71BCBC2CFA17}" dt="2020-03-01T10:28:04.627" v="133" actId="6549"/>
        <pc:sldMasterMkLst>
          <pc:docMk/>
          <pc:sldMasterMk cId="1950473366" sldId="2147483648"/>
        </pc:sldMasterMkLst>
        <pc:spChg chg="del">
          <ac:chgData name="Michael Brent" userId="efbb700b7c4874dd" providerId="LiveId" clId="{C2AAA48A-1002-4DD5-ADCF-71BCBC2CFA17}" dt="2020-03-01T10:25:48.148" v="103" actId="478"/>
          <ac:spMkLst>
            <pc:docMk/>
            <pc:sldMasterMk cId="1950473366" sldId="2147483648"/>
            <ac:spMk id="4" creationId="{1F8B0F05-F8E4-40B4-A4C6-DA49635515E6}"/>
          </ac:spMkLst>
        </pc:spChg>
        <pc:spChg chg="del">
          <ac:chgData name="Michael Brent" userId="efbb700b7c4874dd" providerId="LiveId" clId="{C2AAA48A-1002-4DD5-ADCF-71BCBC2CFA17}" dt="2020-03-01T10:25:48.148" v="103" actId="478"/>
          <ac:spMkLst>
            <pc:docMk/>
            <pc:sldMasterMk cId="1950473366" sldId="2147483648"/>
            <ac:spMk id="5" creationId="{2D7268CC-EF4C-45AC-9D3E-B36C23ADB54A}"/>
          </ac:spMkLst>
        </pc:spChg>
        <pc:spChg chg="del">
          <ac:chgData name="Michael Brent" userId="efbb700b7c4874dd" providerId="LiveId" clId="{C2AAA48A-1002-4DD5-ADCF-71BCBC2CFA17}" dt="2020-03-01T10:25:48.148" v="103" actId="478"/>
          <ac:spMkLst>
            <pc:docMk/>
            <pc:sldMasterMk cId="1950473366" sldId="2147483648"/>
            <ac:spMk id="6" creationId="{0203FD02-C989-407E-B26B-AB71128233DB}"/>
          </ac:spMkLst>
        </pc:spChg>
        <pc:sldLayoutChg chg="delSp mod">
          <pc:chgData name="Michael Brent" userId="efbb700b7c4874dd" providerId="LiveId" clId="{C2AAA48A-1002-4DD5-ADCF-71BCBC2CFA17}" dt="2020-03-01T10:25:55.679" v="104" actId="478"/>
          <pc:sldLayoutMkLst>
            <pc:docMk/>
            <pc:sldMasterMk cId="1950473366" sldId="2147483648"/>
            <pc:sldLayoutMk cId="1007996851" sldId="2147483649"/>
          </pc:sldLayoutMkLst>
          <pc:spChg chg="del">
            <ac:chgData name="Michael Brent" userId="efbb700b7c4874dd" providerId="LiveId" clId="{C2AAA48A-1002-4DD5-ADCF-71BCBC2CFA17}" dt="2020-03-01T10:25:55.679" v="104" actId="478"/>
            <ac:spMkLst>
              <pc:docMk/>
              <pc:sldMasterMk cId="1950473366" sldId="2147483648"/>
              <pc:sldLayoutMk cId="1007996851" sldId="2147483649"/>
              <ac:spMk id="4" creationId="{3AFB2B05-0A28-4CFF-B41E-6D5076FFD13E}"/>
            </ac:spMkLst>
          </pc:spChg>
          <pc:spChg chg="del">
            <ac:chgData name="Michael Brent" userId="efbb700b7c4874dd" providerId="LiveId" clId="{C2AAA48A-1002-4DD5-ADCF-71BCBC2CFA17}" dt="2020-03-01T10:25:55.679" v="104" actId="478"/>
            <ac:spMkLst>
              <pc:docMk/>
              <pc:sldMasterMk cId="1950473366" sldId="2147483648"/>
              <pc:sldLayoutMk cId="1007996851" sldId="2147483649"/>
              <ac:spMk id="5" creationId="{EDCBB337-68FF-4467-8465-292C79034B6A}"/>
            </ac:spMkLst>
          </pc:spChg>
          <pc:spChg chg="del">
            <ac:chgData name="Michael Brent" userId="efbb700b7c4874dd" providerId="LiveId" clId="{C2AAA48A-1002-4DD5-ADCF-71BCBC2CFA17}" dt="2020-03-01T10:25:55.679" v="104" actId="478"/>
            <ac:spMkLst>
              <pc:docMk/>
              <pc:sldMasterMk cId="1950473366" sldId="2147483648"/>
              <pc:sldLayoutMk cId="1007996851" sldId="2147483649"/>
              <ac:spMk id="6" creationId="{7ED6C07F-763E-488B-8D06-D9852146554A}"/>
            </ac:spMkLst>
          </pc:spChg>
        </pc:sldLayoutChg>
        <pc:sldLayoutChg chg="delSp mod">
          <pc:chgData name="Michael Brent" userId="efbb700b7c4874dd" providerId="LiveId" clId="{C2AAA48A-1002-4DD5-ADCF-71BCBC2CFA17}" dt="2020-03-01T10:25:59.756" v="105" actId="478"/>
          <pc:sldLayoutMkLst>
            <pc:docMk/>
            <pc:sldMasterMk cId="1950473366" sldId="2147483648"/>
            <pc:sldLayoutMk cId="2186367940" sldId="2147483650"/>
          </pc:sldLayoutMkLst>
          <pc:spChg chg="del">
            <ac:chgData name="Michael Brent" userId="efbb700b7c4874dd" providerId="LiveId" clId="{C2AAA48A-1002-4DD5-ADCF-71BCBC2CFA17}" dt="2020-03-01T10:25:59.756" v="105" actId="478"/>
            <ac:spMkLst>
              <pc:docMk/>
              <pc:sldMasterMk cId="1950473366" sldId="2147483648"/>
              <pc:sldLayoutMk cId="2186367940" sldId="2147483650"/>
              <ac:spMk id="4" creationId="{E28793CE-536A-4498-9F73-371060749EF6}"/>
            </ac:spMkLst>
          </pc:spChg>
          <pc:spChg chg="del">
            <ac:chgData name="Michael Brent" userId="efbb700b7c4874dd" providerId="LiveId" clId="{C2AAA48A-1002-4DD5-ADCF-71BCBC2CFA17}" dt="2020-03-01T10:25:59.756" v="105" actId="478"/>
            <ac:spMkLst>
              <pc:docMk/>
              <pc:sldMasterMk cId="1950473366" sldId="2147483648"/>
              <pc:sldLayoutMk cId="2186367940" sldId="2147483650"/>
              <ac:spMk id="5" creationId="{4A2EE83A-7163-47A3-BC18-98FD6AF4B3CE}"/>
            </ac:spMkLst>
          </pc:spChg>
          <pc:spChg chg="del">
            <ac:chgData name="Michael Brent" userId="efbb700b7c4874dd" providerId="LiveId" clId="{C2AAA48A-1002-4DD5-ADCF-71BCBC2CFA17}" dt="2020-03-01T10:25:59.756" v="105" actId="478"/>
            <ac:spMkLst>
              <pc:docMk/>
              <pc:sldMasterMk cId="1950473366" sldId="2147483648"/>
              <pc:sldLayoutMk cId="2186367940" sldId="2147483650"/>
              <ac:spMk id="6" creationId="{4E53971F-785D-4929-B9A2-6BCC5C0A2EBA}"/>
            </ac:spMkLst>
          </pc:spChg>
        </pc:sldLayoutChg>
        <pc:sldLayoutChg chg="delSp mod">
          <pc:chgData name="Michael Brent" userId="efbb700b7c4874dd" providerId="LiveId" clId="{C2AAA48A-1002-4DD5-ADCF-71BCBC2CFA17}" dt="2020-03-01T10:26:03.684" v="106" actId="478"/>
          <pc:sldLayoutMkLst>
            <pc:docMk/>
            <pc:sldMasterMk cId="1950473366" sldId="2147483648"/>
            <pc:sldLayoutMk cId="4168728059" sldId="2147483651"/>
          </pc:sldLayoutMkLst>
          <pc:spChg chg="del">
            <ac:chgData name="Michael Brent" userId="efbb700b7c4874dd" providerId="LiveId" clId="{C2AAA48A-1002-4DD5-ADCF-71BCBC2CFA17}" dt="2020-03-01T10:26:03.684" v="106" actId="478"/>
            <ac:spMkLst>
              <pc:docMk/>
              <pc:sldMasterMk cId="1950473366" sldId="2147483648"/>
              <pc:sldLayoutMk cId="4168728059" sldId="2147483651"/>
              <ac:spMk id="4" creationId="{37603370-38F9-45D0-A466-746F2B4F31DD}"/>
            </ac:spMkLst>
          </pc:spChg>
          <pc:spChg chg="del">
            <ac:chgData name="Michael Brent" userId="efbb700b7c4874dd" providerId="LiveId" clId="{C2AAA48A-1002-4DD5-ADCF-71BCBC2CFA17}" dt="2020-03-01T10:26:03.684" v="106" actId="478"/>
            <ac:spMkLst>
              <pc:docMk/>
              <pc:sldMasterMk cId="1950473366" sldId="2147483648"/>
              <pc:sldLayoutMk cId="4168728059" sldId="2147483651"/>
              <ac:spMk id="5" creationId="{77125533-871F-4970-BE0F-D8C1CDF4C03F}"/>
            </ac:spMkLst>
          </pc:spChg>
          <pc:spChg chg="del">
            <ac:chgData name="Michael Brent" userId="efbb700b7c4874dd" providerId="LiveId" clId="{C2AAA48A-1002-4DD5-ADCF-71BCBC2CFA17}" dt="2020-03-01T10:26:03.684" v="106" actId="478"/>
            <ac:spMkLst>
              <pc:docMk/>
              <pc:sldMasterMk cId="1950473366" sldId="2147483648"/>
              <pc:sldLayoutMk cId="4168728059" sldId="2147483651"/>
              <ac:spMk id="6" creationId="{46618E3E-AC82-4A0F-951A-B01D42376955}"/>
            </ac:spMkLst>
          </pc:spChg>
        </pc:sldLayoutChg>
        <pc:sldLayoutChg chg="delSp mod">
          <pc:chgData name="Michael Brent" userId="efbb700b7c4874dd" providerId="LiveId" clId="{C2AAA48A-1002-4DD5-ADCF-71BCBC2CFA17}" dt="2020-03-01T10:26:08.549" v="107" actId="478"/>
          <pc:sldLayoutMkLst>
            <pc:docMk/>
            <pc:sldMasterMk cId="1950473366" sldId="2147483648"/>
            <pc:sldLayoutMk cId="495739615" sldId="2147483652"/>
          </pc:sldLayoutMkLst>
          <pc:spChg chg="del">
            <ac:chgData name="Michael Brent" userId="efbb700b7c4874dd" providerId="LiveId" clId="{C2AAA48A-1002-4DD5-ADCF-71BCBC2CFA17}" dt="2020-03-01T10:26:08.549" v="107" actId="478"/>
            <ac:spMkLst>
              <pc:docMk/>
              <pc:sldMasterMk cId="1950473366" sldId="2147483648"/>
              <pc:sldLayoutMk cId="495739615" sldId="2147483652"/>
              <ac:spMk id="5" creationId="{DC8FF916-7BF4-4FEF-ABF3-F56E0CFB44C8}"/>
            </ac:spMkLst>
          </pc:spChg>
          <pc:spChg chg="del">
            <ac:chgData name="Michael Brent" userId="efbb700b7c4874dd" providerId="LiveId" clId="{C2AAA48A-1002-4DD5-ADCF-71BCBC2CFA17}" dt="2020-03-01T10:26:08.549" v="107" actId="478"/>
            <ac:spMkLst>
              <pc:docMk/>
              <pc:sldMasterMk cId="1950473366" sldId="2147483648"/>
              <pc:sldLayoutMk cId="495739615" sldId="2147483652"/>
              <ac:spMk id="6" creationId="{E2518947-D580-40EC-A1B3-FBD040392415}"/>
            </ac:spMkLst>
          </pc:spChg>
          <pc:spChg chg="del">
            <ac:chgData name="Michael Brent" userId="efbb700b7c4874dd" providerId="LiveId" clId="{C2AAA48A-1002-4DD5-ADCF-71BCBC2CFA17}" dt="2020-03-01T10:26:08.549" v="107" actId="478"/>
            <ac:spMkLst>
              <pc:docMk/>
              <pc:sldMasterMk cId="1950473366" sldId="2147483648"/>
              <pc:sldLayoutMk cId="495739615" sldId="2147483652"/>
              <ac:spMk id="7" creationId="{7BF9E7F4-E3B8-4178-A4C6-1D30D20616CA}"/>
            </ac:spMkLst>
          </pc:spChg>
        </pc:sldLayoutChg>
        <pc:sldLayoutChg chg="delSp mod">
          <pc:chgData name="Michael Brent" userId="efbb700b7c4874dd" providerId="LiveId" clId="{C2AAA48A-1002-4DD5-ADCF-71BCBC2CFA17}" dt="2020-03-01T10:26:12.465" v="108" actId="478"/>
          <pc:sldLayoutMkLst>
            <pc:docMk/>
            <pc:sldMasterMk cId="1950473366" sldId="2147483648"/>
            <pc:sldLayoutMk cId="1540809254" sldId="2147483653"/>
          </pc:sldLayoutMkLst>
          <pc:spChg chg="del">
            <ac:chgData name="Michael Brent" userId="efbb700b7c4874dd" providerId="LiveId" clId="{C2AAA48A-1002-4DD5-ADCF-71BCBC2CFA17}" dt="2020-03-01T10:26:12.465" v="108" actId="478"/>
            <ac:spMkLst>
              <pc:docMk/>
              <pc:sldMasterMk cId="1950473366" sldId="2147483648"/>
              <pc:sldLayoutMk cId="1540809254" sldId="2147483653"/>
              <ac:spMk id="7" creationId="{6CFA9EFE-2797-4B3C-8F0D-502E4782E1CF}"/>
            </ac:spMkLst>
          </pc:spChg>
          <pc:spChg chg="del">
            <ac:chgData name="Michael Brent" userId="efbb700b7c4874dd" providerId="LiveId" clId="{C2AAA48A-1002-4DD5-ADCF-71BCBC2CFA17}" dt="2020-03-01T10:26:12.465" v="108" actId="478"/>
            <ac:spMkLst>
              <pc:docMk/>
              <pc:sldMasterMk cId="1950473366" sldId="2147483648"/>
              <pc:sldLayoutMk cId="1540809254" sldId="2147483653"/>
              <ac:spMk id="8" creationId="{FF17D801-6B57-4711-8C34-5F03E9BD9C78}"/>
            </ac:spMkLst>
          </pc:spChg>
          <pc:spChg chg="del">
            <ac:chgData name="Michael Brent" userId="efbb700b7c4874dd" providerId="LiveId" clId="{C2AAA48A-1002-4DD5-ADCF-71BCBC2CFA17}" dt="2020-03-01T10:26:12.465" v="108" actId="478"/>
            <ac:spMkLst>
              <pc:docMk/>
              <pc:sldMasterMk cId="1950473366" sldId="2147483648"/>
              <pc:sldLayoutMk cId="1540809254" sldId="2147483653"/>
              <ac:spMk id="9" creationId="{C4BE86CC-8593-4AAA-9766-79460B25D6AF}"/>
            </ac:spMkLst>
          </pc:spChg>
        </pc:sldLayoutChg>
        <pc:sldLayoutChg chg="delSp mod">
          <pc:chgData name="Michael Brent" userId="efbb700b7c4874dd" providerId="LiveId" clId="{C2AAA48A-1002-4DD5-ADCF-71BCBC2CFA17}" dt="2020-03-01T10:26:17.751" v="109" actId="478"/>
          <pc:sldLayoutMkLst>
            <pc:docMk/>
            <pc:sldMasterMk cId="1950473366" sldId="2147483648"/>
            <pc:sldLayoutMk cId="427970926" sldId="2147483654"/>
          </pc:sldLayoutMkLst>
          <pc:spChg chg="del">
            <ac:chgData name="Michael Brent" userId="efbb700b7c4874dd" providerId="LiveId" clId="{C2AAA48A-1002-4DD5-ADCF-71BCBC2CFA17}" dt="2020-03-01T10:26:17.751" v="109" actId="478"/>
            <ac:spMkLst>
              <pc:docMk/>
              <pc:sldMasterMk cId="1950473366" sldId="2147483648"/>
              <pc:sldLayoutMk cId="427970926" sldId="2147483654"/>
              <ac:spMk id="3" creationId="{7C506F99-9B04-4B1B-BA59-B9B09F5C9B10}"/>
            </ac:spMkLst>
          </pc:spChg>
          <pc:spChg chg="del">
            <ac:chgData name="Michael Brent" userId="efbb700b7c4874dd" providerId="LiveId" clId="{C2AAA48A-1002-4DD5-ADCF-71BCBC2CFA17}" dt="2020-03-01T10:26:17.751" v="109" actId="478"/>
            <ac:spMkLst>
              <pc:docMk/>
              <pc:sldMasterMk cId="1950473366" sldId="2147483648"/>
              <pc:sldLayoutMk cId="427970926" sldId="2147483654"/>
              <ac:spMk id="4" creationId="{32F518AA-2748-4DC6-BB23-AA1A186036FC}"/>
            </ac:spMkLst>
          </pc:spChg>
          <pc:spChg chg="del">
            <ac:chgData name="Michael Brent" userId="efbb700b7c4874dd" providerId="LiveId" clId="{C2AAA48A-1002-4DD5-ADCF-71BCBC2CFA17}" dt="2020-03-01T10:26:17.751" v="109" actId="478"/>
            <ac:spMkLst>
              <pc:docMk/>
              <pc:sldMasterMk cId="1950473366" sldId="2147483648"/>
              <pc:sldLayoutMk cId="427970926" sldId="2147483654"/>
              <ac:spMk id="5" creationId="{402E069B-45F4-4D33-8C8E-9D5A45BD8A91}"/>
            </ac:spMkLst>
          </pc:spChg>
        </pc:sldLayoutChg>
        <pc:sldLayoutChg chg="delSp mod">
          <pc:chgData name="Michael Brent" userId="efbb700b7c4874dd" providerId="LiveId" clId="{C2AAA48A-1002-4DD5-ADCF-71BCBC2CFA17}" dt="2020-03-01T10:26:23.741" v="110" actId="478"/>
          <pc:sldLayoutMkLst>
            <pc:docMk/>
            <pc:sldMasterMk cId="1950473366" sldId="2147483648"/>
            <pc:sldLayoutMk cId="2552509762" sldId="2147483655"/>
          </pc:sldLayoutMkLst>
          <pc:spChg chg="del">
            <ac:chgData name="Michael Brent" userId="efbb700b7c4874dd" providerId="LiveId" clId="{C2AAA48A-1002-4DD5-ADCF-71BCBC2CFA17}" dt="2020-03-01T10:26:23.741" v="110" actId="478"/>
            <ac:spMkLst>
              <pc:docMk/>
              <pc:sldMasterMk cId="1950473366" sldId="2147483648"/>
              <pc:sldLayoutMk cId="2552509762" sldId="2147483655"/>
              <ac:spMk id="2" creationId="{E9E685AD-9EAC-46C6-8711-2B30BEC4876B}"/>
            </ac:spMkLst>
          </pc:spChg>
          <pc:spChg chg="del">
            <ac:chgData name="Michael Brent" userId="efbb700b7c4874dd" providerId="LiveId" clId="{C2AAA48A-1002-4DD5-ADCF-71BCBC2CFA17}" dt="2020-03-01T10:26:23.741" v="110" actId="478"/>
            <ac:spMkLst>
              <pc:docMk/>
              <pc:sldMasterMk cId="1950473366" sldId="2147483648"/>
              <pc:sldLayoutMk cId="2552509762" sldId="2147483655"/>
              <ac:spMk id="3" creationId="{EF391CE8-93D3-49D8-B778-AFAB5C96DCDA}"/>
            </ac:spMkLst>
          </pc:spChg>
          <pc:spChg chg="del">
            <ac:chgData name="Michael Brent" userId="efbb700b7c4874dd" providerId="LiveId" clId="{C2AAA48A-1002-4DD5-ADCF-71BCBC2CFA17}" dt="2020-03-01T10:26:23.741" v="110" actId="478"/>
            <ac:spMkLst>
              <pc:docMk/>
              <pc:sldMasterMk cId="1950473366" sldId="2147483648"/>
              <pc:sldLayoutMk cId="2552509762" sldId="2147483655"/>
              <ac:spMk id="4" creationId="{2093B030-D0F3-44DB-86AD-08B1E4E306AA}"/>
            </ac:spMkLst>
          </pc:spChg>
        </pc:sldLayoutChg>
        <pc:sldLayoutChg chg="delSp mod">
          <pc:chgData name="Michael Brent" userId="efbb700b7c4874dd" providerId="LiveId" clId="{C2AAA48A-1002-4DD5-ADCF-71BCBC2CFA17}" dt="2020-03-01T10:26:33.184" v="111" actId="478"/>
          <pc:sldLayoutMkLst>
            <pc:docMk/>
            <pc:sldMasterMk cId="1950473366" sldId="2147483648"/>
            <pc:sldLayoutMk cId="2859033013" sldId="2147483656"/>
          </pc:sldLayoutMkLst>
          <pc:spChg chg="del">
            <ac:chgData name="Michael Brent" userId="efbb700b7c4874dd" providerId="LiveId" clId="{C2AAA48A-1002-4DD5-ADCF-71BCBC2CFA17}" dt="2020-03-01T10:26:33.184" v="111" actId="478"/>
            <ac:spMkLst>
              <pc:docMk/>
              <pc:sldMasterMk cId="1950473366" sldId="2147483648"/>
              <pc:sldLayoutMk cId="2859033013" sldId="2147483656"/>
              <ac:spMk id="5" creationId="{170C2DA6-BC47-4D31-9D17-48D4AC757EA4}"/>
            </ac:spMkLst>
          </pc:spChg>
          <pc:spChg chg="del">
            <ac:chgData name="Michael Brent" userId="efbb700b7c4874dd" providerId="LiveId" clId="{C2AAA48A-1002-4DD5-ADCF-71BCBC2CFA17}" dt="2020-03-01T10:26:33.184" v="111" actId="478"/>
            <ac:spMkLst>
              <pc:docMk/>
              <pc:sldMasterMk cId="1950473366" sldId="2147483648"/>
              <pc:sldLayoutMk cId="2859033013" sldId="2147483656"/>
              <ac:spMk id="6" creationId="{CF2A1BBF-844F-4797-9FE3-268C2B1E49DA}"/>
            </ac:spMkLst>
          </pc:spChg>
          <pc:spChg chg="del">
            <ac:chgData name="Michael Brent" userId="efbb700b7c4874dd" providerId="LiveId" clId="{C2AAA48A-1002-4DD5-ADCF-71BCBC2CFA17}" dt="2020-03-01T10:26:33.184" v="111" actId="478"/>
            <ac:spMkLst>
              <pc:docMk/>
              <pc:sldMasterMk cId="1950473366" sldId="2147483648"/>
              <pc:sldLayoutMk cId="2859033013" sldId="2147483656"/>
              <ac:spMk id="7" creationId="{D0859027-5FF0-4115-9B16-43B5B8CAEABB}"/>
            </ac:spMkLst>
          </pc:spChg>
        </pc:sldLayoutChg>
        <pc:sldLayoutChg chg="delSp mod">
          <pc:chgData name="Michael Brent" userId="efbb700b7c4874dd" providerId="LiveId" clId="{C2AAA48A-1002-4DD5-ADCF-71BCBC2CFA17}" dt="2020-03-01T10:26:37.053" v="112" actId="478"/>
          <pc:sldLayoutMkLst>
            <pc:docMk/>
            <pc:sldMasterMk cId="1950473366" sldId="2147483648"/>
            <pc:sldLayoutMk cId="1063556622" sldId="2147483657"/>
          </pc:sldLayoutMkLst>
          <pc:spChg chg="del">
            <ac:chgData name="Michael Brent" userId="efbb700b7c4874dd" providerId="LiveId" clId="{C2AAA48A-1002-4DD5-ADCF-71BCBC2CFA17}" dt="2020-03-01T10:26:37.053" v="112" actId="478"/>
            <ac:spMkLst>
              <pc:docMk/>
              <pc:sldMasterMk cId="1950473366" sldId="2147483648"/>
              <pc:sldLayoutMk cId="1063556622" sldId="2147483657"/>
              <ac:spMk id="5" creationId="{10C31A1F-B35A-49A5-8E3E-CEDFE9882994}"/>
            </ac:spMkLst>
          </pc:spChg>
          <pc:spChg chg="del">
            <ac:chgData name="Michael Brent" userId="efbb700b7c4874dd" providerId="LiveId" clId="{C2AAA48A-1002-4DD5-ADCF-71BCBC2CFA17}" dt="2020-03-01T10:26:37.053" v="112" actId="478"/>
            <ac:spMkLst>
              <pc:docMk/>
              <pc:sldMasterMk cId="1950473366" sldId="2147483648"/>
              <pc:sldLayoutMk cId="1063556622" sldId="2147483657"/>
              <ac:spMk id="6" creationId="{C63ECF5D-806C-40F4-A240-2E1325D515E1}"/>
            </ac:spMkLst>
          </pc:spChg>
          <pc:spChg chg="del">
            <ac:chgData name="Michael Brent" userId="efbb700b7c4874dd" providerId="LiveId" clId="{C2AAA48A-1002-4DD5-ADCF-71BCBC2CFA17}" dt="2020-03-01T10:26:37.053" v="112" actId="478"/>
            <ac:spMkLst>
              <pc:docMk/>
              <pc:sldMasterMk cId="1950473366" sldId="2147483648"/>
              <pc:sldLayoutMk cId="1063556622" sldId="2147483657"/>
              <ac:spMk id="7" creationId="{C1883F80-CCB5-49A9-A5AE-D3E350EE81C9}"/>
            </ac:spMkLst>
          </pc:spChg>
        </pc:sldLayoutChg>
        <pc:sldLayoutChg chg="delSp mod">
          <pc:chgData name="Michael Brent" userId="efbb700b7c4874dd" providerId="LiveId" clId="{C2AAA48A-1002-4DD5-ADCF-71BCBC2CFA17}" dt="2020-03-01T10:26:41.046" v="113" actId="478"/>
          <pc:sldLayoutMkLst>
            <pc:docMk/>
            <pc:sldMasterMk cId="1950473366" sldId="2147483648"/>
            <pc:sldLayoutMk cId="772217018" sldId="2147483658"/>
          </pc:sldLayoutMkLst>
          <pc:spChg chg="del">
            <ac:chgData name="Michael Brent" userId="efbb700b7c4874dd" providerId="LiveId" clId="{C2AAA48A-1002-4DD5-ADCF-71BCBC2CFA17}" dt="2020-03-01T10:26:41.046" v="113" actId="478"/>
            <ac:spMkLst>
              <pc:docMk/>
              <pc:sldMasterMk cId="1950473366" sldId="2147483648"/>
              <pc:sldLayoutMk cId="772217018" sldId="2147483658"/>
              <ac:spMk id="4" creationId="{FCC6ADC7-B4EA-4B2E-8CCA-19E5D147CED3}"/>
            </ac:spMkLst>
          </pc:spChg>
          <pc:spChg chg="del">
            <ac:chgData name="Michael Brent" userId="efbb700b7c4874dd" providerId="LiveId" clId="{C2AAA48A-1002-4DD5-ADCF-71BCBC2CFA17}" dt="2020-03-01T10:26:41.046" v="113" actId="478"/>
            <ac:spMkLst>
              <pc:docMk/>
              <pc:sldMasterMk cId="1950473366" sldId="2147483648"/>
              <pc:sldLayoutMk cId="772217018" sldId="2147483658"/>
              <ac:spMk id="5" creationId="{2C4CED28-5B5C-4A6F-B41C-CA5FB28B8D4A}"/>
            </ac:spMkLst>
          </pc:spChg>
          <pc:spChg chg="del">
            <ac:chgData name="Michael Brent" userId="efbb700b7c4874dd" providerId="LiveId" clId="{C2AAA48A-1002-4DD5-ADCF-71BCBC2CFA17}" dt="2020-03-01T10:26:41.046" v="113" actId="478"/>
            <ac:spMkLst>
              <pc:docMk/>
              <pc:sldMasterMk cId="1950473366" sldId="2147483648"/>
              <pc:sldLayoutMk cId="772217018" sldId="2147483658"/>
              <ac:spMk id="6" creationId="{D6D28934-1289-4397-829F-26DBFAA0B0A6}"/>
            </ac:spMkLst>
          </pc:spChg>
        </pc:sldLayoutChg>
        <pc:sldLayoutChg chg="delSp mod">
          <pc:chgData name="Michael Brent" userId="efbb700b7c4874dd" providerId="LiveId" clId="{C2AAA48A-1002-4DD5-ADCF-71BCBC2CFA17}" dt="2020-03-01T10:26:45.722" v="114" actId="478"/>
          <pc:sldLayoutMkLst>
            <pc:docMk/>
            <pc:sldMasterMk cId="1950473366" sldId="2147483648"/>
            <pc:sldLayoutMk cId="1741220600" sldId="2147483659"/>
          </pc:sldLayoutMkLst>
          <pc:spChg chg="del">
            <ac:chgData name="Michael Brent" userId="efbb700b7c4874dd" providerId="LiveId" clId="{C2AAA48A-1002-4DD5-ADCF-71BCBC2CFA17}" dt="2020-03-01T10:26:45.722" v="114" actId="478"/>
            <ac:spMkLst>
              <pc:docMk/>
              <pc:sldMasterMk cId="1950473366" sldId="2147483648"/>
              <pc:sldLayoutMk cId="1741220600" sldId="2147483659"/>
              <ac:spMk id="4" creationId="{97E9D390-5994-4AC3-83AA-460235FB98A3}"/>
            </ac:spMkLst>
          </pc:spChg>
          <pc:spChg chg="del">
            <ac:chgData name="Michael Brent" userId="efbb700b7c4874dd" providerId="LiveId" clId="{C2AAA48A-1002-4DD5-ADCF-71BCBC2CFA17}" dt="2020-03-01T10:26:45.722" v="114" actId="478"/>
            <ac:spMkLst>
              <pc:docMk/>
              <pc:sldMasterMk cId="1950473366" sldId="2147483648"/>
              <pc:sldLayoutMk cId="1741220600" sldId="2147483659"/>
              <ac:spMk id="5" creationId="{38E79167-766B-49CD-8B98-9AB68C8763CE}"/>
            </ac:spMkLst>
          </pc:spChg>
          <pc:spChg chg="del">
            <ac:chgData name="Michael Brent" userId="efbb700b7c4874dd" providerId="LiveId" clId="{C2AAA48A-1002-4DD5-ADCF-71BCBC2CFA17}" dt="2020-03-01T10:26:45.722" v="114" actId="478"/>
            <ac:spMkLst>
              <pc:docMk/>
              <pc:sldMasterMk cId="1950473366" sldId="2147483648"/>
              <pc:sldLayoutMk cId="1741220600" sldId="2147483659"/>
              <ac:spMk id="6" creationId="{4F5B8BF9-9745-4B07-8C3C-CBAAB71F4B09}"/>
            </ac:spMkLst>
          </pc:spChg>
        </pc:sldLayoutChg>
        <pc:sldLayoutChg chg="addSp modSp mod setBg">
          <pc:chgData name="Michael Brent" userId="efbb700b7c4874dd" providerId="LiveId" clId="{C2AAA48A-1002-4DD5-ADCF-71BCBC2CFA17}" dt="2020-03-01T10:28:04.627" v="133" actId="6549"/>
          <pc:sldLayoutMkLst>
            <pc:docMk/>
            <pc:sldMasterMk cId="1950473366" sldId="2147483648"/>
            <pc:sldLayoutMk cId="2322410236" sldId="2147483660"/>
          </pc:sldLayoutMkLst>
          <pc:spChg chg="add">
            <ac:chgData name="Michael Brent" userId="efbb700b7c4874dd" providerId="LiveId" clId="{C2AAA48A-1002-4DD5-ADCF-71BCBC2CFA17}" dt="2020-03-01T10:27:28.203" v="116"/>
            <ac:spMkLst>
              <pc:docMk/>
              <pc:sldMasterMk cId="1950473366" sldId="2147483648"/>
              <pc:sldLayoutMk cId="2322410236" sldId="2147483660"/>
              <ac:spMk id="2" creationId="{3F8502FB-D9A9-474F-B68C-9B8598CA549D}"/>
            </ac:spMkLst>
          </pc:spChg>
          <pc:spChg chg="add mod">
            <ac:chgData name="Michael Brent" userId="efbb700b7c4874dd" providerId="LiveId" clId="{C2AAA48A-1002-4DD5-ADCF-71BCBC2CFA17}" dt="2020-03-01T10:28:04.627" v="133" actId="6549"/>
            <ac:spMkLst>
              <pc:docMk/>
              <pc:sldMasterMk cId="1950473366" sldId="2147483648"/>
              <pc:sldLayoutMk cId="2322410236" sldId="2147483660"/>
              <ac:spMk id="3" creationId="{18595661-C947-4335-9EB5-04D4CE005D8B}"/>
            </ac:spMkLst>
          </pc:spChg>
        </pc:sldLayoutChg>
      </pc:sldMasterChg>
    </pc:docChg>
  </pc:docChgLst>
  <pc:docChgLst>
    <pc:chgData name="Michael Brent" userId="efbb700b7c4874dd" providerId="LiveId" clId="{480F4BC0-8BE7-4BFC-9717-67D2DECCA68B}"/>
    <pc:docChg chg="delSld">
      <pc:chgData name="Michael Brent" userId="efbb700b7c4874dd" providerId="LiveId" clId="{480F4BC0-8BE7-4BFC-9717-67D2DECCA68B}" dt="2020-12-03T23:44:19.792" v="1" actId="47"/>
      <pc:docMkLst>
        <pc:docMk/>
      </pc:docMkLst>
      <pc:sldChg chg="del">
        <pc:chgData name="Michael Brent" userId="efbb700b7c4874dd" providerId="LiveId" clId="{480F4BC0-8BE7-4BFC-9717-67D2DECCA68B}" dt="2020-12-03T23:44:17.612" v="0" actId="47"/>
        <pc:sldMkLst>
          <pc:docMk/>
          <pc:sldMk cId="3290199498" sldId="263"/>
        </pc:sldMkLst>
      </pc:sldChg>
      <pc:sldChg chg="del">
        <pc:chgData name="Michael Brent" userId="efbb700b7c4874dd" providerId="LiveId" clId="{480F4BC0-8BE7-4BFC-9717-67D2DECCA68B}" dt="2020-12-03T23:44:17.612" v="0" actId="47"/>
        <pc:sldMkLst>
          <pc:docMk/>
          <pc:sldMk cId="3474542099" sldId="264"/>
        </pc:sldMkLst>
      </pc:sldChg>
      <pc:sldChg chg="del">
        <pc:chgData name="Michael Brent" userId="efbb700b7c4874dd" providerId="LiveId" clId="{480F4BC0-8BE7-4BFC-9717-67D2DECCA68B}" dt="2020-12-03T23:44:19.792" v="1" actId="47"/>
        <pc:sldMkLst>
          <pc:docMk/>
          <pc:sldMk cId="1025677381" sldId="266"/>
        </pc:sldMkLst>
      </pc:sldChg>
    </pc:docChg>
  </pc:docChgLst>
  <pc:docChgLst>
    <pc:chgData name="Michael Brent" userId="efbb700b7c4874dd" providerId="LiveId" clId="{4F16A7E7-6C53-44D8-9C0D-B362EC2191BB}"/>
    <pc:docChg chg="modSld">
      <pc:chgData name="Michael Brent" userId="efbb700b7c4874dd" providerId="LiveId" clId="{4F16A7E7-6C53-44D8-9C0D-B362EC2191BB}" dt="2021-01-20T15:38:14.298" v="4" actId="20577"/>
      <pc:docMkLst>
        <pc:docMk/>
      </pc:docMkLst>
      <pc:sldChg chg="modSp mod">
        <pc:chgData name="Michael Brent" userId="efbb700b7c4874dd" providerId="LiveId" clId="{4F16A7E7-6C53-44D8-9C0D-B362EC2191BB}" dt="2021-01-20T15:38:14.298" v="4" actId="20577"/>
        <pc:sldMkLst>
          <pc:docMk/>
          <pc:sldMk cId="3035239767" sldId="265"/>
        </pc:sldMkLst>
        <pc:spChg chg="mod">
          <ac:chgData name="Michael Brent" userId="efbb700b7c4874dd" providerId="LiveId" clId="{4F16A7E7-6C53-44D8-9C0D-B362EC2191BB}" dt="2021-01-20T15:38:09.056" v="0" actId="20577"/>
          <ac:spMkLst>
            <pc:docMk/>
            <pc:sldMk cId="3035239767" sldId="265"/>
            <ac:spMk id="53" creationId="{166EA757-122B-43BA-AA30-DCB1A8FEC026}"/>
          </ac:spMkLst>
        </pc:spChg>
        <pc:spChg chg="mod">
          <ac:chgData name="Michael Brent" userId="efbb700b7c4874dd" providerId="LiveId" clId="{4F16A7E7-6C53-44D8-9C0D-B362EC2191BB}" dt="2021-01-20T15:38:14.298" v="4" actId="20577"/>
          <ac:spMkLst>
            <pc:docMk/>
            <pc:sldMk cId="3035239767" sldId="265"/>
            <ac:spMk id="66" creationId="{AF3BA059-7BB2-40AC-B6E9-227105031E5C}"/>
          </ac:spMkLst>
        </pc:spChg>
      </pc:sldChg>
    </pc:docChg>
  </pc:docChgLst>
  <pc:docChgLst>
    <pc:chgData name="Michael Brent" userId="efbb700b7c4874dd" providerId="LiveId" clId="{1D471969-C934-49EE-ADC1-A9EFD5FF53D0}"/>
    <pc:docChg chg="undo custSel modSld">
      <pc:chgData name="Michael Brent" userId="efbb700b7c4874dd" providerId="LiveId" clId="{1D471969-C934-49EE-ADC1-A9EFD5FF53D0}" dt="2021-02-21T21:41:15.980" v="24" actId="20577"/>
      <pc:docMkLst>
        <pc:docMk/>
      </pc:docMkLst>
      <pc:sldChg chg="modSp mod">
        <pc:chgData name="Michael Brent" userId="efbb700b7c4874dd" providerId="LiveId" clId="{1D471969-C934-49EE-ADC1-A9EFD5FF53D0}" dt="2021-02-21T21:41:15.980" v="24" actId="20577"/>
        <pc:sldMkLst>
          <pc:docMk/>
          <pc:sldMk cId="3035239767" sldId="265"/>
        </pc:sldMkLst>
        <pc:spChg chg="mod">
          <ac:chgData name="Michael Brent" userId="efbb700b7c4874dd" providerId="LiveId" clId="{1D471969-C934-49EE-ADC1-A9EFD5FF53D0}" dt="2021-02-21T21:41:15.980" v="24" actId="20577"/>
          <ac:spMkLst>
            <pc:docMk/>
            <pc:sldMk cId="3035239767" sldId="265"/>
            <ac:spMk id="57" creationId="{A4A1BD57-9ECC-494B-8C5E-C080E830CD2E}"/>
          </ac:spMkLst>
        </pc:spChg>
      </pc:sldChg>
    </pc:docChg>
  </pc:docChgLst>
  <pc:docChgLst>
    <pc:chgData name="Michael Brent" userId="efbb700b7c4874dd" providerId="LiveId" clId="{769C5A45-A888-4ED1-BF73-CF0E4498F262}"/>
    <pc:docChg chg="undo redo custSel addSld delSld modSld sldOrd">
      <pc:chgData name="Michael Brent" userId="efbb700b7c4874dd" providerId="LiveId" clId="{769C5A45-A888-4ED1-BF73-CF0E4498F262}" dt="2020-03-02T10:11:19.391" v="6746" actId="1035"/>
      <pc:docMkLst>
        <pc:docMk/>
      </pc:docMkLst>
      <pc:sldChg chg="ord modNotesTx">
        <pc:chgData name="Michael Brent" userId="efbb700b7c4874dd" providerId="LiveId" clId="{769C5A45-A888-4ED1-BF73-CF0E4498F262}" dt="2020-03-01T21:54:00.945" v="6030"/>
        <pc:sldMkLst>
          <pc:docMk/>
          <pc:sldMk cId="941402201" sldId="257"/>
        </pc:sldMkLst>
      </pc:sldChg>
      <pc:sldChg chg="del">
        <pc:chgData name="Michael Brent" userId="efbb700b7c4874dd" providerId="LiveId" clId="{769C5A45-A888-4ED1-BF73-CF0E4498F262}" dt="2020-03-01T15:35:24.568" v="674" actId="47"/>
        <pc:sldMkLst>
          <pc:docMk/>
          <pc:sldMk cId="2165028315" sldId="258"/>
        </pc:sldMkLst>
      </pc:sldChg>
      <pc:sldChg chg="del">
        <pc:chgData name="Michael Brent" userId="efbb700b7c4874dd" providerId="LiveId" clId="{769C5A45-A888-4ED1-BF73-CF0E4498F262}" dt="2020-03-01T15:35:24.568" v="674" actId="47"/>
        <pc:sldMkLst>
          <pc:docMk/>
          <pc:sldMk cId="3239395535" sldId="259"/>
        </pc:sldMkLst>
      </pc:sldChg>
      <pc:sldChg chg="del">
        <pc:chgData name="Michael Brent" userId="efbb700b7c4874dd" providerId="LiveId" clId="{769C5A45-A888-4ED1-BF73-CF0E4498F262}" dt="2020-03-01T15:35:24.568" v="674" actId="47"/>
        <pc:sldMkLst>
          <pc:docMk/>
          <pc:sldMk cId="2132737488" sldId="260"/>
        </pc:sldMkLst>
      </pc:sldChg>
      <pc:sldChg chg="del">
        <pc:chgData name="Michael Brent" userId="efbb700b7c4874dd" providerId="LiveId" clId="{769C5A45-A888-4ED1-BF73-CF0E4498F262}" dt="2020-03-01T15:35:24.568" v="674" actId="47"/>
        <pc:sldMkLst>
          <pc:docMk/>
          <pc:sldMk cId="3123093990" sldId="261"/>
        </pc:sldMkLst>
      </pc:sldChg>
      <pc:sldChg chg="del">
        <pc:chgData name="Michael Brent" userId="efbb700b7c4874dd" providerId="LiveId" clId="{769C5A45-A888-4ED1-BF73-CF0E4498F262}" dt="2020-03-01T15:35:24.568" v="674" actId="47"/>
        <pc:sldMkLst>
          <pc:docMk/>
          <pc:sldMk cId="2393932625" sldId="262"/>
        </pc:sldMkLst>
      </pc:sldChg>
      <pc:sldChg chg="modSp mod">
        <pc:chgData name="Michael Brent" userId="efbb700b7c4874dd" providerId="LiveId" clId="{769C5A45-A888-4ED1-BF73-CF0E4498F262}" dt="2020-03-01T11:25:20.542" v="321" actId="1036"/>
        <pc:sldMkLst>
          <pc:docMk/>
          <pc:sldMk cId="3290199498" sldId="263"/>
        </pc:sldMkLst>
        <pc:spChg chg="mod ord">
          <ac:chgData name="Michael Brent" userId="efbb700b7c4874dd" providerId="LiveId" clId="{769C5A45-A888-4ED1-BF73-CF0E4498F262}" dt="2020-03-01T11:25:20.542" v="321" actId="1036"/>
          <ac:spMkLst>
            <pc:docMk/>
            <pc:sldMk cId="3290199498" sldId="263"/>
            <ac:spMk id="2" creationId="{81A8C342-BC84-42FD-AC91-7762881AE52D}"/>
          </ac:spMkLst>
        </pc:spChg>
        <pc:spChg chg="mod ord">
          <ac:chgData name="Michael Brent" userId="efbb700b7c4874dd" providerId="LiveId" clId="{769C5A45-A888-4ED1-BF73-CF0E4498F262}" dt="2020-03-01T11:25:20.542" v="321" actId="1036"/>
          <ac:spMkLst>
            <pc:docMk/>
            <pc:sldMk cId="3290199498" sldId="263"/>
            <ac:spMk id="3" creationId="{83D9C521-34CB-44C8-8FC6-AC7D61BE8AF9}"/>
          </ac:spMkLst>
        </pc:spChg>
        <pc:spChg chg="mod ord">
          <ac:chgData name="Michael Brent" userId="efbb700b7c4874dd" providerId="LiveId" clId="{769C5A45-A888-4ED1-BF73-CF0E4498F262}" dt="2020-03-01T11:25:20.542" v="321" actId="1036"/>
          <ac:spMkLst>
            <pc:docMk/>
            <pc:sldMk cId="3290199498" sldId="263"/>
            <ac:spMk id="4" creationId="{547DF736-1304-44C8-91DE-1C16228B07D1}"/>
          </ac:spMkLst>
        </pc:spChg>
        <pc:spChg chg="mod ord">
          <ac:chgData name="Michael Brent" userId="efbb700b7c4874dd" providerId="LiveId" clId="{769C5A45-A888-4ED1-BF73-CF0E4498F262}" dt="2020-03-01T11:25:20.542" v="321" actId="1036"/>
          <ac:spMkLst>
            <pc:docMk/>
            <pc:sldMk cId="3290199498" sldId="263"/>
            <ac:spMk id="6" creationId="{F87F2252-CACA-4669-92E3-F06FCB25AD95}"/>
          </ac:spMkLst>
        </pc:spChg>
        <pc:picChg chg="mod">
          <ac:chgData name="Michael Brent" userId="efbb700b7c4874dd" providerId="LiveId" clId="{769C5A45-A888-4ED1-BF73-CF0E4498F262}" dt="2020-03-01T11:24:28.774" v="251" actId="167"/>
          <ac:picMkLst>
            <pc:docMk/>
            <pc:sldMk cId="3290199498" sldId="263"/>
            <ac:picMk id="1026" creationId="{2A0BD8EA-57D0-48A0-A455-167277421B43}"/>
          </ac:picMkLst>
        </pc:picChg>
      </pc:sldChg>
      <pc:sldChg chg="addSp delSp modSp add mod">
        <pc:chgData name="Michael Brent" userId="efbb700b7c4874dd" providerId="LiveId" clId="{769C5A45-A888-4ED1-BF73-CF0E4498F262}" dt="2020-03-01T21:12:20.893" v="3709" actId="255"/>
        <pc:sldMkLst>
          <pc:docMk/>
          <pc:sldMk cId="1627525127" sldId="264"/>
        </pc:sldMkLst>
        <pc:spChg chg="del">
          <ac:chgData name="Michael Brent" userId="efbb700b7c4874dd" providerId="LiveId" clId="{769C5A45-A888-4ED1-BF73-CF0E4498F262}" dt="2020-03-01T10:30:01.071" v="1"/>
          <ac:spMkLst>
            <pc:docMk/>
            <pc:sldMk cId="1627525127" sldId="264"/>
            <ac:spMk id="2" creationId="{19BB419E-AA4C-44F8-B8DD-16800F9CB1BF}"/>
          </ac:spMkLst>
        </pc:spChg>
        <pc:spChg chg="del">
          <ac:chgData name="Michael Brent" userId="efbb700b7c4874dd" providerId="LiveId" clId="{769C5A45-A888-4ED1-BF73-CF0E4498F262}" dt="2020-03-01T10:30:01.071" v="1"/>
          <ac:spMkLst>
            <pc:docMk/>
            <pc:sldMk cId="1627525127" sldId="264"/>
            <ac:spMk id="3" creationId="{387BA3FE-9111-4ED9-B728-92EB83DF8D8C}"/>
          </ac:spMkLst>
        </pc:spChg>
        <pc:spChg chg="add mod">
          <ac:chgData name="Michael Brent" userId="efbb700b7c4874dd" providerId="LiveId" clId="{769C5A45-A888-4ED1-BF73-CF0E4498F262}" dt="2020-03-01T21:12:20.893" v="3709" actId="255"/>
          <ac:spMkLst>
            <pc:docMk/>
            <pc:sldMk cId="1627525127" sldId="264"/>
            <ac:spMk id="4" creationId="{5A5FBD0C-44C4-498E-B3BC-8A152F379023}"/>
          </ac:spMkLst>
        </pc:spChg>
        <pc:spChg chg="add mod">
          <ac:chgData name="Michael Brent" userId="efbb700b7c4874dd" providerId="LiveId" clId="{769C5A45-A888-4ED1-BF73-CF0E4498F262}" dt="2020-03-01T10:32:03.655" v="16" actId="14100"/>
          <ac:spMkLst>
            <pc:docMk/>
            <pc:sldMk cId="1627525127" sldId="264"/>
            <ac:spMk id="5" creationId="{BD7D9055-627B-416C-B030-CEB9EDAEB46E}"/>
          </ac:spMkLst>
        </pc:spChg>
        <pc:spChg chg="add mod">
          <ac:chgData name="Michael Brent" userId="efbb700b7c4874dd" providerId="LiveId" clId="{769C5A45-A888-4ED1-BF73-CF0E4498F262}" dt="2020-03-01T20:34:30.090" v="972" actId="14100"/>
          <ac:spMkLst>
            <pc:docMk/>
            <pc:sldMk cId="1627525127" sldId="264"/>
            <ac:spMk id="6" creationId="{34ADFCEB-A48B-4C4B-AD28-38357F1CE950}"/>
          </ac:spMkLst>
        </pc:spChg>
        <pc:spChg chg="add mod ord">
          <ac:chgData name="Michael Brent" userId="efbb700b7c4874dd" providerId="LiveId" clId="{769C5A45-A888-4ED1-BF73-CF0E4498F262}" dt="2020-03-01T20:34:22.724" v="971" actId="6549"/>
          <ac:spMkLst>
            <pc:docMk/>
            <pc:sldMk cId="1627525127" sldId="264"/>
            <ac:spMk id="7" creationId="{573B54B7-3F40-466A-8D72-2CF06B4908E9}"/>
          </ac:spMkLst>
        </pc:spChg>
      </pc:sldChg>
      <pc:sldChg chg="modSp add del mod">
        <pc:chgData name="Michael Brent" userId="efbb700b7c4874dd" providerId="LiveId" clId="{769C5A45-A888-4ED1-BF73-CF0E4498F262}" dt="2020-03-01T11:35:57.764" v="569" actId="47"/>
        <pc:sldMkLst>
          <pc:docMk/>
          <pc:sldMk cId="1697902334" sldId="265"/>
        </pc:sldMkLst>
        <pc:spChg chg="mod">
          <ac:chgData name="Michael Brent" userId="efbb700b7c4874dd" providerId="LiveId" clId="{769C5A45-A888-4ED1-BF73-CF0E4498F262}" dt="2020-03-01T11:31:15.444" v="370" actId="20577"/>
          <ac:spMkLst>
            <pc:docMk/>
            <pc:sldMk cId="1697902334" sldId="265"/>
            <ac:spMk id="2" creationId="{95414EA0-DCEA-4EFC-A463-5D9E0A3E78B8}"/>
          </ac:spMkLst>
        </pc:spChg>
        <pc:spChg chg="mod">
          <ac:chgData name="Michael Brent" userId="efbb700b7c4874dd" providerId="LiveId" clId="{769C5A45-A888-4ED1-BF73-CF0E4498F262}" dt="2020-03-01T11:31:40.473" v="444" actId="20577"/>
          <ac:spMkLst>
            <pc:docMk/>
            <pc:sldMk cId="1697902334" sldId="265"/>
            <ac:spMk id="3" creationId="{925E2B31-FC6A-4FEF-A984-387914C7F43C}"/>
          </ac:spMkLst>
        </pc:spChg>
      </pc:sldChg>
      <pc:sldChg chg="modSp add mod modAnim modNotesTx">
        <pc:chgData name="Michael Brent" userId="efbb700b7c4874dd" providerId="LiveId" clId="{769C5A45-A888-4ED1-BF73-CF0E4498F262}" dt="2020-03-01T11:37:35.968" v="673" actId="20577"/>
        <pc:sldMkLst>
          <pc:docMk/>
          <pc:sldMk cId="2144148128" sldId="266"/>
        </pc:sldMkLst>
        <pc:spChg chg="mod">
          <ac:chgData name="Michael Brent" userId="efbb700b7c4874dd" providerId="LiveId" clId="{769C5A45-A888-4ED1-BF73-CF0E4498F262}" dt="2020-03-01T11:37:35.968" v="673" actId="20577"/>
          <ac:spMkLst>
            <pc:docMk/>
            <pc:sldMk cId="2144148128" sldId="266"/>
            <ac:spMk id="3" creationId="{83D9C521-34CB-44C8-8FC6-AC7D61BE8AF9}"/>
          </ac:spMkLst>
        </pc:spChg>
      </pc:sldChg>
      <pc:sldChg chg="modSp add del mod modAnim">
        <pc:chgData name="Michael Brent" userId="efbb700b7c4874dd" providerId="LiveId" clId="{769C5A45-A888-4ED1-BF73-CF0E4498F262}" dt="2020-03-01T11:37:25.929" v="657" actId="47"/>
        <pc:sldMkLst>
          <pc:docMk/>
          <pc:sldMk cId="179442739" sldId="267"/>
        </pc:sldMkLst>
        <pc:spChg chg="mod">
          <ac:chgData name="Michael Brent" userId="efbb700b7c4874dd" providerId="LiveId" clId="{769C5A45-A888-4ED1-BF73-CF0E4498F262}" dt="2020-03-01T11:37:09.015" v="655" actId="6549"/>
          <ac:spMkLst>
            <pc:docMk/>
            <pc:sldMk cId="179442739" sldId="267"/>
            <ac:spMk id="3" creationId="{83D9C521-34CB-44C8-8FC6-AC7D61BE8AF9}"/>
          </ac:spMkLst>
        </pc:spChg>
        <pc:spChg chg="mod ord">
          <ac:chgData name="Michael Brent" userId="efbb700b7c4874dd" providerId="LiveId" clId="{769C5A45-A888-4ED1-BF73-CF0E4498F262}" dt="2020-03-01T11:35:04.497" v="562" actId="167"/>
          <ac:spMkLst>
            <pc:docMk/>
            <pc:sldMk cId="179442739" sldId="267"/>
            <ac:spMk id="4" creationId="{547DF736-1304-44C8-91DE-1C16228B07D1}"/>
          </ac:spMkLst>
        </pc:spChg>
        <pc:spChg chg="mod ord">
          <ac:chgData name="Michael Brent" userId="efbb700b7c4874dd" providerId="LiveId" clId="{769C5A45-A888-4ED1-BF73-CF0E4498F262}" dt="2020-03-01T11:35:16.035" v="564" actId="167"/>
          <ac:spMkLst>
            <pc:docMk/>
            <pc:sldMk cId="179442739" sldId="267"/>
            <ac:spMk id="6" creationId="{F87F2252-CACA-4669-92E3-F06FCB25AD95}"/>
          </ac:spMkLst>
        </pc:spChg>
        <pc:picChg chg="mod">
          <ac:chgData name="Michael Brent" userId="efbb700b7c4874dd" providerId="LiveId" clId="{769C5A45-A888-4ED1-BF73-CF0E4498F262}" dt="2020-03-01T11:35:20.378" v="565" actId="167"/>
          <ac:picMkLst>
            <pc:docMk/>
            <pc:sldMk cId="179442739" sldId="267"/>
            <ac:picMk id="1026" creationId="{2A0BD8EA-57D0-48A0-A455-167277421B43}"/>
          </ac:picMkLst>
        </pc:picChg>
      </pc:sldChg>
      <pc:sldChg chg="modSp add mod modNotesTx">
        <pc:chgData name="Michael Brent" userId="efbb700b7c4874dd" providerId="LiveId" clId="{769C5A45-A888-4ED1-BF73-CF0E4498F262}" dt="2020-03-01T20:34:54.085" v="1036" actId="20577"/>
        <pc:sldMkLst>
          <pc:docMk/>
          <pc:sldMk cId="1705637758" sldId="268"/>
        </pc:sldMkLst>
        <pc:spChg chg="mod">
          <ac:chgData name="Michael Brent" userId="efbb700b7c4874dd" providerId="LiveId" clId="{769C5A45-A888-4ED1-BF73-CF0E4498F262}" dt="2020-03-01T11:37:14.562" v="656" actId="6549"/>
          <ac:spMkLst>
            <pc:docMk/>
            <pc:sldMk cId="1705637758" sldId="268"/>
            <ac:spMk id="3" creationId="{83D9C521-34CB-44C8-8FC6-AC7D61BE8AF9}"/>
          </ac:spMkLst>
        </pc:spChg>
      </pc:sldChg>
      <pc:sldChg chg="modSp add mod ord modNotesTx">
        <pc:chgData name="Michael Brent" userId="efbb700b7c4874dd" providerId="LiveId" clId="{769C5A45-A888-4ED1-BF73-CF0E4498F262}" dt="2020-03-01T22:33:02.228" v="6153" actId="1035"/>
        <pc:sldMkLst>
          <pc:docMk/>
          <pc:sldMk cId="2404153927" sldId="269"/>
        </pc:sldMkLst>
        <pc:spChg chg="mod">
          <ac:chgData name="Michael Brent" userId="efbb700b7c4874dd" providerId="LiveId" clId="{769C5A45-A888-4ED1-BF73-CF0E4498F262}" dt="2020-03-01T21:13:11.573" v="3743" actId="20577"/>
          <ac:spMkLst>
            <pc:docMk/>
            <pc:sldMk cId="2404153927" sldId="269"/>
            <ac:spMk id="4" creationId="{5A5FBD0C-44C4-498E-B3BC-8A152F379023}"/>
          </ac:spMkLst>
        </pc:spChg>
        <pc:spChg chg="mod">
          <ac:chgData name="Michael Brent" userId="efbb700b7c4874dd" providerId="LiveId" clId="{769C5A45-A888-4ED1-BF73-CF0E4498F262}" dt="2020-03-01T20:37:08.950" v="1167" actId="1035"/>
          <ac:spMkLst>
            <pc:docMk/>
            <pc:sldMk cId="2404153927" sldId="269"/>
            <ac:spMk id="6" creationId="{34ADFCEB-A48B-4C4B-AD28-38357F1CE950}"/>
          </ac:spMkLst>
        </pc:spChg>
        <pc:spChg chg="mod">
          <ac:chgData name="Michael Brent" userId="efbb700b7c4874dd" providerId="LiveId" clId="{769C5A45-A888-4ED1-BF73-CF0E4498F262}" dt="2020-03-01T22:33:02.228" v="6153" actId="1035"/>
          <ac:spMkLst>
            <pc:docMk/>
            <pc:sldMk cId="2404153927" sldId="269"/>
            <ac:spMk id="7" creationId="{573B54B7-3F40-466A-8D72-2CF06B4908E9}"/>
          </ac:spMkLst>
        </pc:spChg>
      </pc:sldChg>
      <pc:sldChg chg="modSp add mod modNotesTx">
        <pc:chgData name="Michael Brent" userId="efbb700b7c4874dd" providerId="LiveId" clId="{769C5A45-A888-4ED1-BF73-CF0E4498F262}" dt="2020-03-01T22:45:27.699" v="6178" actId="1036"/>
        <pc:sldMkLst>
          <pc:docMk/>
          <pc:sldMk cId="2944499085" sldId="270"/>
        </pc:sldMkLst>
        <pc:spChg chg="mod">
          <ac:chgData name="Michael Brent" userId="efbb700b7c4874dd" providerId="LiveId" clId="{769C5A45-A888-4ED1-BF73-CF0E4498F262}" dt="2020-03-01T21:13:20.997" v="3753" actId="20577"/>
          <ac:spMkLst>
            <pc:docMk/>
            <pc:sldMk cId="2944499085" sldId="270"/>
            <ac:spMk id="4" creationId="{5A5FBD0C-44C4-498E-B3BC-8A152F379023}"/>
          </ac:spMkLst>
        </pc:spChg>
        <pc:spChg chg="mod">
          <ac:chgData name="Michael Brent" userId="efbb700b7c4874dd" providerId="LiveId" clId="{769C5A45-A888-4ED1-BF73-CF0E4498F262}" dt="2020-03-01T16:35:39.713" v="692" actId="14100"/>
          <ac:spMkLst>
            <pc:docMk/>
            <pc:sldMk cId="2944499085" sldId="270"/>
            <ac:spMk id="6" creationId="{34ADFCEB-A48B-4C4B-AD28-38357F1CE950}"/>
          </ac:spMkLst>
        </pc:spChg>
        <pc:spChg chg="mod">
          <ac:chgData name="Michael Brent" userId="efbb700b7c4874dd" providerId="LiveId" clId="{769C5A45-A888-4ED1-BF73-CF0E4498F262}" dt="2020-03-01T22:45:27.699" v="6178" actId="1036"/>
          <ac:spMkLst>
            <pc:docMk/>
            <pc:sldMk cId="2944499085" sldId="270"/>
            <ac:spMk id="7" creationId="{573B54B7-3F40-466A-8D72-2CF06B4908E9}"/>
          </ac:spMkLst>
        </pc:spChg>
      </pc:sldChg>
      <pc:sldChg chg="modSp add mod modNotesTx">
        <pc:chgData name="Michael Brent" userId="efbb700b7c4874dd" providerId="LiveId" clId="{769C5A45-A888-4ED1-BF73-CF0E4498F262}" dt="2020-03-01T22:56:25.537" v="6196" actId="1035"/>
        <pc:sldMkLst>
          <pc:docMk/>
          <pc:sldMk cId="3543579697" sldId="271"/>
        </pc:sldMkLst>
        <pc:spChg chg="mod">
          <ac:chgData name="Michael Brent" userId="efbb700b7c4874dd" providerId="LiveId" clId="{769C5A45-A888-4ED1-BF73-CF0E4498F262}" dt="2020-03-01T21:54:21.956" v="6031" actId="20577"/>
          <ac:spMkLst>
            <pc:docMk/>
            <pc:sldMk cId="3543579697" sldId="271"/>
            <ac:spMk id="4" creationId="{5A5FBD0C-44C4-498E-B3BC-8A152F379023}"/>
          </ac:spMkLst>
        </pc:spChg>
        <pc:spChg chg="mod">
          <ac:chgData name="Michael Brent" userId="efbb700b7c4874dd" providerId="LiveId" clId="{769C5A45-A888-4ED1-BF73-CF0E4498F262}" dt="2020-03-01T22:56:25.537" v="6196" actId="1035"/>
          <ac:spMkLst>
            <pc:docMk/>
            <pc:sldMk cId="3543579697" sldId="271"/>
            <ac:spMk id="7" creationId="{573B54B7-3F40-466A-8D72-2CF06B4908E9}"/>
          </ac:spMkLst>
        </pc:spChg>
      </pc:sldChg>
      <pc:sldChg chg="modSp add mod">
        <pc:chgData name="Michael Brent" userId="efbb700b7c4874dd" providerId="LiveId" clId="{769C5A45-A888-4ED1-BF73-CF0E4498F262}" dt="2020-03-01T23:03:27.183" v="6221" actId="1036"/>
        <pc:sldMkLst>
          <pc:docMk/>
          <pc:sldMk cId="1778463111" sldId="272"/>
        </pc:sldMkLst>
        <pc:spChg chg="mod">
          <ac:chgData name="Michael Brent" userId="efbb700b7c4874dd" providerId="LiveId" clId="{769C5A45-A888-4ED1-BF73-CF0E4498F262}" dt="2020-03-01T23:00:57.424" v="6208" actId="20577"/>
          <ac:spMkLst>
            <pc:docMk/>
            <pc:sldMk cId="1778463111" sldId="272"/>
            <ac:spMk id="4" creationId="{5A5FBD0C-44C4-498E-B3BC-8A152F379023}"/>
          </ac:spMkLst>
        </pc:spChg>
        <pc:spChg chg="mod">
          <ac:chgData name="Michael Brent" userId="efbb700b7c4874dd" providerId="LiveId" clId="{769C5A45-A888-4ED1-BF73-CF0E4498F262}" dt="2020-03-01T16:37:49.659" v="707" actId="14100"/>
          <ac:spMkLst>
            <pc:docMk/>
            <pc:sldMk cId="1778463111" sldId="272"/>
            <ac:spMk id="6" creationId="{34ADFCEB-A48B-4C4B-AD28-38357F1CE950}"/>
          </ac:spMkLst>
        </pc:spChg>
        <pc:spChg chg="mod">
          <ac:chgData name="Michael Brent" userId="efbb700b7c4874dd" providerId="LiveId" clId="{769C5A45-A888-4ED1-BF73-CF0E4498F262}" dt="2020-03-01T23:03:27.183" v="6221" actId="1036"/>
          <ac:spMkLst>
            <pc:docMk/>
            <pc:sldMk cId="1778463111" sldId="272"/>
            <ac:spMk id="7" creationId="{573B54B7-3F40-466A-8D72-2CF06B4908E9}"/>
          </ac:spMkLst>
        </pc:spChg>
      </pc:sldChg>
      <pc:sldChg chg="modSp add mod modNotesTx">
        <pc:chgData name="Michael Brent" userId="efbb700b7c4874dd" providerId="LiveId" clId="{769C5A45-A888-4ED1-BF73-CF0E4498F262}" dt="2020-03-01T23:09:14.834" v="6250" actId="1035"/>
        <pc:sldMkLst>
          <pc:docMk/>
          <pc:sldMk cId="4280237333" sldId="273"/>
        </pc:sldMkLst>
        <pc:spChg chg="mod">
          <ac:chgData name="Michael Brent" userId="efbb700b7c4874dd" providerId="LiveId" clId="{769C5A45-A888-4ED1-BF73-CF0E4498F262}" dt="2020-03-01T21:14:19.523" v="3800" actId="20577"/>
          <ac:spMkLst>
            <pc:docMk/>
            <pc:sldMk cId="4280237333" sldId="273"/>
            <ac:spMk id="4" creationId="{5A5FBD0C-44C4-498E-B3BC-8A152F379023}"/>
          </ac:spMkLst>
        </pc:spChg>
        <pc:spChg chg="mod">
          <ac:chgData name="Michael Brent" userId="efbb700b7c4874dd" providerId="LiveId" clId="{769C5A45-A888-4ED1-BF73-CF0E4498F262}" dt="2020-03-01T16:39:14.688" v="715" actId="14100"/>
          <ac:spMkLst>
            <pc:docMk/>
            <pc:sldMk cId="4280237333" sldId="273"/>
            <ac:spMk id="6" creationId="{34ADFCEB-A48B-4C4B-AD28-38357F1CE950}"/>
          </ac:spMkLst>
        </pc:spChg>
        <pc:spChg chg="mod">
          <ac:chgData name="Michael Brent" userId="efbb700b7c4874dd" providerId="LiveId" clId="{769C5A45-A888-4ED1-BF73-CF0E4498F262}" dt="2020-03-01T23:09:14.834" v="6250" actId="1035"/>
          <ac:spMkLst>
            <pc:docMk/>
            <pc:sldMk cId="4280237333" sldId="273"/>
            <ac:spMk id="7" creationId="{573B54B7-3F40-466A-8D72-2CF06B4908E9}"/>
          </ac:spMkLst>
        </pc:spChg>
      </pc:sldChg>
      <pc:sldChg chg="addSp delSp modSp add del mod ord">
        <pc:chgData name="Michael Brent" userId="efbb700b7c4874dd" providerId="LiveId" clId="{769C5A45-A888-4ED1-BF73-CF0E4498F262}" dt="2020-03-01T20:44:27.006" v="1256" actId="47"/>
        <pc:sldMkLst>
          <pc:docMk/>
          <pc:sldMk cId="4027076180" sldId="274"/>
        </pc:sldMkLst>
        <pc:spChg chg="del">
          <ac:chgData name="Michael Brent" userId="efbb700b7c4874dd" providerId="LiveId" clId="{769C5A45-A888-4ED1-BF73-CF0E4498F262}" dt="2020-03-01T16:39:39.911" v="717"/>
          <ac:spMkLst>
            <pc:docMk/>
            <pc:sldMk cId="4027076180" sldId="274"/>
            <ac:spMk id="2" creationId="{85F3CC8B-E0FF-4139-822A-D70894C98968}"/>
          </ac:spMkLst>
        </pc:spChg>
        <pc:spChg chg="add mod">
          <ac:chgData name="Michael Brent" userId="efbb700b7c4874dd" providerId="LiveId" clId="{769C5A45-A888-4ED1-BF73-CF0E4498F262}" dt="2020-03-01T16:39:52.957" v="757" actId="20577"/>
          <ac:spMkLst>
            <pc:docMk/>
            <pc:sldMk cId="4027076180" sldId="274"/>
            <ac:spMk id="3" creationId="{76C63B1B-9268-4C19-A84B-A797CB780606}"/>
          </ac:spMkLst>
        </pc:spChg>
        <pc:spChg chg="add mod">
          <ac:chgData name="Michael Brent" userId="efbb700b7c4874dd" providerId="LiveId" clId="{769C5A45-A888-4ED1-BF73-CF0E4498F262}" dt="2020-03-01T16:39:39.911" v="717"/>
          <ac:spMkLst>
            <pc:docMk/>
            <pc:sldMk cId="4027076180" sldId="274"/>
            <ac:spMk id="4" creationId="{9F755004-FE67-40EA-83A6-24090D55A3D5}"/>
          </ac:spMkLst>
        </pc:spChg>
      </pc:sldChg>
      <pc:sldChg chg="modSp add mod modNotesTx">
        <pc:chgData name="Michael Brent" userId="efbb700b7c4874dd" providerId="LiveId" clId="{769C5A45-A888-4ED1-BF73-CF0E4498F262}" dt="2020-03-02T05:51:43.517" v="6265" actId="1038"/>
        <pc:sldMkLst>
          <pc:docMk/>
          <pc:sldMk cId="625590104" sldId="275"/>
        </pc:sldMkLst>
        <pc:spChg chg="mod">
          <ac:chgData name="Michael Brent" userId="efbb700b7c4874dd" providerId="LiveId" clId="{769C5A45-A888-4ED1-BF73-CF0E4498F262}" dt="2020-03-01T21:14:32.819" v="3821" actId="20577"/>
          <ac:spMkLst>
            <pc:docMk/>
            <pc:sldMk cId="625590104" sldId="275"/>
            <ac:spMk id="4" creationId="{5A5FBD0C-44C4-498E-B3BC-8A152F379023}"/>
          </ac:spMkLst>
        </pc:spChg>
        <pc:spChg chg="mod">
          <ac:chgData name="Michael Brent" userId="efbb700b7c4874dd" providerId="LiveId" clId="{769C5A45-A888-4ED1-BF73-CF0E4498F262}" dt="2020-03-02T05:51:43.517" v="6265" actId="1038"/>
          <ac:spMkLst>
            <pc:docMk/>
            <pc:sldMk cId="625590104" sldId="275"/>
            <ac:spMk id="6" creationId="{34ADFCEB-A48B-4C4B-AD28-38357F1CE950}"/>
          </ac:spMkLst>
        </pc:spChg>
        <pc:spChg chg="mod">
          <ac:chgData name="Michael Brent" userId="efbb700b7c4874dd" providerId="LiveId" clId="{769C5A45-A888-4ED1-BF73-CF0E4498F262}" dt="2020-03-02T05:50:59.977" v="6261" actId="1035"/>
          <ac:spMkLst>
            <pc:docMk/>
            <pc:sldMk cId="625590104" sldId="275"/>
            <ac:spMk id="7" creationId="{573B54B7-3F40-466A-8D72-2CF06B4908E9}"/>
          </ac:spMkLst>
        </pc:spChg>
      </pc:sldChg>
      <pc:sldChg chg="modSp add mod">
        <pc:chgData name="Michael Brent" userId="efbb700b7c4874dd" providerId="LiveId" clId="{769C5A45-A888-4ED1-BF73-CF0E4498F262}" dt="2020-03-02T06:05:16.676" v="6290" actId="20577"/>
        <pc:sldMkLst>
          <pc:docMk/>
          <pc:sldMk cId="471098770" sldId="276"/>
        </pc:sldMkLst>
        <pc:spChg chg="mod">
          <ac:chgData name="Michael Brent" userId="efbb700b7c4874dd" providerId="LiveId" clId="{769C5A45-A888-4ED1-BF73-CF0E4498F262}" dt="2020-03-01T21:15:17.221" v="3869" actId="20577"/>
          <ac:spMkLst>
            <pc:docMk/>
            <pc:sldMk cId="471098770" sldId="276"/>
            <ac:spMk id="4" creationId="{5A5FBD0C-44C4-498E-B3BC-8A152F379023}"/>
          </ac:spMkLst>
        </pc:spChg>
        <pc:spChg chg="mod">
          <ac:chgData name="Michael Brent" userId="efbb700b7c4874dd" providerId="LiveId" clId="{769C5A45-A888-4ED1-BF73-CF0E4498F262}" dt="2020-03-01T16:43:54.208" v="781" actId="14100"/>
          <ac:spMkLst>
            <pc:docMk/>
            <pc:sldMk cId="471098770" sldId="276"/>
            <ac:spMk id="6" creationId="{34ADFCEB-A48B-4C4B-AD28-38357F1CE950}"/>
          </ac:spMkLst>
        </pc:spChg>
        <pc:spChg chg="mod">
          <ac:chgData name="Michael Brent" userId="efbb700b7c4874dd" providerId="LiveId" clId="{769C5A45-A888-4ED1-BF73-CF0E4498F262}" dt="2020-03-02T06:05:16.676" v="6290" actId="20577"/>
          <ac:spMkLst>
            <pc:docMk/>
            <pc:sldMk cId="471098770" sldId="276"/>
            <ac:spMk id="7" creationId="{573B54B7-3F40-466A-8D72-2CF06B4908E9}"/>
          </ac:spMkLst>
        </pc:spChg>
      </pc:sldChg>
      <pc:sldChg chg="modSp add del mod">
        <pc:chgData name="Michael Brent" userId="efbb700b7c4874dd" providerId="LiveId" clId="{769C5A45-A888-4ED1-BF73-CF0E4498F262}" dt="2020-03-01T16:44:42.295" v="782" actId="47"/>
        <pc:sldMkLst>
          <pc:docMk/>
          <pc:sldMk cId="556804184" sldId="277"/>
        </pc:sldMkLst>
        <pc:spChg chg="mod">
          <ac:chgData name="Michael Brent" userId="efbb700b7c4874dd" providerId="LiveId" clId="{769C5A45-A888-4ED1-BF73-CF0E4498F262}" dt="2020-03-01T16:42:03.977" v="774" actId="1076"/>
          <ac:spMkLst>
            <pc:docMk/>
            <pc:sldMk cId="556804184" sldId="277"/>
            <ac:spMk id="7" creationId="{573B54B7-3F40-466A-8D72-2CF06B4908E9}"/>
          </ac:spMkLst>
        </pc:spChg>
      </pc:sldChg>
      <pc:sldChg chg="modSp add mod modNotesTx">
        <pc:chgData name="Michael Brent" userId="efbb700b7c4874dd" providerId="LiveId" clId="{769C5A45-A888-4ED1-BF73-CF0E4498F262}" dt="2020-03-01T22:18:45.949" v="6128" actId="1035"/>
        <pc:sldMkLst>
          <pc:docMk/>
          <pc:sldMk cId="4201958722" sldId="277"/>
        </pc:sldMkLst>
        <pc:spChg chg="mod">
          <ac:chgData name="Michael Brent" userId="efbb700b7c4874dd" providerId="LiveId" clId="{769C5A45-A888-4ED1-BF73-CF0E4498F262}" dt="2020-03-01T21:12:36.367" v="3721" actId="20577"/>
          <ac:spMkLst>
            <pc:docMk/>
            <pc:sldMk cId="4201958722" sldId="277"/>
            <ac:spMk id="4" creationId="{5A5FBD0C-44C4-498E-B3BC-8A152F379023}"/>
          </ac:spMkLst>
        </pc:spChg>
        <pc:spChg chg="mod">
          <ac:chgData name="Michael Brent" userId="efbb700b7c4874dd" providerId="LiveId" clId="{769C5A45-A888-4ED1-BF73-CF0E4498F262}" dt="2020-03-01T22:18:45.949" v="6128" actId="1035"/>
          <ac:spMkLst>
            <pc:docMk/>
            <pc:sldMk cId="4201958722" sldId="277"/>
            <ac:spMk id="6" creationId="{34ADFCEB-A48B-4C4B-AD28-38357F1CE950}"/>
          </ac:spMkLst>
        </pc:spChg>
        <pc:spChg chg="mod">
          <ac:chgData name="Michael Brent" userId="efbb700b7c4874dd" providerId="LiveId" clId="{769C5A45-A888-4ED1-BF73-CF0E4498F262}" dt="2020-03-01T22:18:35.674" v="6122" actId="1036"/>
          <ac:spMkLst>
            <pc:docMk/>
            <pc:sldMk cId="4201958722" sldId="277"/>
            <ac:spMk id="7" creationId="{573B54B7-3F40-466A-8D72-2CF06B4908E9}"/>
          </ac:spMkLst>
        </pc:spChg>
      </pc:sldChg>
      <pc:sldChg chg="modSp add mod">
        <pc:chgData name="Michael Brent" userId="efbb700b7c4874dd" providerId="LiveId" clId="{769C5A45-A888-4ED1-BF73-CF0E4498F262}" dt="2020-03-01T21:13:00.412" v="3742" actId="20577"/>
        <pc:sldMkLst>
          <pc:docMk/>
          <pc:sldMk cId="621368999" sldId="278"/>
        </pc:sldMkLst>
        <pc:spChg chg="mod">
          <ac:chgData name="Michael Brent" userId="efbb700b7c4874dd" providerId="LiveId" clId="{769C5A45-A888-4ED1-BF73-CF0E4498F262}" dt="2020-03-01T21:13:00.412" v="3742" actId="20577"/>
          <ac:spMkLst>
            <pc:docMk/>
            <pc:sldMk cId="621368999" sldId="278"/>
            <ac:spMk id="4" creationId="{5A5FBD0C-44C4-498E-B3BC-8A152F379023}"/>
          </ac:spMkLst>
        </pc:spChg>
        <pc:spChg chg="mod">
          <ac:chgData name="Michael Brent" userId="efbb700b7c4874dd" providerId="LiveId" clId="{769C5A45-A888-4ED1-BF73-CF0E4498F262}" dt="2020-03-01T20:38:53.733" v="1220" actId="1035"/>
          <ac:spMkLst>
            <pc:docMk/>
            <pc:sldMk cId="621368999" sldId="278"/>
            <ac:spMk id="6" creationId="{34ADFCEB-A48B-4C4B-AD28-38357F1CE950}"/>
          </ac:spMkLst>
        </pc:spChg>
        <pc:spChg chg="mod">
          <ac:chgData name="Michael Brent" userId="efbb700b7c4874dd" providerId="LiveId" clId="{769C5A45-A888-4ED1-BF73-CF0E4498F262}" dt="2020-03-01T20:37:22.515" v="1185" actId="1035"/>
          <ac:spMkLst>
            <pc:docMk/>
            <pc:sldMk cId="621368999" sldId="278"/>
            <ac:spMk id="7" creationId="{573B54B7-3F40-466A-8D72-2CF06B4908E9}"/>
          </ac:spMkLst>
        </pc:spChg>
      </pc:sldChg>
      <pc:sldChg chg="addSp delSp modSp add mod ord modNotesTx">
        <pc:chgData name="Michael Brent" userId="efbb700b7c4874dd" providerId="LiveId" clId="{769C5A45-A888-4ED1-BF73-CF0E4498F262}" dt="2020-03-01T21:56:03.706" v="6062"/>
        <pc:sldMkLst>
          <pc:docMk/>
          <pc:sldMk cId="942381919" sldId="279"/>
        </pc:sldMkLst>
        <pc:spChg chg="del">
          <ac:chgData name="Michael Brent" userId="efbb700b7c4874dd" providerId="LiveId" clId="{769C5A45-A888-4ED1-BF73-CF0E4498F262}" dt="2020-03-01T20:46:39.139" v="1557"/>
          <ac:spMkLst>
            <pc:docMk/>
            <pc:sldMk cId="942381919" sldId="279"/>
            <ac:spMk id="2" creationId="{BD5F8FFA-74D3-4F4B-8F0A-82134E297101}"/>
          </ac:spMkLst>
        </pc:spChg>
        <pc:spChg chg="add del mod">
          <ac:chgData name="Michael Brent" userId="efbb700b7c4874dd" providerId="LiveId" clId="{769C5A45-A888-4ED1-BF73-CF0E4498F262}" dt="2020-03-01T20:46:50.035" v="1558"/>
          <ac:spMkLst>
            <pc:docMk/>
            <pc:sldMk cId="942381919" sldId="279"/>
            <ac:spMk id="3" creationId="{0978F114-1C2A-4C44-B17B-A4EEB8A90550}"/>
          </ac:spMkLst>
        </pc:spChg>
        <pc:spChg chg="add del mod">
          <ac:chgData name="Michael Brent" userId="efbb700b7c4874dd" providerId="LiveId" clId="{769C5A45-A888-4ED1-BF73-CF0E4498F262}" dt="2020-03-01T20:46:50.035" v="1558"/>
          <ac:spMkLst>
            <pc:docMk/>
            <pc:sldMk cId="942381919" sldId="279"/>
            <ac:spMk id="4" creationId="{2A3A04C3-B3BF-4C7B-A196-8A911D156A34}"/>
          </ac:spMkLst>
        </pc:spChg>
        <pc:spChg chg="add mod">
          <ac:chgData name="Michael Brent" userId="efbb700b7c4874dd" providerId="LiveId" clId="{769C5A45-A888-4ED1-BF73-CF0E4498F262}" dt="2020-03-01T20:47:06.393" v="1578" actId="20577"/>
          <ac:spMkLst>
            <pc:docMk/>
            <pc:sldMk cId="942381919" sldId="279"/>
            <ac:spMk id="5" creationId="{382BC302-AA8A-46DD-AC1C-3FA1F382C131}"/>
          </ac:spMkLst>
        </pc:spChg>
        <pc:spChg chg="add mod">
          <ac:chgData name="Michael Brent" userId="efbb700b7c4874dd" providerId="LiveId" clId="{769C5A45-A888-4ED1-BF73-CF0E4498F262}" dt="2020-03-01T20:48:06.530" v="1776" actId="20577"/>
          <ac:spMkLst>
            <pc:docMk/>
            <pc:sldMk cId="942381919" sldId="279"/>
            <ac:spMk id="6" creationId="{1533DB8A-4007-4209-9E26-F9F7C948AE9C}"/>
          </ac:spMkLst>
        </pc:spChg>
      </pc:sldChg>
      <pc:sldChg chg="modSp add mod">
        <pc:chgData name="Michael Brent" userId="efbb700b7c4874dd" providerId="LiveId" clId="{769C5A45-A888-4ED1-BF73-CF0E4498F262}" dt="2020-03-02T05:57:43.221" v="6281" actId="20577"/>
        <pc:sldMkLst>
          <pc:docMk/>
          <pc:sldMk cId="4274272490" sldId="280"/>
        </pc:sldMkLst>
        <pc:spChg chg="mod">
          <ac:chgData name="Michael Brent" userId="efbb700b7c4874dd" providerId="LiveId" clId="{769C5A45-A888-4ED1-BF73-CF0E4498F262}" dt="2020-03-01T21:14:52.829" v="3846" actId="20577"/>
          <ac:spMkLst>
            <pc:docMk/>
            <pc:sldMk cId="4274272490" sldId="280"/>
            <ac:spMk id="4" creationId="{5A5FBD0C-44C4-498E-B3BC-8A152F379023}"/>
          </ac:spMkLst>
        </pc:spChg>
        <pc:spChg chg="mod">
          <ac:chgData name="Michael Brent" userId="efbb700b7c4874dd" providerId="LiveId" clId="{769C5A45-A888-4ED1-BF73-CF0E4498F262}" dt="2020-03-02T05:57:43.221" v="6281" actId="20577"/>
          <ac:spMkLst>
            <pc:docMk/>
            <pc:sldMk cId="4274272490" sldId="280"/>
            <ac:spMk id="7" creationId="{573B54B7-3F40-466A-8D72-2CF06B4908E9}"/>
          </ac:spMkLst>
        </pc:spChg>
      </pc:sldChg>
      <pc:sldChg chg="modSp add mod">
        <pc:chgData name="Michael Brent" userId="efbb700b7c4874dd" providerId="LiveId" clId="{769C5A45-A888-4ED1-BF73-CF0E4498F262}" dt="2020-03-02T06:15:53.459" v="6314" actId="1035"/>
        <pc:sldMkLst>
          <pc:docMk/>
          <pc:sldMk cId="3205388095" sldId="281"/>
        </pc:sldMkLst>
        <pc:spChg chg="mod">
          <ac:chgData name="Michael Brent" userId="efbb700b7c4874dd" providerId="LiveId" clId="{769C5A45-A888-4ED1-BF73-CF0E4498F262}" dt="2020-03-01T21:18:59.233" v="3889" actId="20577"/>
          <ac:spMkLst>
            <pc:docMk/>
            <pc:sldMk cId="3205388095" sldId="281"/>
            <ac:spMk id="4" creationId="{5A5FBD0C-44C4-498E-B3BC-8A152F379023}"/>
          </ac:spMkLst>
        </pc:spChg>
        <pc:spChg chg="mod">
          <ac:chgData name="Michael Brent" userId="efbb700b7c4874dd" providerId="LiveId" clId="{769C5A45-A888-4ED1-BF73-CF0E4498F262}" dt="2020-03-01T21:17:20.982" v="3880" actId="14100"/>
          <ac:spMkLst>
            <pc:docMk/>
            <pc:sldMk cId="3205388095" sldId="281"/>
            <ac:spMk id="6" creationId="{34ADFCEB-A48B-4C4B-AD28-38357F1CE950}"/>
          </ac:spMkLst>
        </pc:spChg>
        <pc:spChg chg="mod">
          <ac:chgData name="Michael Brent" userId="efbb700b7c4874dd" providerId="LiveId" clId="{769C5A45-A888-4ED1-BF73-CF0E4498F262}" dt="2020-03-02T06:15:53.459" v="6314" actId="1035"/>
          <ac:spMkLst>
            <pc:docMk/>
            <pc:sldMk cId="3205388095" sldId="281"/>
            <ac:spMk id="7" creationId="{573B54B7-3F40-466A-8D72-2CF06B4908E9}"/>
          </ac:spMkLst>
        </pc:spChg>
      </pc:sldChg>
      <pc:sldChg chg="modSp add mod modNotesTx">
        <pc:chgData name="Michael Brent" userId="efbb700b7c4874dd" providerId="LiveId" clId="{769C5A45-A888-4ED1-BF73-CF0E4498F262}" dt="2020-03-02T10:11:19.391" v="6746" actId="1035"/>
        <pc:sldMkLst>
          <pc:docMk/>
          <pc:sldMk cId="3016493129" sldId="282"/>
        </pc:sldMkLst>
        <pc:spChg chg="mod">
          <ac:chgData name="Michael Brent" userId="efbb700b7c4874dd" providerId="LiveId" clId="{769C5A45-A888-4ED1-BF73-CF0E4498F262}" dt="2020-03-02T06:20:51.236" v="6339" actId="20577"/>
          <ac:spMkLst>
            <pc:docMk/>
            <pc:sldMk cId="3016493129" sldId="282"/>
            <ac:spMk id="4" creationId="{5A5FBD0C-44C4-498E-B3BC-8A152F379023}"/>
          </ac:spMkLst>
        </pc:spChg>
        <pc:spChg chg="mod">
          <ac:chgData name="Michael Brent" userId="efbb700b7c4874dd" providerId="LiveId" clId="{769C5A45-A888-4ED1-BF73-CF0E4498F262}" dt="2020-03-01T21:19:48.130" v="3915" actId="14100"/>
          <ac:spMkLst>
            <pc:docMk/>
            <pc:sldMk cId="3016493129" sldId="282"/>
            <ac:spMk id="6" creationId="{34ADFCEB-A48B-4C4B-AD28-38357F1CE950}"/>
          </ac:spMkLst>
        </pc:spChg>
        <pc:spChg chg="mod">
          <ac:chgData name="Michael Brent" userId="efbb700b7c4874dd" providerId="LiveId" clId="{769C5A45-A888-4ED1-BF73-CF0E4498F262}" dt="2020-03-02T10:11:19.391" v="6746" actId="1035"/>
          <ac:spMkLst>
            <pc:docMk/>
            <pc:sldMk cId="3016493129" sldId="282"/>
            <ac:spMk id="7" creationId="{573B54B7-3F40-466A-8D72-2CF06B4908E9}"/>
          </ac:spMkLst>
        </pc:spChg>
      </pc:sldChg>
      <pc:sldChg chg="add ord modNotesTx">
        <pc:chgData name="Michael Brent" userId="efbb700b7c4874dd" providerId="LiveId" clId="{769C5A45-A888-4ED1-BF73-CF0E4498F262}" dt="2020-03-01T21:29:26.474" v="4956" actId="20577"/>
        <pc:sldMkLst>
          <pc:docMk/>
          <pc:sldMk cId="3643238080" sldId="283"/>
        </pc:sldMkLst>
      </pc:sldChg>
      <pc:sldChg chg="addSp delSp modSp add mod">
        <pc:chgData name="Michael Brent" userId="efbb700b7c4874dd" providerId="LiveId" clId="{769C5A45-A888-4ED1-BF73-CF0E4498F262}" dt="2020-03-01T21:27:36.650" v="4855" actId="20577"/>
        <pc:sldMkLst>
          <pc:docMk/>
          <pc:sldMk cId="1990881939" sldId="284"/>
        </pc:sldMkLst>
        <pc:spChg chg="del">
          <ac:chgData name="Michael Brent" userId="efbb700b7c4874dd" providerId="LiveId" clId="{769C5A45-A888-4ED1-BF73-CF0E4498F262}" dt="2020-03-01T21:22:46.054" v="4184"/>
          <ac:spMkLst>
            <pc:docMk/>
            <pc:sldMk cId="1990881939" sldId="284"/>
            <ac:spMk id="2" creationId="{55F2D470-3FC0-4F58-9F47-AC20A63DE374}"/>
          </ac:spMkLst>
        </pc:spChg>
        <pc:spChg chg="del">
          <ac:chgData name="Michael Brent" userId="efbb700b7c4874dd" providerId="LiveId" clId="{769C5A45-A888-4ED1-BF73-CF0E4498F262}" dt="2020-03-01T21:22:46.054" v="4184"/>
          <ac:spMkLst>
            <pc:docMk/>
            <pc:sldMk cId="1990881939" sldId="284"/>
            <ac:spMk id="3" creationId="{54EAC305-B0ED-4774-A016-A2E80FF6B47F}"/>
          </ac:spMkLst>
        </pc:spChg>
        <pc:spChg chg="add mod">
          <ac:chgData name="Michael Brent" userId="efbb700b7c4874dd" providerId="LiveId" clId="{769C5A45-A888-4ED1-BF73-CF0E4498F262}" dt="2020-03-01T21:23:56.226" v="4282" actId="14100"/>
          <ac:spMkLst>
            <pc:docMk/>
            <pc:sldMk cId="1990881939" sldId="284"/>
            <ac:spMk id="4" creationId="{9B1C3790-DD71-4462-849F-EDE59BBAAB61}"/>
          </ac:spMkLst>
        </pc:spChg>
        <pc:spChg chg="add mod">
          <ac:chgData name="Michael Brent" userId="efbb700b7c4874dd" providerId="LiveId" clId="{769C5A45-A888-4ED1-BF73-CF0E4498F262}" dt="2020-03-01T21:27:36.650" v="4855" actId="20577"/>
          <ac:spMkLst>
            <pc:docMk/>
            <pc:sldMk cId="1990881939" sldId="284"/>
            <ac:spMk id="5" creationId="{CE5C04E3-8498-4573-9C40-C59FFD6A48A7}"/>
          </ac:spMkLst>
        </pc:spChg>
      </pc:sldChg>
      <pc:sldChg chg="modSp add mod modAnim modNotesTx">
        <pc:chgData name="Michael Brent" userId="efbb700b7c4874dd" providerId="LiveId" clId="{769C5A45-A888-4ED1-BF73-CF0E4498F262}" dt="2020-03-01T21:51:35.805" v="5985" actId="20577"/>
        <pc:sldMkLst>
          <pc:docMk/>
          <pc:sldMk cId="3206176524" sldId="285"/>
        </pc:sldMkLst>
        <pc:spChg chg="mod">
          <ac:chgData name="Michael Brent" userId="efbb700b7c4874dd" providerId="LiveId" clId="{769C5A45-A888-4ED1-BF73-CF0E4498F262}" dt="2020-03-01T21:30:20.500" v="5094" actId="20577"/>
          <ac:spMkLst>
            <pc:docMk/>
            <pc:sldMk cId="3206176524" sldId="285"/>
            <ac:spMk id="4" creationId="{9B1C3790-DD71-4462-849F-EDE59BBAAB61}"/>
          </ac:spMkLst>
        </pc:spChg>
        <pc:spChg chg="mod">
          <ac:chgData name="Michael Brent" userId="efbb700b7c4874dd" providerId="LiveId" clId="{769C5A45-A888-4ED1-BF73-CF0E4498F262}" dt="2020-03-01T21:51:35.805" v="5985" actId="20577"/>
          <ac:spMkLst>
            <pc:docMk/>
            <pc:sldMk cId="3206176524" sldId="285"/>
            <ac:spMk id="5" creationId="{CE5C04E3-8498-4573-9C40-C59FFD6A48A7}"/>
          </ac:spMkLst>
        </pc:spChg>
      </pc:sldChg>
      <pc:sldChg chg="add modNotesTx">
        <pc:chgData name="Michael Brent" userId="efbb700b7c4874dd" providerId="LiveId" clId="{769C5A45-A888-4ED1-BF73-CF0E4498F262}" dt="2020-03-02T06:38:08.341" v="6735" actId="20577"/>
        <pc:sldMkLst>
          <pc:docMk/>
          <pc:sldMk cId="2644432723" sldId="286"/>
        </pc:sldMkLst>
      </pc:sldChg>
      <pc:sldChg chg="modSp add mod modTransition modAnim">
        <pc:chgData name="Michael Brent" userId="efbb700b7c4874dd" providerId="LiveId" clId="{769C5A45-A888-4ED1-BF73-CF0E4498F262}" dt="2020-03-01T22:16:59.727" v="6111"/>
        <pc:sldMkLst>
          <pc:docMk/>
          <pc:sldMk cId="3471371128" sldId="287"/>
        </pc:sldMkLst>
        <pc:spChg chg="mod">
          <ac:chgData name="Michael Brent" userId="efbb700b7c4874dd" providerId="LiveId" clId="{769C5A45-A888-4ED1-BF73-CF0E4498F262}" dt="2020-03-01T21:52:50.266" v="5992" actId="20577"/>
          <ac:spMkLst>
            <pc:docMk/>
            <pc:sldMk cId="3471371128" sldId="287"/>
            <ac:spMk id="4" creationId="{5A5FBD0C-44C4-498E-B3BC-8A152F379023}"/>
          </ac:spMkLst>
        </pc:spChg>
      </pc:sldChg>
      <pc:sldChg chg="modSp add mod modTransition modAnim">
        <pc:chgData name="Michael Brent" userId="efbb700b7c4874dd" providerId="LiveId" clId="{769C5A45-A888-4ED1-BF73-CF0E4498F262}" dt="2020-03-01T22:32:30.044" v="6150"/>
        <pc:sldMkLst>
          <pc:docMk/>
          <pc:sldMk cId="610936402" sldId="288"/>
        </pc:sldMkLst>
        <pc:spChg chg="mod">
          <ac:chgData name="Michael Brent" userId="efbb700b7c4874dd" providerId="LiveId" clId="{769C5A45-A888-4ED1-BF73-CF0E4498F262}" dt="2020-03-01T21:55:18.389" v="6053" actId="6549"/>
          <ac:spMkLst>
            <pc:docMk/>
            <pc:sldMk cId="610936402" sldId="288"/>
            <ac:spMk id="4" creationId="{5A5FBD0C-44C4-498E-B3BC-8A152F379023}"/>
          </ac:spMkLst>
        </pc:spChg>
        <pc:spChg chg="mod">
          <ac:chgData name="Michael Brent" userId="efbb700b7c4874dd" providerId="LiveId" clId="{769C5A45-A888-4ED1-BF73-CF0E4498F262}" dt="2020-03-01T22:32:20.865" v="6147" actId="207"/>
          <ac:spMkLst>
            <pc:docMk/>
            <pc:sldMk cId="610936402" sldId="288"/>
            <ac:spMk id="7" creationId="{573B54B7-3F40-466A-8D72-2CF06B4908E9}"/>
          </ac:spMkLst>
        </pc:spChg>
      </pc:sldChg>
      <pc:sldChg chg="modSp add mod modTransition modAnim">
        <pc:chgData name="Michael Brent" userId="efbb700b7c4874dd" providerId="LiveId" clId="{769C5A45-A888-4ED1-BF73-CF0E4498F262}" dt="2020-03-01T22:38:47.142" v="6167" actId="207"/>
        <pc:sldMkLst>
          <pc:docMk/>
          <pc:sldMk cId="2111214588" sldId="289"/>
        </pc:sldMkLst>
        <pc:spChg chg="mod">
          <ac:chgData name="Michael Brent" userId="efbb700b7c4874dd" providerId="LiveId" clId="{769C5A45-A888-4ED1-BF73-CF0E4498F262}" dt="2020-03-01T21:53:41.385" v="6019" actId="20577"/>
          <ac:spMkLst>
            <pc:docMk/>
            <pc:sldMk cId="2111214588" sldId="289"/>
            <ac:spMk id="4" creationId="{5A5FBD0C-44C4-498E-B3BC-8A152F379023}"/>
          </ac:spMkLst>
        </pc:spChg>
        <pc:spChg chg="mod">
          <ac:chgData name="Michael Brent" userId="efbb700b7c4874dd" providerId="LiveId" clId="{769C5A45-A888-4ED1-BF73-CF0E4498F262}" dt="2020-03-01T22:38:47.142" v="6167" actId="207"/>
          <ac:spMkLst>
            <pc:docMk/>
            <pc:sldMk cId="2111214588" sldId="289"/>
            <ac:spMk id="7" creationId="{573B54B7-3F40-466A-8D72-2CF06B4908E9}"/>
          </ac:spMkLst>
        </pc:spChg>
      </pc:sldChg>
      <pc:sldChg chg="modSp add mod modTransition modAnim">
        <pc:chgData name="Michael Brent" userId="efbb700b7c4874dd" providerId="LiveId" clId="{769C5A45-A888-4ED1-BF73-CF0E4498F262}" dt="2020-03-01T22:44:10.387" v="6176"/>
        <pc:sldMkLst>
          <pc:docMk/>
          <pc:sldMk cId="4163142219" sldId="290"/>
        </pc:sldMkLst>
        <pc:spChg chg="mod">
          <ac:chgData name="Michael Brent" userId="efbb700b7c4874dd" providerId="LiveId" clId="{769C5A45-A888-4ED1-BF73-CF0E4498F262}" dt="2020-03-01T21:53:54.623" v="6027" actId="20577"/>
          <ac:spMkLst>
            <pc:docMk/>
            <pc:sldMk cId="4163142219" sldId="290"/>
            <ac:spMk id="4" creationId="{5A5FBD0C-44C4-498E-B3BC-8A152F379023}"/>
          </ac:spMkLst>
        </pc:spChg>
      </pc:sldChg>
      <pc:sldChg chg="modSp add mod modTransition modAnim">
        <pc:chgData name="Michael Brent" userId="efbb700b7c4874dd" providerId="LiveId" clId="{769C5A45-A888-4ED1-BF73-CF0E4498F262}" dt="2020-03-01T22:54:09.268" v="6191"/>
        <pc:sldMkLst>
          <pc:docMk/>
          <pc:sldMk cId="1721168544" sldId="291"/>
        </pc:sldMkLst>
        <pc:spChg chg="mod">
          <ac:chgData name="Michael Brent" userId="efbb700b7c4874dd" providerId="LiveId" clId="{769C5A45-A888-4ED1-BF73-CF0E4498F262}" dt="2020-03-01T21:54:29.278" v="6042" actId="20577"/>
          <ac:spMkLst>
            <pc:docMk/>
            <pc:sldMk cId="1721168544" sldId="291"/>
            <ac:spMk id="4" creationId="{5A5FBD0C-44C4-498E-B3BC-8A152F379023}"/>
          </ac:spMkLst>
        </pc:spChg>
        <pc:spChg chg="mod">
          <ac:chgData name="Michael Brent" userId="efbb700b7c4874dd" providerId="LiveId" clId="{769C5A45-A888-4ED1-BF73-CF0E4498F262}" dt="2020-03-01T22:52:41.332" v="6187" actId="207"/>
          <ac:spMkLst>
            <pc:docMk/>
            <pc:sldMk cId="1721168544" sldId="291"/>
            <ac:spMk id="7" creationId="{573B54B7-3F40-466A-8D72-2CF06B4908E9}"/>
          </ac:spMkLst>
        </pc:spChg>
      </pc:sldChg>
      <pc:sldChg chg="modSp add mod modTransition modAnim">
        <pc:chgData name="Michael Brent" userId="efbb700b7c4874dd" providerId="LiveId" clId="{769C5A45-A888-4ED1-BF73-CF0E4498F262}" dt="2020-03-01T23:03:09.786" v="6220" actId="20577"/>
        <pc:sldMkLst>
          <pc:docMk/>
          <pc:sldMk cId="552782387" sldId="292"/>
        </pc:sldMkLst>
        <pc:spChg chg="mod">
          <ac:chgData name="Michael Brent" userId="efbb700b7c4874dd" providerId="LiveId" clId="{769C5A45-A888-4ED1-BF73-CF0E4498F262}" dt="2020-03-01T21:54:49.504" v="6051" actId="20577"/>
          <ac:spMkLst>
            <pc:docMk/>
            <pc:sldMk cId="552782387" sldId="292"/>
            <ac:spMk id="4" creationId="{5A5FBD0C-44C4-498E-B3BC-8A152F379023}"/>
          </ac:spMkLst>
        </pc:spChg>
        <pc:spChg chg="mod">
          <ac:chgData name="Michael Brent" userId="efbb700b7c4874dd" providerId="LiveId" clId="{769C5A45-A888-4ED1-BF73-CF0E4498F262}" dt="2020-03-01T23:03:09.786" v="6220" actId="20577"/>
          <ac:spMkLst>
            <pc:docMk/>
            <pc:sldMk cId="552782387" sldId="292"/>
            <ac:spMk id="7" creationId="{573B54B7-3F40-466A-8D72-2CF06B4908E9}"/>
          </ac:spMkLst>
        </pc:spChg>
      </pc:sldChg>
      <pc:sldChg chg="add del">
        <pc:chgData name="Michael Brent" userId="efbb700b7c4874dd" providerId="LiveId" clId="{769C5A45-A888-4ED1-BF73-CF0E4498F262}" dt="2020-03-01T23:00:25.304" v="6202" actId="47"/>
        <pc:sldMkLst>
          <pc:docMk/>
          <pc:sldMk cId="2410761765" sldId="293"/>
        </pc:sldMkLst>
      </pc:sldChg>
      <pc:sldChg chg="modSp add mod modTransition modAnim">
        <pc:chgData name="Michael Brent" userId="efbb700b7c4874dd" providerId="LiveId" clId="{769C5A45-A888-4ED1-BF73-CF0E4498F262}" dt="2020-03-02T05:51:06.817" v="6264"/>
        <pc:sldMkLst>
          <pc:docMk/>
          <pc:sldMk cId="4211832040" sldId="294"/>
        </pc:sldMkLst>
        <pc:spChg chg="mod">
          <ac:chgData name="Michael Brent" userId="efbb700b7c4874dd" providerId="LiveId" clId="{769C5A45-A888-4ED1-BF73-CF0E4498F262}" dt="2020-03-01T21:56:31.893" v="6063"/>
          <ac:spMkLst>
            <pc:docMk/>
            <pc:sldMk cId="4211832040" sldId="294"/>
            <ac:spMk id="4" creationId="{5A5FBD0C-44C4-498E-B3BC-8A152F379023}"/>
          </ac:spMkLst>
        </pc:spChg>
        <pc:spChg chg="mod">
          <ac:chgData name="Michael Brent" userId="efbb700b7c4874dd" providerId="LiveId" clId="{769C5A45-A888-4ED1-BF73-CF0E4498F262}" dt="2020-03-02T05:50:51.297" v="6257" actId="20577"/>
          <ac:spMkLst>
            <pc:docMk/>
            <pc:sldMk cId="4211832040" sldId="294"/>
            <ac:spMk id="7" creationId="{573B54B7-3F40-466A-8D72-2CF06B4908E9}"/>
          </ac:spMkLst>
        </pc:spChg>
      </pc:sldChg>
      <pc:sldChg chg="modSp add mod modTransition modAnim">
        <pc:chgData name="Michael Brent" userId="efbb700b7c4874dd" providerId="LiveId" clId="{769C5A45-A888-4ED1-BF73-CF0E4498F262}" dt="2020-03-02T05:57:56.715" v="6284"/>
        <pc:sldMkLst>
          <pc:docMk/>
          <pc:sldMk cId="1890706308" sldId="295"/>
        </pc:sldMkLst>
        <pc:spChg chg="mod">
          <ac:chgData name="Michael Brent" userId="efbb700b7c4874dd" providerId="LiveId" clId="{769C5A45-A888-4ED1-BF73-CF0E4498F262}" dt="2020-03-01T21:56:45.332" v="6073" actId="20577"/>
          <ac:spMkLst>
            <pc:docMk/>
            <pc:sldMk cId="1890706308" sldId="295"/>
            <ac:spMk id="4" creationId="{5A5FBD0C-44C4-498E-B3BC-8A152F379023}"/>
          </ac:spMkLst>
        </pc:spChg>
        <pc:spChg chg="mod">
          <ac:chgData name="Michael Brent" userId="efbb700b7c4874dd" providerId="LiveId" clId="{769C5A45-A888-4ED1-BF73-CF0E4498F262}" dt="2020-03-02T05:51:55.612" v="6266" actId="1038"/>
          <ac:spMkLst>
            <pc:docMk/>
            <pc:sldMk cId="1890706308" sldId="295"/>
            <ac:spMk id="6" creationId="{34ADFCEB-A48B-4C4B-AD28-38357F1CE950}"/>
          </ac:spMkLst>
        </pc:spChg>
      </pc:sldChg>
      <pc:sldChg chg="modSp add mod modTransition modAnim">
        <pc:chgData name="Michael Brent" userId="efbb700b7c4874dd" providerId="LiveId" clId="{769C5A45-A888-4ED1-BF73-CF0E4498F262}" dt="2020-03-02T06:06:13.566" v="6295" actId="20577"/>
        <pc:sldMkLst>
          <pc:docMk/>
          <pc:sldMk cId="2618622976" sldId="296"/>
        </pc:sldMkLst>
        <pc:spChg chg="mod">
          <ac:chgData name="Michael Brent" userId="efbb700b7c4874dd" providerId="LiveId" clId="{769C5A45-A888-4ED1-BF73-CF0E4498F262}" dt="2020-03-01T21:57:00.606" v="6082" actId="20577"/>
          <ac:spMkLst>
            <pc:docMk/>
            <pc:sldMk cId="2618622976" sldId="296"/>
            <ac:spMk id="4" creationId="{5A5FBD0C-44C4-498E-B3BC-8A152F379023}"/>
          </ac:spMkLst>
        </pc:spChg>
        <pc:spChg chg="mod">
          <ac:chgData name="Michael Brent" userId="efbb700b7c4874dd" providerId="LiveId" clId="{769C5A45-A888-4ED1-BF73-CF0E4498F262}" dt="2020-03-02T06:06:13.566" v="6295" actId="20577"/>
          <ac:spMkLst>
            <pc:docMk/>
            <pc:sldMk cId="2618622976" sldId="296"/>
            <ac:spMk id="7" creationId="{573B54B7-3F40-466A-8D72-2CF06B4908E9}"/>
          </ac:spMkLst>
        </pc:spChg>
      </pc:sldChg>
      <pc:sldChg chg="modSp add mod modTransition modAnim">
        <pc:chgData name="Michael Brent" userId="efbb700b7c4874dd" providerId="LiveId" clId="{769C5A45-A888-4ED1-BF73-CF0E4498F262}" dt="2020-03-02T06:15:20.608" v="6311" actId="20577"/>
        <pc:sldMkLst>
          <pc:docMk/>
          <pc:sldMk cId="3741236034" sldId="297"/>
        </pc:sldMkLst>
        <pc:spChg chg="mod">
          <ac:chgData name="Michael Brent" userId="efbb700b7c4874dd" providerId="LiveId" clId="{769C5A45-A888-4ED1-BF73-CF0E4498F262}" dt="2020-03-01T21:57:17.601" v="6090" actId="20577"/>
          <ac:spMkLst>
            <pc:docMk/>
            <pc:sldMk cId="3741236034" sldId="297"/>
            <ac:spMk id="4" creationId="{5A5FBD0C-44C4-498E-B3BC-8A152F379023}"/>
          </ac:spMkLst>
        </pc:spChg>
        <pc:spChg chg="mod">
          <ac:chgData name="Michael Brent" userId="efbb700b7c4874dd" providerId="LiveId" clId="{769C5A45-A888-4ED1-BF73-CF0E4498F262}" dt="2020-03-02T06:15:20.608" v="6311" actId="20577"/>
          <ac:spMkLst>
            <pc:docMk/>
            <pc:sldMk cId="3741236034" sldId="297"/>
            <ac:spMk id="7" creationId="{573B54B7-3F40-466A-8D72-2CF06B4908E9}"/>
          </ac:spMkLst>
        </pc:spChg>
      </pc:sldChg>
      <pc:sldChg chg="modSp add mod modTransition modAnim">
        <pc:chgData name="Michael Brent" userId="efbb700b7c4874dd" providerId="LiveId" clId="{769C5A45-A888-4ED1-BF73-CF0E4498F262}" dt="2020-03-02T06:30:41.542" v="6387"/>
        <pc:sldMkLst>
          <pc:docMk/>
          <pc:sldMk cId="3320376" sldId="298"/>
        </pc:sldMkLst>
        <pc:spChg chg="mod">
          <ac:chgData name="Michael Brent" userId="efbb700b7c4874dd" providerId="LiveId" clId="{769C5A45-A888-4ED1-BF73-CF0E4498F262}" dt="2020-03-02T06:21:00.723" v="6349" actId="20577"/>
          <ac:spMkLst>
            <pc:docMk/>
            <pc:sldMk cId="3320376" sldId="298"/>
            <ac:spMk id="4" creationId="{5A5FBD0C-44C4-498E-B3BC-8A152F379023}"/>
          </ac:spMkLst>
        </pc:spChg>
        <pc:spChg chg="mod">
          <ac:chgData name="Michael Brent" userId="efbb700b7c4874dd" providerId="LiveId" clId="{769C5A45-A888-4ED1-BF73-CF0E4498F262}" dt="2020-03-02T06:29:10.403" v="6380" actId="14100"/>
          <ac:spMkLst>
            <pc:docMk/>
            <pc:sldMk cId="3320376" sldId="298"/>
            <ac:spMk id="6" creationId="{34ADFCEB-A48B-4C4B-AD28-38357F1CE950}"/>
          </ac:spMkLst>
        </pc:spChg>
        <pc:spChg chg="mod">
          <ac:chgData name="Michael Brent" userId="efbb700b7c4874dd" providerId="LiveId" clId="{769C5A45-A888-4ED1-BF73-CF0E4498F262}" dt="2020-03-02T06:22:07.061" v="6353" actId="6549"/>
          <ac:spMkLst>
            <pc:docMk/>
            <pc:sldMk cId="3320376" sldId="298"/>
            <ac:spMk id="7" creationId="{573B54B7-3F40-466A-8D72-2CF06B4908E9}"/>
          </ac:spMkLst>
        </pc:spChg>
      </pc:sldChg>
      <pc:sldChg chg="modSp add mod modTransition modAnim">
        <pc:chgData name="Michael Brent" userId="efbb700b7c4874dd" providerId="LiveId" clId="{769C5A45-A888-4ED1-BF73-CF0E4498F262}" dt="2020-03-01T23:09:01.382" v="6249"/>
        <pc:sldMkLst>
          <pc:docMk/>
          <pc:sldMk cId="3274012035" sldId="299"/>
        </pc:sldMkLst>
        <pc:spChg chg="mod">
          <ac:chgData name="Michael Brent" userId="efbb700b7c4874dd" providerId="LiveId" clId="{769C5A45-A888-4ED1-BF73-CF0E4498F262}" dt="2020-03-01T23:03:57.714" v="6232" actId="20577"/>
          <ac:spMkLst>
            <pc:docMk/>
            <pc:sldMk cId="3274012035" sldId="299"/>
            <ac:spMk id="4" creationId="{5A5FBD0C-44C4-498E-B3BC-8A152F379023}"/>
          </ac:spMkLst>
        </pc:spChg>
        <pc:spChg chg="mod">
          <ac:chgData name="Michael Brent" userId="efbb700b7c4874dd" providerId="LiveId" clId="{769C5A45-A888-4ED1-BF73-CF0E4498F262}" dt="2020-03-01T23:04:56.872" v="6233" actId="20577"/>
          <ac:spMkLst>
            <pc:docMk/>
            <pc:sldMk cId="3274012035" sldId="299"/>
            <ac:spMk id="7" creationId="{573B54B7-3F40-466A-8D72-2CF06B4908E9}"/>
          </ac:spMkLst>
        </pc:spChg>
      </pc:sldChg>
    </pc:docChg>
  </pc:docChgLst>
  <pc:docChgLst>
    <pc:chgData name="Michael Brent" userId="efbb700b7c4874dd" providerId="LiveId" clId="{1C9ED3D4-A8E3-445F-BF89-4DB9112E4F33}"/>
    <pc:docChg chg="undo redo custSel addSld delSld modSld">
      <pc:chgData name="Michael Brent" userId="efbb700b7c4874dd" providerId="LiveId" clId="{1C9ED3D4-A8E3-445F-BF89-4DB9112E4F33}" dt="2020-12-03T23:40:52.332" v="8774" actId="20577"/>
      <pc:docMkLst>
        <pc:docMk/>
      </pc:docMkLst>
      <pc:sldChg chg="del">
        <pc:chgData name="Michael Brent" userId="efbb700b7c4874dd" providerId="LiveId" clId="{1C9ED3D4-A8E3-445F-BF89-4DB9112E4F33}" dt="2020-12-03T19:41:02.852" v="0" actId="47"/>
        <pc:sldMkLst>
          <pc:docMk/>
          <pc:sldMk cId="941402201" sldId="257"/>
        </pc:sldMkLst>
      </pc:sldChg>
      <pc:sldChg chg="del">
        <pc:chgData name="Michael Brent" userId="efbb700b7c4874dd" providerId="LiveId" clId="{1C9ED3D4-A8E3-445F-BF89-4DB9112E4F33}" dt="2020-12-03T19:41:02.852" v="0" actId="47"/>
        <pc:sldMkLst>
          <pc:docMk/>
          <pc:sldMk cId="1627525127" sldId="264"/>
        </pc:sldMkLst>
      </pc:sldChg>
      <pc:sldChg chg="addSp delSp modSp add mod modClrScheme chgLayout">
        <pc:chgData name="Michael Brent" userId="efbb700b7c4874dd" providerId="LiveId" clId="{1C9ED3D4-A8E3-445F-BF89-4DB9112E4F33}" dt="2020-12-03T21:49:50.185" v="3058" actId="478"/>
        <pc:sldMkLst>
          <pc:docMk/>
          <pc:sldMk cId="3474542099" sldId="264"/>
        </pc:sldMkLst>
        <pc:spChg chg="del mod ord">
          <ac:chgData name="Michael Brent" userId="efbb700b7c4874dd" providerId="LiveId" clId="{1C9ED3D4-A8E3-445F-BF89-4DB9112E4F33}" dt="2020-12-03T19:41:35.616" v="3" actId="478"/>
          <ac:spMkLst>
            <pc:docMk/>
            <pc:sldMk cId="3474542099" sldId="264"/>
            <ac:spMk id="2" creationId="{81A8C342-BC84-42FD-AC91-7762881AE52D}"/>
          </ac:spMkLst>
        </pc:spChg>
        <pc:spChg chg="del mod ord">
          <ac:chgData name="Michael Brent" userId="efbb700b7c4874dd" providerId="LiveId" clId="{1C9ED3D4-A8E3-445F-BF89-4DB9112E4F33}" dt="2020-12-03T19:41:35.616" v="3" actId="478"/>
          <ac:spMkLst>
            <pc:docMk/>
            <pc:sldMk cId="3474542099" sldId="264"/>
            <ac:spMk id="3" creationId="{83D9C521-34CB-44C8-8FC6-AC7D61BE8AF9}"/>
          </ac:spMkLst>
        </pc:spChg>
        <pc:spChg chg="del">
          <ac:chgData name="Michael Brent" userId="efbb700b7c4874dd" providerId="LiveId" clId="{1C9ED3D4-A8E3-445F-BF89-4DB9112E4F33}" dt="2020-12-03T19:41:35.616" v="3" actId="478"/>
          <ac:spMkLst>
            <pc:docMk/>
            <pc:sldMk cId="3474542099" sldId="264"/>
            <ac:spMk id="4" creationId="{547DF736-1304-44C8-91DE-1C16228B07D1}"/>
          </ac:spMkLst>
        </pc:spChg>
        <pc:spChg chg="add mod">
          <ac:chgData name="Michael Brent" userId="efbb700b7c4874dd" providerId="LiveId" clId="{1C9ED3D4-A8E3-445F-BF89-4DB9112E4F33}" dt="2020-12-03T20:29:29.962" v="111" actId="1076"/>
          <ac:spMkLst>
            <pc:docMk/>
            <pc:sldMk cId="3474542099" sldId="264"/>
            <ac:spMk id="5" creationId="{07077087-9C2C-4CE2-9A5C-30995FA5B145}"/>
          </ac:spMkLst>
        </pc:spChg>
        <pc:spChg chg="del">
          <ac:chgData name="Michael Brent" userId="efbb700b7c4874dd" providerId="LiveId" clId="{1C9ED3D4-A8E3-445F-BF89-4DB9112E4F33}" dt="2020-12-03T19:41:35.616" v="3" actId="478"/>
          <ac:spMkLst>
            <pc:docMk/>
            <pc:sldMk cId="3474542099" sldId="264"/>
            <ac:spMk id="6" creationId="{F87F2252-CACA-4669-92E3-F06FCB25AD95}"/>
          </ac:spMkLst>
        </pc:spChg>
        <pc:spChg chg="add mod">
          <ac:chgData name="Michael Brent" userId="efbb700b7c4874dd" providerId="LiveId" clId="{1C9ED3D4-A8E3-445F-BF89-4DB9112E4F33}" dt="2020-12-03T20:55:13.713" v="889" actId="1036"/>
          <ac:spMkLst>
            <pc:docMk/>
            <pc:sldMk cId="3474542099" sldId="264"/>
            <ac:spMk id="7" creationId="{17A9A382-D450-4598-B12D-E438535AB242}"/>
          </ac:spMkLst>
        </pc:spChg>
        <pc:spChg chg="add mod">
          <ac:chgData name="Michael Brent" userId="efbb700b7c4874dd" providerId="LiveId" clId="{1C9ED3D4-A8E3-445F-BF89-4DB9112E4F33}" dt="2020-12-03T20:28:00.003" v="99" actId="14100"/>
          <ac:spMkLst>
            <pc:docMk/>
            <pc:sldMk cId="3474542099" sldId="264"/>
            <ac:spMk id="8" creationId="{4B82916D-FDEA-4D5D-AA6C-EFD6FDC91755}"/>
          </ac:spMkLst>
        </pc:spChg>
        <pc:spChg chg="add mod">
          <ac:chgData name="Michael Brent" userId="efbb700b7c4874dd" providerId="LiveId" clId="{1C9ED3D4-A8E3-445F-BF89-4DB9112E4F33}" dt="2020-12-03T20:29:15.954" v="108" actId="1076"/>
          <ac:spMkLst>
            <pc:docMk/>
            <pc:sldMk cId="3474542099" sldId="264"/>
            <ac:spMk id="10" creationId="{DF97666A-48C5-483E-AB40-EF41DE70E0DD}"/>
          </ac:spMkLst>
        </pc:spChg>
        <pc:spChg chg="add mod">
          <ac:chgData name="Michael Brent" userId="efbb700b7c4874dd" providerId="LiveId" clId="{1C9ED3D4-A8E3-445F-BF89-4DB9112E4F33}" dt="2020-12-03T20:27:53.793" v="98" actId="1038"/>
          <ac:spMkLst>
            <pc:docMk/>
            <pc:sldMk cId="3474542099" sldId="264"/>
            <ac:spMk id="11" creationId="{5E99B779-150B-40D7-B23D-CE28C1E7104A}"/>
          </ac:spMkLst>
        </pc:spChg>
        <pc:spChg chg="add mod">
          <ac:chgData name="Michael Brent" userId="efbb700b7c4874dd" providerId="LiveId" clId="{1C9ED3D4-A8E3-445F-BF89-4DB9112E4F33}" dt="2020-12-03T21:00:09.642" v="1082" actId="207"/>
          <ac:spMkLst>
            <pc:docMk/>
            <pc:sldMk cId="3474542099" sldId="264"/>
            <ac:spMk id="12" creationId="{11B1BC89-5EFC-4C2C-87F9-5FF9CD95F3A0}"/>
          </ac:spMkLst>
        </pc:spChg>
        <pc:spChg chg="add del mod">
          <ac:chgData name="Michael Brent" userId="efbb700b7c4874dd" providerId="LiveId" clId="{1C9ED3D4-A8E3-445F-BF89-4DB9112E4F33}" dt="2020-12-03T20:29:40.080" v="113"/>
          <ac:spMkLst>
            <pc:docMk/>
            <pc:sldMk cId="3474542099" sldId="264"/>
            <ac:spMk id="13" creationId="{D27F5E8C-8BD0-494C-9CA8-B9BC642A3D03}"/>
          </ac:spMkLst>
        </pc:spChg>
        <pc:spChg chg="add mod">
          <ac:chgData name="Michael Brent" userId="efbb700b7c4874dd" providerId="LiveId" clId="{1C9ED3D4-A8E3-445F-BF89-4DB9112E4F33}" dt="2020-12-03T21:41:12.212" v="2284" actId="1076"/>
          <ac:spMkLst>
            <pc:docMk/>
            <pc:sldMk cId="3474542099" sldId="264"/>
            <ac:spMk id="14" creationId="{7623C05F-98BB-43DA-9AE3-5E5FA5E86519}"/>
          </ac:spMkLst>
        </pc:spChg>
        <pc:spChg chg="add mod">
          <ac:chgData name="Michael Brent" userId="efbb700b7c4874dd" providerId="LiveId" clId="{1C9ED3D4-A8E3-445F-BF89-4DB9112E4F33}" dt="2020-12-03T21:00:09.642" v="1082" actId="207"/>
          <ac:spMkLst>
            <pc:docMk/>
            <pc:sldMk cId="3474542099" sldId="264"/>
            <ac:spMk id="15" creationId="{2E768459-7E5B-42D2-8FE9-82BA8D0E6BC0}"/>
          </ac:spMkLst>
        </pc:spChg>
        <pc:spChg chg="add mod">
          <ac:chgData name="Michael Brent" userId="efbb700b7c4874dd" providerId="LiveId" clId="{1C9ED3D4-A8E3-445F-BF89-4DB9112E4F33}" dt="2020-12-03T21:14:01.115" v="1540" actId="14100"/>
          <ac:spMkLst>
            <pc:docMk/>
            <pc:sldMk cId="3474542099" sldId="264"/>
            <ac:spMk id="16" creationId="{C316667E-37A9-4A59-904D-C26454C98AE1}"/>
          </ac:spMkLst>
        </pc:spChg>
        <pc:spChg chg="add mod">
          <ac:chgData name="Michael Brent" userId="efbb700b7c4874dd" providerId="LiveId" clId="{1C9ED3D4-A8E3-445F-BF89-4DB9112E4F33}" dt="2020-12-03T21:00:09.642" v="1082" actId="207"/>
          <ac:spMkLst>
            <pc:docMk/>
            <pc:sldMk cId="3474542099" sldId="264"/>
            <ac:spMk id="17" creationId="{F496FAA7-7DB9-4A7B-A762-4DEAB2954F88}"/>
          </ac:spMkLst>
        </pc:spChg>
        <pc:spChg chg="add mod">
          <ac:chgData name="Michael Brent" userId="efbb700b7c4874dd" providerId="LiveId" clId="{1C9ED3D4-A8E3-445F-BF89-4DB9112E4F33}" dt="2020-12-03T21:00:09.642" v="1082" actId="207"/>
          <ac:spMkLst>
            <pc:docMk/>
            <pc:sldMk cId="3474542099" sldId="264"/>
            <ac:spMk id="18" creationId="{C49EF0FF-968F-48FF-9C9F-AB9C1F1CB968}"/>
          </ac:spMkLst>
        </pc:spChg>
        <pc:spChg chg="add del mod">
          <ac:chgData name="Michael Brent" userId="efbb700b7c4874dd" providerId="LiveId" clId="{1C9ED3D4-A8E3-445F-BF89-4DB9112E4F33}" dt="2020-12-03T20:34:22.980" v="315" actId="478"/>
          <ac:spMkLst>
            <pc:docMk/>
            <pc:sldMk cId="3474542099" sldId="264"/>
            <ac:spMk id="19" creationId="{639D09C6-5D9B-4D2A-9A6D-935F9B906CBB}"/>
          </ac:spMkLst>
        </pc:spChg>
        <pc:spChg chg="add mod">
          <ac:chgData name="Michael Brent" userId="efbb700b7c4874dd" providerId="LiveId" clId="{1C9ED3D4-A8E3-445F-BF89-4DB9112E4F33}" dt="2020-12-03T20:56:48.855" v="952" actId="1036"/>
          <ac:spMkLst>
            <pc:docMk/>
            <pc:sldMk cId="3474542099" sldId="264"/>
            <ac:spMk id="20" creationId="{83E59289-E62B-4DAA-8CAD-27C05414EA18}"/>
          </ac:spMkLst>
        </pc:spChg>
        <pc:spChg chg="add mod">
          <ac:chgData name="Michael Brent" userId="efbb700b7c4874dd" providerId="LiveId" clId="{1C9ED3D4-A8E3-445F-BF89-4DB9112E4F33}" dt="2020-12-03T20:56:48.855" v="952" actId="1036"/>
          <ac:spMkLst>
            <pc:docMk/>
            <pc:sldMk cId="3474542099" sldId="264"/>
            <ac:spMk id="21" creationId="{A15F0005-A9C5-40A1-9D5C-DB25055E9622}"/>
          </ac:spMkLst>
        </pc:spChg>
        <pc:spChg chg="add mod">
          <ac:chgData name="Michael Brent" userId="efbb700b7c4874dd" providerId="LiveId" clId="{1C9ED3D4-A8E3-445F-BF89-4DB9112E4F33}" dt="2020-12-03T20:56:48.855" v="952" actId="1036"/>
          <ac:spMkLst>
            <pc:docMk/>
            <pc:sldMk cId="3474542099" sldId="264"/>
            <ac:spMk id="22" creationId="{82B7B76D-41F5-4F5B-89BA-824BFF5AE728}"/>
          </ac:spMkLst>
        </pc:spChg>
        <pc:spChg chg="add mod">
          <ac:chgData name="Michael Brent" userId="efbb700b7c4874dd" providerId="LiveId" clId="{1C9ED3D4-A8E3-445F-BF89-4DB9112E4F33}" dt="2020-12-03T20:56:48.855" v="952" actId="1036"/>
          <ac:spMkLst>
            <pc:docMk/>
            <pc:sldMk cId="3474542099" sldId="264"/>
            <ac:spMk id="23" creationId="{2C72AC1A-A45F-4891-AC50-9FDE41E16EC8}"/>
          </ac:spMkLst>
        </pc:spChg>
        <pc:spChg chg="add mod">
          <ac:chgData name="Michael Brent" userId="efbb700b7c4874dd" providerId="LiveId" clId="{1C9ED3D4-A8E3-445F-BF89-4DB9112E4F33}" dt="2020-12-03T20:56:48.855" v="952" actId="1036"/>
          <ac:spMkLst>
            <pc:docMk/>
            <pc:sldMk cId="3474542099" sldId="264"/>
            <ac:spMk id="24" creationId="{8F89A979-2320-496A-88B2-B7B384EBDE4A}"/>
          </ac:spMkLst>
        </pc:spChg>
        <pc:spChg chg="add mod">
          <ac:chgData name="Michael Brent" userId="efbb700b7c4874dd" providerId="LiveId" clId="{1C9ED3D4-A8E3-445F-BF89-4DB9112E4F33}" dt="2020-12-03T21:04:16.351" v="1283" actId="20577"/>
          <ac:spMkLst>
            <pc:docMk/>
            <pc:sldMk cId="3474542099" sldId="264"/>
            <ac:spMk id="25" creationId="{994D69C1-F965-4C75-AEDE-148DB30D08ED}"/>
          </ac:spMkLst>
        </pc:spChg>
        <pc:spChg chg="add mod">
          <ac:chgData name="Michael Brent" userId="efbb700b7c4874dd" providerId="LiveId" clId="{1C9ED3D4-A8E3-445F-BF89-4DB9112E4F33}" dt="2020-12-03T21:39:47.476" v="2222" actId="14100"/>
          <ac:spMkLst>
            <pc:docMk/>
            <pc:sldMk cId="3474542099" sldId="264"/>
            <ac:spMk id="26" creationId="{0802124E-7DCD-4B9E-91BB-05F0A1A30849}"/>
          </ac:spMkLst>
        </pc:spChg>
        <pc:spChg chg="add mod">
          <ac:chgData name="Michael Brent" userId="efbb700b7c4874dd" providerId="LiveId" clId="{1C9ED3D4-A8E3-445F-BF89-4DB9112E4F33}" dt="2020-12-03T21:06:23.669" v="1539" actId="20577"/>
          <ac:spMkLst>
            <pc:docMk/>
            <pc:sldMk cId="3474542099" sldId="264"/>
            <ac:spMk id="27" creationId="{46A7FC8E-33B6-4CCB-8302-40D140665B80}"/>
          </ac:spMkLst>
        </pc:spChg>
        <pc:spChg chg="add mod">
          <ac:chgData name="Michael Brent" userId="efbb700b7c4874dd" providerId="LiveId" clId="{1C9ED3D4-A8E3-445F-BF89-4DB9112E4F33}" dt="2020-12-03T21:06:00.495" v="1494" actId="20577"/>
          <ac:spMkLst>
            <pc:docMk/>
            <pc:sldMk cId="3474542099" sldId="264"/>
            <ac:spMk id="28" creationId="{B80FE85B-4328-4DAB-8847-463D662ADE1E}"/>
          </ac:spMkLst>
        </pc:spChg>
        <pc:spChg chg="add mod">
          <ac:chgData name="Michael Brent" userId="efbb700b7c4874dd" providerId="LiveId" clId="{1C9ED3D4-A8E3-445F-BF89-4DB9112E4F33}" dt="2020-12-03T21:05:29.395" v="1444" actId="20577"/>
          <ac:spMkLst>
            <pc:docMk/>
            <pc:sldMk cId="3474542099" sldId="264"/>
            <ac:spMk id="29" creationId="{BC31A25A-90C6-41A0-B5A5-FA7103EDD870}"/>
          </ac:spMkLst>
        </pc:spChg>
        <pc:spChg chg="add mod">
          <ac:chgData name="Michael Brent" userId="efbb700b7c4874dd" providerId="LiveId" clId="{1C9ED3D4-A8E3-445F-BF89-4DB9112E4F33}" dt="2020-12-03T21:05:00.012" v="1380" actId="20577"/>
          <ac:spMkLst>
            <pc:docMk/>
            <pc:sldMk cId="3474542099" sldId="264"/>
            <ac:spMk id="30" creationId="{42A845A1-BB2F-4994-A719-84BFE2D21D37}"/>
          </ac:spMkLst>
        </pc:spChg>
        <pc:spChg chg="add mod">
          <ac:chgData name="Michael Brent" userId="efbb700b7c4874dd" providerId="LiveId" clId="{1C9ED3D4-A8E3-445F-BF89-4DB9112E4F33}" dt="2020-12-03T21:04:37.156" v="1331" actId="20577"/>
          <ac:spMkLst>
            <pc:docMk/>
            <pc:sldMk cId="3474542099" sldId="264"/>
            <ac:spMk id="31" creationId="{3CC0FF18-B8B8-42B3-91F8-02FFDC686353}"/>
          </ac:spMkLst>
        </pc:spChg>
        <pc:spChg chg="add mod">
          <ac:chgData name="Michael Brent" userId="efbb700b7c4874dd" providerId="LiveId" clId="{1C9ED3D4-A8E3-445F-BF89-4DB9112E4F33}" dt="2020-12-03T21:40:53.252" v="2276" actId="14100"/>
          <ac:spMkLst>
            <pc:docMk/>
            <pc:sldMk cId="3474542099" sldId="264"/>
            <ac:spMk id="32" creationId="{820506C4-4EF1-49C7-AF6C-D6FBCE9677C7}"/>
          </ac:spMkLst>
        </pc:spChg>
        <pc:spChg chg="add mod">
          <ac:chgData name="Michael Brent" userId="efbb700b7c4874dd" providerId="LiveId" clId="{1C9ED3D4-A8E3-445F-BF89-4DB9112E4F33}" dt="2020-12-03T21:40:02.952" v="2231" actId="14100"/>
          <ac:spMkLst>
            <pc:docMk/>
            <pc:sldMk cId="3474542099" sldId="264"/>
            <ac:spMk id="33" creationId="{148B30E0-F670-474F-BBE1-B13FC8800465}"/>
          </ac:spMkLst>
        </pc:spChg>
        <pc:spChg chg="add mod">
          <ac:chgData name="Michael Brent" userId="efbb700b7c4874dd" providerId="LiveId" clId="{1C9ED3D4-A8E3-445F-BF89-4DB9112E4F33}" dt="2020-12-03T21:40:02.952" v="2231" actId="14100"/>
          <ac:spMkLst>
            <pc:docMk/>
            <pc:sldMk cId="3474542099" sldId="264"/>
            <ac:spMk id="34" creationId="{CC4874D7-0559-4E1D-AD04-E0F15C999103}"/>
          </ac:spMkLst>
        </pc:spChg>
        <pc:spChg chg="add del mod">
          <ac:chgData name="Michael Brent" userId="efbb700b7c4874dd" providerId="LiveId" clId="{1C9ED3D4-A8E3-445F-BF89-4DB9112E4F33}" dt="2020-12-03T21:45:45.297" v="2680" actId="478"/>
          <ac:spMkLst>
            <pc:docMk/>
            <pc:sldMk cId="3474542099" sldId="264"/>
            <ac:spMk id="35" creationId="{C977212B-4FFD-400C-9473-776E3FA75BAD}"/>
          </ac:spMkLst>
        </pc:spChg>
        <pc:spChg chg="add del mod">
          <ac:chgData name="Michael Brent" userId="efbb700b7c4874dd" providerId="LiveId" clId="{1C9ED3D4-A8E3-445F-BF89-4DB9112E4F33}" dt="2020-12-03T21:46:18.284" v="2802" actId="478"/>
          <ac:spMkLst>
            <pc:docMk/>
            <pc:sldMk cId="3474542099" sldId="264"/>
            <ac:spMk id="36" creationId="{FA6C9888-2FE8-4210-BC90-BD1BFB7DCE0A}"/>
          </ac:spMkLst>
        </pc:spChg>
        <pc:spChg chg="add mod">
          <ac:chgData name="Michael Brent" userId="efbb700b7c4874dd" providerId="LiveId" clId="{1C9ED3D4-A8E3-445F-BF89-4DB9112E4F33}" dt="2020-12-03T21:01:58.357" v="1214" actId="20577"/>
          <ac:spMkLst>
            <pc:docMk/>
            <pc:sldMk cId="3474542099" sldId="264"/>
            <ac:spMk id="39" creationId="{9B0A674D-5000-4323-B4AB-FF99D443A62F}"/>
          </ac:spMkLst>
        </pc:spChg>
        <pc:spChg chg="add del mod">
          <ac:chgData name="Michael Brent" userId="efbb700b7c4874dd" providerId="LiveId" clId="{1C9ED3D4-A8E3-445F-BF89-4DB9112E4F33}" dt="2020-12-03T20:57:39.354" v="984" actId="478"/>
          <ac:spMkLst>
            <pc:docMk/>
            <pc:sldMk cId="3474542099" sldId="264"/>
            <ac:spMk id="40" creationId="{23BE7256-EB43-43BC-865C-28F8F316C681}"/>
          </ac:spMkLst>
        </pc:spChg>
        <pc:spChg chg="add mod ord">
          <ac:chgData name="Michael Brent" userId="efbb700b7c4874dd" providerId="LiveId" clId="{1C9ED3D4-A8E3-445F-BF89-4DB9112E4F33}" dt="2020-12-03T21:01:31.613" v="1173" actId="2085"/>
          <ac:spMkLst>
            <pc:docMk/>
            <pc:sldMk cId="3474542099" sldId="264"/>
            <ac:spMk id="41" creationId="{2CF75DB8-264E-4757-8700-E4B3685C30A2}"/>
          </ac:spMkLst>
        </pc:spChg>
        <pc:spChg chg="add mod ord">
          <ac:chgData name="Michael Brent" userId="efbb700b7c4874dd" providerId="LiveId" clId="{1C9ED3D4-A8E3-445F-BF89-4DB9112E4F33}" dt="2020-12-03T21:01:31.613" v="1173" actId="2085"/>
          <ac:spMkLst>
            <pc:docMk/>
            <pc:sldMk cId="3474542099" sldId="264"/>
            <ac:spMk id="42" creationId="{FB781320-8F45-469F-B4B7-83A8A8D17BD6}"/>
          </ac:spMkLst>
        </pc:spChg>
        <pc:spChg chg="add mod">
          <ac:chgData name="Michael Brent" userId="efbb700b7c4874dd" providerId="LiveId" clId="{1C9ED3D4-A8E3-445F-BF89-4DB9112E4F33}" dt="2020-12-03T21:02:23.461" v="1258" actId="207"/>
          <ac:spMkLst>
            <pc:docMk/>
            <pc:sldMk cId="3474542099" sldId="264"/>
            <ac:spMk id="43" creationId="{EF8FF77C-24D9-44CD-A3AB-5D229C39291D}"/>
          </ac:spMkLst>
        </pc:spChg>
        <pc:spChg chg="add mod">
          <ac:chgData name="Michael Brent" userId="efbb700b7c4874dd" providerId="LiveId" clId="{1C9ED3D4-A8E3-445F-BF89-4DB9112E4F33}" dt="2020-12-03T21:31:45.127" v="1878" actId="122"/>
          <ac:spMkLst>
            <pc:docMk/>
            <pc:sldMk cId="3474542099" sldId="264"/>
            <ac:spMk id="44" creationId="{E0815B99-D799-40AC-BAD4-8D43995D5543}"/>
          </ac:spMkLst>
        </pc:spChg>
        <pc:spChg chg="add mod">
          <ac:chgData name="Michael Brent" userId="efbb700b7c4874dd" providerId="LiveId" clId="{1C9ED3D4-A8E3-445F-BF89-4DB9112E4F33}" dt="2020-12-03T21:36:31.639" v="2113" actId="5793"/>
          <ac:spMkLst>
            <pc:docMk/>
            <pc:sldMk cId="3474542099" sldId="264"/>
            <ac:spMk id="45" creationId="{7A9A4A83-187C-4887-8934-6F7126451A4D}"/>
          </ac:spMkLst>
        </pc:spChg>
        <pc:spChg chg="add mod">
          <ac:chgData name="Michael Brent" userId="efbb700b7c4874dd" providerId="LiveId" clId="{1C9ED3D4-A8E3-445F-BF89-4DB9112E4F33}" dt="2020-12-03T21:35:09.462" v="1993" actId="255"/>
          <ac:spMkLst>
            <pc:docMk/>
            <pc:sldMk cId="3474542099" sldId="264"/>
            <ac:spMk id="46" creationId="{5E939362-686C-4F14-91F0-A55400063C97}"/>
          </ac:spMkLst>
        </pc:spChg>
        <pc:spChg chg="add mod">
          <ac:chgData name="Michael Brent" userId="efbb700b7c4874dd" providerId="LiveId" clId="{1C9ED3D4-A8E3-445F-BF89-4DB9112E4F33}" dt="2020-12-03T21:34:32.531" v="1961" actId="255"/>
          <ac:spMkLst>
            <pc:docMk/>
            <pc:sldMk cId="3474542099" sldId="264"/>
            <ac:spMk id="47" creationId="{E0126727-7557-4A3D-9398-579F201A16D5}"/>
          </ac:spMkLst>
        </pc:spChg>
        <pc:spChg chg="add mod">
          <ac:chgData name="Michael Brent" userId="efbb700b7c4874dd" providerId="LiveId" clId="{1C9ED3D4-A8E3-445F-BF89-4DB9112E4F33}" dt="2020-12-03T21:33:45.373" v="1930" actId="255"/>
          <ac:spMkLst>
            <pc:docMk/>
            <pc:sldMk cId="3474542099" sldId="264"/>
            <ac:spMk id="48" creationId="{314C9487-08E6-421E-9856-9B9837C800DF}"/>
          </ac:spMkLst>
        </pc:spChg>
        <pc:spChg chg="add mod">
          <ac:chgData name="Michael Brent" userId="efbb700b7c4874dd" providerId="LiveId" clId="{1C9ED3D4-A8E3-445F-BF89-4DB9112E4F33}" dt="2020-12-03T21:33:06.826" v="1915" actId="5793"/>
          <ac:spMkLst>
            <pc:docMk/>
            <pc:sldMk cId="3474542099" sldId="264"/>
            <ac:spMk id="49" creationId="{1EDD78B3-53F1-420C-860B-E00F51B60664}"/>
          </ac:spMkLst>
        </pc:spChg>
        <pc:spChg chg="add mod">
          <ac:chgData name="Michael Brent" userId="efbb700b7c4874dd" providerId="LiveId" clId="{1C9ED3D4-A8E3-445F-BF89-4DB9112E4F33}" dt="2020-12-03T21:39:53.823" v="2229" actId="1036"/>
          <ac:spMkLst>
            <pc:docMk/>
            <pc:sldMk cId="3474542099" sldId="264"/>
            <ac:spMk id="50" creationId="{25AB205F-44DD-40B3-97C9-6A72E97ADE82}"/>
          </ac:spMkLst>
        </pc:spChg>
        <pc:spChg chg="add del mod">
          <ac:chgData name="Michael Brent" userId="efbb700b7c4874dd" providerId="LiveId" clId="{1C9ED3D4-A8E3-445F-BF89-4DB9112E4F33}" dt="2020-12-03T21:38:58.264" v="2209"/>
          <ac:spMkLst>
            <pc:docMk/>
            <pc:sldMk cId="3474542099" sldId="264"/>
            <ac:spMk id="51" creationId="{015B3E39-70BA-422E-8B41-2E7246586F28}"/>
          </ac:spMkLst>
        </pc:spChg>
        <pc:spChg chg="add mod">
          <ac:chgData name="Michael Brent" userId="efbb700b7c4874dd" providerId="LiveId" clId="{1C9ED3D4-A8E3-445F-BF89-4DB9112E4F33}" dt="2020-12-03T21:40:23.162" v="2275" actId="1036"/>
          <ac:spMkLst>
            <pc:docMk/>
            <pc:sldMk cId="3474542099" sldId="264"/>
            <ac:spMk id="52" creationId="{7B1B236C-106C-4A5C-AA34-06B11ED00E4E}"/>
          </ac:spMkLst>
        </pc:spChg>
        <pc:spChg chg="add mod">
          <ac:chgData name="Michael Brent" userId="efbb700b7c4874dd" providerId="LiveId" clId="{1C9ED3D4-A8E3-445F-BF89-4DB9112E4F33}" dt="2020-12-03T21:40:23.162" v="2275" actId="1036"/>
          <ac:spMkLst>
            <pc:docMk/>
            <pc:sldMk cId="3474542099" sldId="264"/>
            <ac:spMk id="53" creationId="{166EA757-122B-43BA-AA30-DCB1A8FEC026}"/>
          </ac:spMkLst>
        </pc:spChg>
        <pc:spChg chg="add mod">
          <ac:chgData name="Michael Brent" userId="efbb700b7c4874dd" providerId="LiveId" clId="{1C9ED3D4-A8E3-445F-BF89-4DB9112E4F33}" dt="2020-12-03T21:43:24.934" v="2386" actId="1036"/>
          <ac:spMkLst>
            <pc:docMk/>
            <pc:sldMk cId="3474542099" sldId="264"/>
            <ac:spMk id="54" creationId="{E58CEC46-5B81-4828-828F-1E002382FC78}"/>
          </ac:spMkLst>
        </pc:spChg>
        <pc:spChg chg="add mod">
          <ac:chgData name="Michael Brent" userId="efbb700b7c4874dd" providerId="LiveId" clId="{1C9ED3D4-A8E3-445F-BF89-4DB9112E4F33}" dt="2020-12-03T21:44:17.817" v="2496" actId="1036"/>
          <ac:spMkLst>
            <pc:docMk/>
            <pc:sldMk cId="3474542099" sldId="264"/>
            <ac:spMk id="55" creationId="{9F576CD4-608B-482E-81F1-D282F751143F}"/>
          </ac:spMkLst>
        </pc:spChg>
        <pc:spChg chg="add mod">
          <ac:chgData name="Michael Brent" userId="efbb700b7c4874dd" providerId="LiveId" clId="{1C9ED3D4-A8E3-445F-BF89-4DB9112E4F33}" dt="2020-12-03T21:44:17.817" v="2496" actId="1036"/>
          <ac:spMkLst>
            <pc:docMk/>
            <pc:sldMk cId="3474542099" sldId="264"/>
            <ac:spMk id="56" creationId="{0A9EDF50-3C6A-4C66-9134-E1BD651E9EED}"/>
          </ac:spMkLst>
        </pc:spChg>
        <pc:spChg chg="add mod ord">
          <ac:chgData name="Michael Brent" userId="efbb700b7c4874dd" providerId="LiveId" clId="{1C9ED3D4-A8E3-445F-BF89-4DB9112E4F33}" dt="2020-12-03T21:45:37.828" v="2678" actId="167"/>
          <ac:spMkLst>
            <pc:docMk/>
            <pc:sldMk cId="3474542099" sldId="264"/>
            <ac:spMk id="59" creationId="{57E6CDA6-1C8E-4F9C-AED0-5454DC47065C}"/>
          </ac:spMkLst>
        </pc:spChg>
        <pc:spChg chg="add mod">
          <ac:chgData name="Michael Brent" userId="efbb700b7c4874dd" providerId="LiveId" clId="{1C9ED3D4-A8E3-445F-BF89-4DB9112E4F33}" dt="2020-12-03T21:45:23.278" v="2677" actId="1035"/>
          <ac:spMkLst>
            <pc:docMk/>
            <pc:sldMk cId="3474542099" sldId="264"/>
            <ac:spMk id="60" creationId="{3C693FCA-F416-4034-8D94-A2B4692BD1E9}"/>
          </ac:spMkLst>
        </pc:spChg>
        <pc:spChg chg="add mod">
          <ac:chgData name="Michael Brent" userId="efbb700b7c4874dd" providerId="LiveId" clId="{1C9ED3D4-A8E3-445F-BF89-4DB9112E4F33}" dt="2020-12-03T21:45:23.278" v="2677" actId="1035"/>
          <ac:spMkLst>
            <pc:docMk/>
            <pc:sldMk cId="3474542099" sldId="264"/>
            <ac:spMk id="61" creationId="{69CB6304-5EB5-4289-911E-E80581567E33}"/>
          </ac:spMkLst>
        </pc:spChg>
        <pc:spChg chg="add mod">
          <ac:chgData name="Michael Brent" userId="efbb700b7c4874dd" providerId="LiveId" clId="{1C9ED3D4-A8E3-445F-BF89-4DB9112E4F33}" dt="2020-12-03T21:45:23.278" v="2677" actId="1035"/>
          <ac:spMkLst>
            <pc:docMk/>
            <pc:sldMk cId="3474542099" sldId="264"/>
            <ac:spMk id="62" creationId="{6DB3A354-A1C9-4F78-9329-1A25ACF2A1B8}"/>
          </ac:spMkLst>
        </pc:spChg>
        <pc:spChg chg="add mod">
          <ac:chgData name="Michael Brent" userId="efbb700b7c4874dd" providerId="LiveId" clId="{1C9ED3D4-A8E3-445F-BF89-4DB9112E4F33}" dt="2020-12-03T21:49:38.048" v="3056" actId="1035"/>
          <ac:spMkLst>
            <pc:docMk/>
            <pc:sldMk cId="3474542099" sldId="264"/>
            <ac:spMk id="63" creationId="{DB711FF6-BCEC-4E01-A05E-B1BE5D7ED6B7}"/>
          </ac:spMkLst>
        </pc:spChg>
        <pc:spChg chg="add mod">
          <ac:chgData name="Michael Brent" userId="efbb700b7c4874dd" providerId="LiveId" clId="{1C9ED3D4-A8E3-445F-BF89-4DB9112E4F33}" dt="2020-12-03T21:49:42.795" v="3057" actId="1035"/>
          <ac:spMkLst>
            <pc:docMk/>
            <pc:sldMk cId="3474542099" sldId="264"/>
            <ac:spMk id="64" creationId="{6AB392E8-DE5C-4A3B-9012-C6BAF4CC624C}"/>
          </ac:spMkLst>
        </pc:spChg>
        <pc:spChg chg="add mod">
          <ac:chgData name="Michael Brent" userId="efbb700b7c4874dd" providerId="LiveId" clId="{1C9ED3D4-A8E3-445F-BF89-4DB9112E4F33}" dt="2020-12-03T21:48:36.174" v="2905" actId="1035"/>
          <ac:spMkLst>
            <pc:docMk/>
            <pc:sldMk cId="3474542099" sldId="264"/>
            <ac:spMk id="65" creationId="{910EE3D0-25E0-4614-832B-1CF00DBA0B98}"/>
          </ac:spMkLst>
        </pc:spChg>
        <pc:spChg chg="add mod">
          <ac:chgData name="Michael Brent" userId="efbb700b7c4874dd" providerId="LiveId" clId="{1C9ED3D4-A8E3-445F-BF89-4DB9112E4F33}" dt="2020-12-03T21:48:21.131" v="2868" actId="1036"/>
          <ac:spMkLst>
            <pc:docMk/>
            <pc:sldMk cId="3474542099" sldId="264"/>
            <ac:spMk id="66" creationId="{AF3BA059-7BB2-40AC-B6E9-227105031E5C}"/>
          </ac:spMkLst>
        </pc:spChg>
        <pc:spChg chg="add mod">
          <ac:chgData name="Michael Brent" userId="efbb700b7c4874dd" providerId="LiveId" clId="{1C9ED3D4-A8E3-445F-BF89-4DB9112E4F33}" dt="2020-12-03T21:48:54.044" v="2953" actId="1035"/>
          <ac:spMkLst>
            <pc:docMk/>
            <pc:sldMk cId="3474542099" sldId="264"/>
            <ac:spMk id="67" creationId="{4B6621FE-FAF0-466B-9AC3-F5DD6EC98562}"/>
          </ac:spMkLst>
        </pc:spChg>
        <pc:picChg chg="del">
          <ac:chgData name="Michael Brent" userId="efbb700b7c4874dd" providerId="LiveId" clId="{1C9ED3D4-A8E3-445F-BF89-4DB9112E4F33}" dt="2020-12-03T19:41:35.616" v="3" actId="478"/>
          <ac:picMkLst>
            <pc:docMk/>
            <pc:sldMk cId="3474542099" sldId="264"/>
            <ac:picMk id="1026" creationId="{2A0BD8EA-57D0-48A0-A455-167277421B43}"/>
          </ac:picMkLst>
        </pc:picChg>
        <pc:cxnChg chg="add del mod">
          <ac:chgData name="Michael Brent" userId="efbb700b7c4874dd" providerId="LiveId" clId="{1C9ED3D4-A8E3-445F-BF89-4DB9112E4F33}" dt="2020-12-03T20:51:36.768" v="774" actId="478"/>
          <ac:cxnSpMkLst>
            <pc:docMk/>
            <pc:sldMk cId="3474542099" sldId="264"/>
            <ac:cxnSpMk id="37" creationId="{4EC233AD-2961-4813-A8B5-5415AEDDEF61}"/>
          </ac:cxnSpMkLst>
        </pc:cxnChg>
        <pc:cxnChg chg="add del mod">
          <ac:chgData name="Michael Brent" userId="efbb700b7c4874dd" providerId="LiveId" clId="{1C9ED3D4-A8E3-445F-BF89-4DB9112E4F33}" dt="2020-12-03T21:49:50.185" v="3058" actId="478"/>
          <ac:cxnSpMkLst>
            <pc:docMk/>
            <pc:sldMk cId="3474542099" sldId="264"/>
            <ac:cxnSpMk id="57" creationId="{D29FF865-C19C-4316-83BD-C19479CDC0C0}"/>
          </ac:cxnSpMkLst>
        </pc:cxnChg>
      </pc:sldChg>
      <pc:sldChg chg="addSp modSp add mod">
        <pc:chgData name="Michael Brent" userId="efbb700b7c4874dd" providerId="LiveId" clId="{1C9ED3D4-A8E3-445F-BF89-4DB9112E4F33}" dt="2020-12-03T22:52:39.614" v="5042" actId="1035"/>
        <pc:sldMkLst>
          <pc:docMk/>
          <pc:sldMk cId="3035239767" sldId="265"/>
        </pc:sldMkLst>
        <pc:spChg chg="mod">
          <ac:chgData name="Michael Brent" userId="efbb700b7c4874dd" providerId="LiveId" clId="{1C9ED3D4-A8E3-445F-BF89-4DB9112E4F33}" dt="2020-12-03T22:52:39.614" v="5042" actId="1035"/>
          <ac:spMkLst>
            <pc:docMk/>
            <pc:sldMk cId="3035239767" sldId="265"/>
            <ac:spMk id="5" creationId="{07077087-9C2C-4CE2-9A5C-30995FA5B145}"/>
          </ac:spMkLst>
        </pc:spChg>
        <pc:spChg chg="mod">
          <ac:chgData name="Michael Brent" userId="efbb700b7c4874dd" providerId="LiveId" clId="{1C9ED3D4-A8E3-445F-BF89-4DB9112E4F33}" dt="2020-12-03T22:52:39.614" v="5042" actId="1035"/>
          <ac:spMkLst>
            <pc:docMk/>
            <pc:sldMk cId="3035239767" sldId="265"/>
            <ac:spMk id="7" creationId="{17A9A382-D450-4598-B12D-E438535AB242}"/>
          </ac:spMkLst>
        </pc:spChg>
        <pc:spChg chg="mod">
          <ac:chgData name="Michael Brent" userId="efbb700b7c4874dd" providerId="LiveId" clId="{1C9ED3D4-A8E3-445F-BF89-4DB9112E4F33}" dt="2020-12-03T22:52:39.614" v="5042" actId="1035"/>
          <ac:spMkLst>
            <pc:docMk/>
            <pc:sldMk cId="3035239767" sldId="265"/>
            <ac:spMk id="8" creationId="{4B82916D-FDEA-4D5D-AA6C-EFD6FDC91755}"/>
          </ac:spMkLst>
        </pc:spChg>
        <pc:spChg chg="mod">
          <ac:chgData name="Michael Brent" userId="efbb700b7c4874dd" providerId="LiveId" clId="{1C9ED3D4-A8E3-445F-BF89-4DB9112E4F33}" dt="2020-12-03T22:52:39.614" v="5042" actId="1035"/>
          <ac:spMkLst>
            <pc:docMk/>
            <pc:sldMk cId="3035239767" sldId="265"/>
            <ac:spMk id="10" creationId="{DF97666A-48C5-483E-AB40-EF41DE70E0DD}"/>
          </ac:spMkLst>
        </pc:spChg>
        <pc:spChg chg="mod">
          <ac:chgData name="Michael Brent" userId="efbb700b7c4874dd" providerId="LiveId" clId="{1C9ED3D4-A8E3-445F-BF89-4DB9112E4F33}" dt="2020-12-03T22:52:39.614" v="5042" actId="1035"/>
          <ac:spMkLst>
            <pc:docMk/>
            <pc:sldMk cId="3035239767" sldId="265"/>
            <ac:spMk id="11" creationId="{5E99B779-150B-40D7-B23D-CE28C1E7104A}"/>
          </ac:spMkLst>
        </pc:spChg>
        <pc:spChg chg="mod">
          <ac:chgData name="Michael Brent" userId="efbb700b7c4874dd" providerId="LiveId" clId="{1C9ED3D4-A8E3-445F-BF89-4DB9112E4F33}" dt="2020-12-03T22:52:39.614" v="5042" actId="1035"/>
          <ac:spMkLst>
            <pc:docMk/>
            <pc:sldMk cId="3035239767" sldId="265"/>
            <ac:spMk id="12" creationId="{11B1BC89-5EFC-4C2C-87F9-5FF9CD95F3A0}"/>
          </ac:spMkLst>
        </pc:spChg>
        <pc:spChg chg="mod">
          <ac:chgData name="Michael Brent" userId="efbb700b7c4874dd" providerId="LiveId" clId="{1C9ED3D4-A8E3-445F-BF89-4DB9112E4F33}" dt="2020-12-03T22:52:39.614" v="5042" actId="1035"/>
          <ac:spMkLst>
            <pc:docMk/>
            <pc:sldMk cId="3035239767" sldId="265"/>
            <ac:spMk id="14" creationId="{7623C05F-98BB-43DA-9AE3-5E5FA5E86519}"/>
          </ac:spMkLst>
        </pc:spChg>
        <pc:spChg chg="mod">
          <ac:chgData name="Michael Brent" userId="efbb700b7c4874dd" providerId="LiveId" clId="{1C9ED3D4-A8E3-445F-BF89-4DB9112E4F33}" dt="2020-12-03T22:52:39.614" v="5042" actId="1035"/>
          <ac:spMkLst>
            <pc:docMk/>
            <pc:sldMk cId="3035239767" sldId="265"/>
            <ac:spMk id="15" creationId="{2E768459-7E5B-42D2-8FE9-82BA8D0E6BC0}"/>
          </ac:spMkLst>
        </pc:spChg>
        <pc:spChg chg="mod">
          <ac:chgData name="Michael Brent" userId="efbb700b7c4874dd" providerId="LiveId" clId="{1C9ED3D4-A8E3-445F-BF89-4DB9112E4F33}" dt="2020-12-03T22:52:39.614" v="5042" actId="1035"/>
          <ac:spMkLst>
            <pc:docMk/>
            <pc:sldMk cId="3035239767" sldId="265"/>
            <ac:spMk id="16" creationId="{C316667E-37A9-4A59-904D-C26454C98AE1}"/>
          </ac:spMkLst>
        </pc:spChg>
        <pc:spChg chg="mod">
          <ac:chgData name="Michael Brent" userId="efbb700b7c4874dd" providerId="LiveId" clId="{1C9ED3D4-A8E3-445F-BF89-4DB9112E4F33}" dt="2020-12-03T22:52:39.614" v="5042" actId="1035"/>
          <ac:spMkLst>
            <pc:docMk/>
            <pc:sldMk cId="3035239767" sldId="265"/>
            <ac:spMk id="17" creationId="{F496FAA7-7DB9-4A7B-A762-4DEAB2954F88}"/>
          </ac:spMkLst>
        </pc:spChg>
        <pc:spChg chg="mod">
          <ac:chgData name="Michael Brent" userId="efbb700b7c4874dd" providerId="LiveId" clId="{1C9ED3D4-A8E3-445F-BF89-4DB9112E4F33}" dt="2020-12-03T22:52:39.614" v="5042" actId="1035"/>
          <ac:spMkLst>
            <pc:docMk/>
            <pc:sldMk cId="3035239767" sldId="265"/>
            <ac:spMk id="18" creationId="{C49EF0FF-968F-48FF-9C9F-AB9C1F1CB968}"/>
          </ac:spMkLst>
        </pc:spChg>
        <pc:spChg chg="mod">
          <ac:chgData name="Michael Brent" userId="efbb700b7c4874dd" providerId="LiveId" clId="{1C9ED3D4-A8E3-445F-BF89-4DB9112E4F33}" dt="2020-12-03T22:52:39.614" v="5042" actId="1035"/>
          <ac:spMkLst>
            <pc:docMk/>
            <pc:sldMk cId="3035239767" sldId="265"/>
            <ac:spMk id="20" creationId="{83E59289-E62B-4DAA-8CAD-27C05414EA18}"/>
          </ac:spMkLst>
        </pc:spChg>
        <pc:spChg chg="mod">
          <ac:chgData name="Michael Brent" userId="efbb700b7c4874dd" providerId="LiveId" clId="{1C9ED3D4-A8E3-445F-BF89-4DB9112E4F33}" dt="2020-12-03T22:52:39.614" v="5042" actId="1035"/>
          <ac:spMkLst>
            <pc:docMk/>
            <pc:sldMk cId="3035239767" sldId="265"/>
            <ac:spMk id="21" creationId="{A15F0005-A9C5-40A1-9D5C-DB25055E9622}"/>
          </ac:spMkLst>
        </pc:spChg>
        <pc:spChg chg="mod">
          <ac:chgData name="Michael Brent" userId="efbb700b7c4874dd" providerId="LiveId" clId="{1C9ED3D4-A8E3-445F-BF89-4DB9112E4F33}" dt="2020-12-03T22:52:39.614" v="5042" actId="1035"/>
          <ac:spMkLst>
            <pc:docMk/>
            <pc:sldMk cId="3035239767" sldId="265"/>
            <ac:spMk id="22" creationId="{82B7B76D-41F5-4F5B-89BA-824BFF5AE728}"/>
          </ac:spMkLst>
        </pc:spChg>
        <pc:spChg chg="mod">
          <ac:chgData name="Michael Brent" userId="efbb700b7c4874dd" providerId="LiveId" clId="{1C9ED3D4-A8E3-445F-BF89-4DB9112E4F33}" dt="2020-12-03T22:52:39.614" v="5042" actId="1035"/>
          <ac:spMkLst>
            <pc:docMk/>
            <pc:sldMk cId="3035239767" sldId="265"/>
            <ac:spMk id="23" creationId="{2C72AC1A-A45F-4891-AC50-9FDE41E16EC8}"/>
          </ac:spMkLst>
        </pc:spChg>
        <pc:spChg chg="mod">
          <ac:chgData name="Michael Brent" userId="efbb700b7c4874dd" providerId="LiveId" clId="{1C9ED3D4-A8E3-445F-BF89-4DB9112E4F33}" dt="2020-12-03T22:52:39.614" v="5042" actId="1035"/>
          <ac:spMkLst>
            <pc:docMk/>
            <pc:sldMk cId="3035239767" sldId="265"/>
            <ac:spMk id="24" creationId="{8F89A979-2320-496A-88B2-B7B384EBDE4A}"/>
          </ac:spMkLst>
        </pc:spChg>
        <pc:spChg chg="mod">
          <ac:chgData name="Michael Brent" userId="efbb700b7c4874dd" providerId="LiveId" clId="{1C9ED3D4-A8E3-445F-BF89-4DB9112E4F33}" dt="2020-12-03T22:52:39.614" v="5042" actId="1035"/>
          <ac:spMkLst>
            <pc:docMk/>
            <pc:sldMk cId="3035239767" sldId="265"/>
            <ac:spMk id="25" creationId="{994D69C1-F965-4C75-AEDE-148DB30D08ED}"/>
          </ac:spMkLst>
        </pc:spChg>
        <pc:spChg chg="mod">
          <ac:chgData name="Michael Brent" userId="efbb700b7c4874dd" providerId="LiveId" clId="{1C9ED3D4-A8E3-445F-BF89-4DB9112E4F33}" dt="2020-12-03T22:52:39.614" v="5042" actId="1035"/>
          <ac:spMkLst>
            <pc:docMk/>
            <pc:sldMk cId="3035239767" sldId="265"/>
            <ac:spMk id="26" creationId="{0802124E-7DCD-4B9E-91BB-05F0A1A30849}"/>
          </ac:spMkLst>
        </pc:spChg>
        <pc:spChg chg="mod">
          <ac:chgData name="Michael Brent" userId="efbb700b7c4874dd" providerId="LiveId" clId="{1C9ED3D4-A8E3-445F-BF89-4DB9112E4F33}" dt="2020-12-03T22:52:39.614" v="5042" actId="1035"/>
          <ac:spMkLst>
            <pc:docMk/>
            <pc:sldMk cId="3035239767" sldId="265"/>
            <ac:spMk id="27" creationId="{46A7FC8E-33B6-4CCB-8302-40D140665B80}"/>
          </ac:spMkLst>
        </pc:spChg>
        <pc:spChg chg="mod">
          <ac:chgData name="Michael Brent" userId="efbb700b7c4874dd" providerId="LiveId" clId="{1C9ED3D4-A8E3-445F-BF89-4DB9112E4F33}" dt="2020-12-03T22:52:39.614" v="5042" actId="1035"/>
          <ac:spMkLst>
            <pc:docMk/>
            <pc:sldMk cId="3035239767" sldId="265"/>
            <ac:spMk id="28" creationId="{B80FE85B-4328-4DAB-8847-463D662ADE1E}"/>
          </ac:spMkLst>
        </pc:spChg>
        <pc:spChg chg="mod">
          <ac:chgData name="Michael Brent" userId="efbb700b7c4874dd" providerId="LiveId" clId="{1C9ED3D4-A8E3-445F-BF89-4DB9112E4F33}" dt="2020-12-03T22:52:39.614" v="5042" actId="1035"/>
          <ac:spMkLst>
            <pc:docMk/>
            <pc:sldMk cId="3035239767" sldId="265"/>
            <ac:spMk id="29" creationId="{BC31A25A-90C6-41A0-B5A5-FA7103EDD870}"/>
          </ac:spMkLst>
        </pc:spChg>
        <pc:spChg chg="mod">
          <ac:chgData name="Michael Brent" userId="efbb700b7c4874dd" providerId="LiveId" clId="{1C9ED3D4-A8E3-445F-BF89-4DB9112E4F33}" dt="2020-12-03T22:52:39.614" v="5042" actId="1035"/>
          <ac:spMkLst>
            <pc:docMk/>
            <pc:sldMk cId="3035239767" sldId="265"/>
            <ac:spMk id="30" creationId="{42A845A1-BB2F-4994-A719-84BFE2D21D37}"/>
          </ac:spMkLst>
        </pc:spChg>
        <pc:spChg chg="mod">
          <ac:chgData name="Michael Brent" userId="efbb700b7c4874dd" providerId="LiveId" clId="{1C9ED3D4-A8E3-445F-BF89-4DB9112E4F33}" dt="2020-12-03T22:52:39.614" v="5042" actId="1035"/>
          <ac:spMkLst>
            <pc:docMk/>
            <pc:sldMk cId="3035239767" sldId="265"/>
            <ac:spMk id="31" creationId="{3CC0FF18-B8B8-42B3-91F8-02FFDC686353}"/>
          </ac:spMkLst>
        </pc:spChg>
        <pc:spChg chg="mod">
          <ac:chgData name="Michael Brent" userId="efbb700b7c4874dd" providerId="LiveId" clId="{1C9ED3D4-A8E3-445F-BF89-4DB9112E4F33}" dt="2020-12-03T22:52:39.614" v="5042" actId="1035"/>
          <ac:spMkLst>
            <pc:docMk/>
            <pc:sldMk cId="3035239767" sldId="265"/>
            <ac:spMk id="32" creationId="{820506C4-4EF1-49C7-AF6C-D6FBCE9677C7}"/>
          </ac:spMkLst>
        </pc:spChg>
        <pc:spChg chg="mod">
          <ac:chgData name="Michael Brent" userId="efbb700b7c4874dd" providerId="LiveId" clId="{1C9ED3D4-A8E3-445F-BF89-4DB9112E4F33}" dt="2020-12-03T22:52:39.614" v="5042" actId="1035"/>
          <ac:spMkLst>
            <pc:docMk/>
            <pc:sldMk cId="3035239767" sldId="265"/>
            <ac:spMk id="33" creationId="{148B30E0-F670-474F-BBE1-B13FC8800465}"/>
          </ac:spMkLst>
        </pc:spChg>
        <pc:spChg chg="mod">
          <ac:chgData name="Michael Brent" userId="efbb700b7c4874dd" providerId="LiveId" clId="{1C9ED3D4-A8E3-445F-BF89-4DB9112E4F33}" dt="2020-12-03T22:52:39.614" v="5042" actId="1035"/>
          <ac:spMkLst>
            <pc:docMk/>
            <pc:sldMk cId="3035239767" sldId="265"/>
            <ac:spMk id="34" creationId="{CC4874D7-0559-4E1D-AD04-E0F15C999103}"/>
          </ac:spMkLst>
        </pc:spChg>
        <pc:spChg chg="mod">
          <ac:chgData name="Michael Brent" userId="efbb700b7c4874dd" providerId="LiveId" clId="{1C9ED3D4-A8E3-445F-BF89-4DB9112E4F33}" dt="2020-12-03T22:52:39.614" v="5042" actId="1035"/>
          <ac:spMkLst>
            <pc:docMk/>
            <pc:sldMk cId="3035239767" sldId="265"/>
            <ac:spMk id="35" creationId="{C977212B-4FFD-400C-9473-776E3FA75BAD}"/>
          </ac:spMkLst>
        </pc:spChg>
        <pc:spChg chg="mod">
          <ac:chgData name="Michael Brent" userId="efbb700b7c4874dd" providerId="LiveId" clId="{1C9ED3D4-A8E3-445F-BF89-4DB9112E4F33}" dt="2020-12-03T22:52:39.614" v="5042" actId="1035"/>
          <ac:spMkLst>
            <pc:docMk/>
            <pc:sldMk cId="3035239767" sldId="265"/>
            <ac:spMk id="39" creationId="{9B0A674D-5000-4323-B4AB-FF99D443A62F}"/>
          </ac:spMkLst>
        </pc:spChg>
        <pc:spChg chg="mod">
          <ac:chgData name="Michael Brent" userId="efbb700b7c4874dd" providerId="LiveId" clId="{1C9ED3D4-A8E3-445F-BF89-4DB9112E4F33}" dt="2020-12-03T22:52:39.614" v="5042" actId="1035"/>
          <ac:spMkLst>
            <pc:docMk/>
            <pc:sldMk cId="3035239767" sldId="265"/>
            <ac:spMk id="41" creationId="{2CF75DB8-264E-4757-8700-E4B3685C30A2}"/>
          </ac:spMkLst>
        </pc:spChg>
        <pc:spChg chg="mod">
          <ac:chgData name="Michael Brent" userId="efbb700b7c4874dd" providerId="LiveId" clId="{1C9ED3D4-A8E3-445F-BF89-4DB9112E4F33}" dt="2020-12-03T22:52:39.614" v="5042" actId="1035"/>
          <ac:spMkLst>
            <pc:docMk/>
            <pc:sldMk cId="3035239767" sldId="265"/>
            <ac:spMk id="42" creationId="{FB781320-8F45-469F-B4B7-83A8A8D17BD6}"/>
          </ac:spMkLst>
        </pc:spChg>
        <pc:spChg chg="mod">
          <ac:chgData name="Michael Brent" userId="efbb700b7c4874dd" providerId="LiveId" clId="{1C9ED3D4-A8E3-445F-BF89-4DB9112E4F33}" dt="2020-12-03T22:52:39.614" v="5042" actId="1035"/>
          <ac:spMkLst>
            <pc:docMk/>
            <pc:sldMk cId="3035239767" sldId="265"/>
            <ac:spMk id="43" creationId="{EF8FF77C-24D9-44CD-A3AB-5D229C39291D}"/>
          </ac:spMkLst>
        </pc:spChg>
        <pc:spChg chg="mod">
          <ac:chgData name="Michael Brent" userId="efbb700b7c4874dd" providerId="LiveId" clId="{1C9ED3D4-A8E3-445F-BF89-4DB9112E4F33}" dt="2020-12-03T22:52:39.614" v="5042" actId="1035"/>
          <ac:spMkLst>
            <pc:docMk/>
            <pc:sldMk cId="3035239767" sldId="265"/>
            <ac:spMk id="44" creationId="{E0815B99-D799-40AC-BAD4-8D43995D5543}"/>
          </ac:spMkLst>
        </pc:spChg>
        <pc:spChg chg="mod">
          <ac:chgData name="Michael Brent" userId="efbb700b7c4874dd" providerId="LiveId" clId="{1C9ED3D4-A8E3-445F-BF89-4DB9112E4F33}" dt="2020-12-03T22:52:39.614" v="5042" actId="1035"/>
          <ac:spMkLst>
            <pc:docMk/>
            <pc:sldMk cId="3035239767" sldId="265"/>
            <ac:spMk id="45" creationId="{7A9A4A83-187C-4887-8934-6F7126451A4D}"/>
          </ac:spMkLst>
        </pc:spChg>
        <pc:spChg chg="mod">
          <ac:chgData name="Michael Brent" userId="efbb700b7c4874dd" providerId="LiveId" clId="{1C9ED3D4-A8E3-445F-BF89-4DB9112E4F33}" dt="2020-12-03T22:52:39.614" v="5042" actId="1035"/>
          <ac:spMkLst>
            <pc:docMk/>
            <pc:sldMk cId="3035239767" sldId="265"/>
            <ac:spMk id="46" creationId="{5E939362-686C-4F14-91F0-A55400063C97}"/>
          </ac:spMkLst>
        </pc:spChg>
        <pc:spChg chg="mod">
          <ac:chgData name="Michael Brent" userId="efbb700b7c4874dd" providerId="LiveId" clId="{1C9ED3D4-A8E3-445F-BF89-4DB9112E4F33}" dt="2020-12-03T22:52:39.614" v="5042" actId="1035"/>
          <ac:spMkLst>
            <pc:docMk/>
            <pc:sldMk cId="3035239767" sldId="265"/>
            <ac:spMk id="47" creationId="{E0126727-7557-4A3D-9398-579F201A16D5}"/>
          </ac:spMkLst>
        </pc:spChg>
        <pc:spChg chg="mod">
          <ac:chgData name="Michael Brent" userId="efbb700b7c4874dd" providerId="LiveId" clId="{1C9ED3D4-A8E3-445F-BF89-4DB9112E4F33}" dt="2020-12-03T22:52:39.614" v="5042" actId="1035"/>
          <ac:spMkLst>
            <pc:docMk/>
            <pc:sldMk cId="3035239767" sldId="265"/>
            <ac:spMk id="48" creationId="{314C9487-08E6-421E-9856-9B9837C800DF}"/>
          </ac:spMkLst>
        </pc:spChg>
        <pc:spChg chg="mod">
          <ac:chgData name="Michael Brent" userId="efbb700b7c4874dd" providerId="LiveId" clId="{1C9ED3D4-A8E3-445F-BF89-4DB9112E4F33}" dt="2020-12-03T22:52:39.614" v="5042" actId="1035"/>
          <ac:spMkLst>
            <pc:docMk/>
            <pc:sldMk cId="3035239767" sldId="265"/>
            <ac:spMk id="49" creationId="{1EDD78B3-53F1-420C-860B-E00F51B60664}"/>
          </ac:spMkLst>
        </pc:spChg>
        <pc:spChg chg="mod">
          <ac:chgData name="Michael Brent" userId="efbb700b7c4874dd" providerId="LiveId" clId="{1C9ED3D4-A8E3-445F-BF89-4DB9112E4F33}" dt="2020-12-03T22:52:39.614" v="5042" actId="1035"/>
          <ac:spMkLst>
            <pc:docMk/>
            <pc:sldMk cId="3035239767" sldId="265"/>
            <ac:spMk id="50" creationId="{25AB205F-44DD-40B3-97C9-6A72E97ADE82}"/>
          </ac:spMkLst>
        </pc:spChg>
        <pc:spChg chg="mod">
          <ac:chgData name="Michael Brent" userId="efbb700b7c4874dd" providerId="LiveId" clId="{1C9ED3D4-A8E3-445F-BF89-4DB9112E4F33}" dt="2020-12-03T22:52:39.614" v="5042" actId="1035"/>
          <ac:spMkLst>
            <pc:docMk/>
            <pc:sldMk cId="3035239767" sldId="265"/>
            <ac:spMk id="52" creationId="{7B1B236C-106C-4A5C-AA34-06B11ED00E4E}"/>
          </ac:spMkLst>
        </pc:spChg>
        <pc:spChg chg="mod">
          <ac:chgData name="Michael Brent" userId="efbb700b7c4874dd" providerId="LiveId" clId="{1C9ED3D4-A8E3-445F-BF89-4DB9112E4F33}" dt="2020-12-03T22:52:39.614" v="5042" actId="1035"/>
          <ac:spMkLst>
            <pc:docMk/>
            <pc:sldMk cId="3035239767" sldId="265"/>
            <ac:spMk id="53" creationId="{166EA757-122B-43BA-AA30-DCB1A8FEC026}"/>
          </ac:spMkLst>
        </pc:spChg>
        <pc:spChg chg="mod">
          <ac:chgData name="Michael Brent" userId="efbb700b7c4874dd" providerId="LiveId" clId="{1C9ED3D4-A8E3-445F-BF89-4DB9112E4F33}" dt="2020-12-03T22:52:39.614" v="5042" actId="1035"/>
          <ac:spMkLst>
            <pc:docMk/>
            <pc:sldMk cId="3035239767" sldId="265"/>
            <ac:spMk id="54" creationId="{E58CEC46-5B81-4828-828F-1E002382FC78}"/>
          </ac:spMkLst>
        </pc:spChg>
        <pc:spChg chg="mod">
          <ac:chgData name="Michael Brent" userId="efbb700b7c4874dd" providerId="LiveId" clId="{1C9ED3D4-A8E3-445F-BF89-4DB9112E4F33}" dt="2020-12-03T22:52:39.614" v="5042" actId="1035"/>
          <ac:spMkLst>
            <pc:docMk/>
            <pc:sldMk cId="3035239767" sldId="265"/>
            <ac:spMk id="55" creationId="{9F576CD4-608B-482E-81F1-D282F751143F}"/>
          </ac:spMkLst>
        </pc:spChg>
        <pc:spChg chg="mod">
          <ac:chgData name="Michael Brent" userId="efbb700b7c4874dd" providerId="LiveId" clId="{1C9ED3D4-A8E3-445F-BF89-4DB9112E4F33}" dt="2020-12-03T22:52:39.614" v="5042" actId="1035"/>
          <ac:spMkLst>
            <pc:docMk/>
            <pc:sldMk cId="3035239767" sldId="265"/>
            <ac:spMk id="56" creationId="{0A9EDF50-3C6A-4C66-9134-E1BD651E9EED}"/>
          </ac:spMkLst>
        </pc:spChg>
        <pc:spChg chg="add mod">
          <ac:chgData name="Michael Brent" userId="efbb700b7c4874dd" providerId="LiveId" clId="{1C9ED3D4-A8E3-445F-BF89-4DB9112E4F33}" dt="2020-12-03T22:52:39.614" v="5042" actId="1035"/>
          <ac:spMkLst>
            <pc:docMk/>
            <pc:sldMk cId="3035239767" sldId="265"/>
            <ac:spMk id="57" creationId="{A4A1BD57-9ECC-494B-8C5E-C080E830CD2E}"/>
          </ac:spMkLst>
        </pc:spChg>
        <pc:spChg chg="mod">
          <ac:chgData name="Michael Brent" userId="efbb700b7c4874dd" providerId="LiveId" clId="{1C9ED3D4-A8E3-445F-BF89-4DB9112E4F33}" dt="2020-12-03T22:52:39.614" v="5042" actId="1035"/>
          <ac:spMkLst>
            <pc:docMk/>
            <pc:sldMk cId="3035239767" sldId="265"/>
            <ac:spMk id="59" creationId="{57E6CDA6-1C8E-4F9C-AED0-5454DC47065C}"/>
          </ac:spMkLst>
        </pc:spChg>
        <pc:spChg chg="mod">
          <ac:chgData name="Michael Brent" userId="efbb700b7c4874dd" providerId="LiveId" clId="{1C9ED3D4-A8E3-445F-BF89-4DB9112E4F33}" dt="2020-12-03T22:52:39.614" v="5042" actId="1035"/>
          <ac:spMkLst>
            <pc:docMk/>
            <pc:sldMk cId="3035239767" sldId="265"/>
            <ac:spMk id="60" creationId="{3C693FCA-F416-4034-8D94-A2B4692BD1E9}"/>
          </ac:spMkLst>
        </pc:spChg>
        <pc:spChg chg="mod">
          <ac:chgData name="Michael Brent" userId="efbb700b7c4874dd" providerId="LiveId" clId="{1C9ED3D4-A8E3-445F-BF89-4DB9112E4F33}" dt="2020-12-03T22:52:39.614" v="5042" actId="1035"/>
          <ac:spMkLst>
            <pc:docMk/>
            <pc:sldMk cId="3035239767" sldId="265"/>
            <ac:spMk id="61" creationId="{69CB6304-5EB5-4289-911E-E80581567E33}"/>
          </ac:spMkLst>
        </pc:spChg>
        <pc:spChg chg="mod">
          <ac:chgData name="Michael Brent" userId="efbb700b7c4874dd" providerId="LiveId" clId="{1C9ED3D4-A8E3-445F-BF89-4DB9112E4F33}" dt="2020-12-03T22:52:39.614" v="5042" actId="1035"/>
          <ac:spMkLst>
            <pc:docMk/>
            <pc:sldMk cId="3035239767" sldId="265"/>
            <ac:spMk id="62" creationId="{6DB3A354-A1C9-4F78-9329-1A25ACF2A1B8}"/>
          </ac:spMkLst>
        </pc:spChg>
        <pc:spChg chg="mod">
          <ac:chgData name="Michael Brent" userId="efbb700b7c4874dd" providerId="LiveId" clId="{1C9ED3D4-A8E3-445F-BF89-4DB9112E4F33}" dt="2020-12-03T22:52:39.614" v="5042" actId="1035"/>
          <ac:spMkLst>
            <pc:docMk/>
            <pc:sldMk cId="3035239767" sldId="265"/>
            <ac:spMk id="63" creationId="{DB711FF6-BCEC-4E01-A05E-B1BE5D7ED6B7}"/>
          </ac:spMkLst>
        </pc:spChg>
        <pc:spChg chg="mod">
          <ac:chgData name="Michael Brent" userId="efbb700b7c4874dd" providerId="LiveId" clId="{1C9ED3D4-A8E3-445F-BF89-4DB9112E4F33}" dt="2020-12-03T22:52:39.614" v="5042" actId="1035"/>
          <ac:spMkLst>
            <pc:docMk/>
            <pc:sldMk cId="3035239767" sldId="265"/>
            <ac:spMk id="64" creationId="{6AB392E8-DE5C-4A3B-9012-C6BAF4CC624C}"/>
          </ac:spMkLst>
        </pc:spChg>
        <pc:spChg chg="mod">
          <ac:chgData name="Michael Brent" userId="efbb700b7c4874dd" providerId="LiveId" clId="{1C9ED3D4-A8E3-445F-BF89-4DB9112E4F33}" dt="2020-12-03T22:52:39.614" v="5042" actId="1035"/>
          <ac:spMkLst>
            <pc:docMk/>
            <pc:sldMk cId="3035239767" sldId="265"/>
            <ac:spMk id="65" creationId="{910EE3D0-25E0-4614-832B-1CF00DBA0B98}"/>
          </ac:spMkLst>
        </pc:spChg>
        <pc:spChg chg="mod">
          <ac:chgData name="Michael Brent" userId="efbb700b7c4874dd" providerId="LiveId" clId="{1C9ED3D4-A8E3-445F-BF89-4DB9112E4F33}" dt="2020-12-03T22:52:39.614" v="5042" actId="1035"/>
          <ac:spMkLst>
            <pc:docMk/>
            <pc:sldMk cId="3035239767" sldId="265"/>
            <ac:spMk id="66" creationId="{AF3BA059-7BB2-40AC-B6E9-227105031E5C}"/>
          </ac:spMkLst>
        </pc:spChg>
        <pc:spChg chg="mod">
          <ac:chgData name="Michael Brent" userId="efbb700b7c4874dd" providerId="LiveId" clId="{1C9ED3D4-A8E3-445F-BF89-4DB9112E4F33}" dt="2020-12-03T22:52:39.614" v="5042" actId="1035"/>
          <ac:spMkLst>
            <pc:docMk/>
            <pc:sldMk cId="3035239767" sldId="265"/>
            <ac:spMk id="67" creationId="{4B6621FE-FAF0-466B-9AC3-F5DD6EC98562}"/>
          </ac:spMkLst>
        </pc:spChg>
      </pc:sldChg>
      <pc:sldChg chg="addSp delSp modSp add mod">
        <pc:chgData name="Michael Brent" userId="efbb700b7c4874dd" providerId="LiveId" clId="{1C9ED3D4-A8E3-445F-BF89-4DB9112E4F33}" dt="2020-12-03T23:40:52.332" v="8774" actId="20577"/>
        <pc:sldMkLst>
          <pc:docMk/>
          <pc:sldMk cId="1025677381" sldId="266"/>
        </pc:sldMkLst>
        <pc:spChg chg="add mod">
          <ac:chgData name="Michael Brent" userId="efbb700b7c4874dd" providerId="LiveId" clId="{1C9ED3D4-A8E3-445F-BF89-4DB9112E4F33}" dt="2020-12-03T23:40:52.332" v="8774" actId="20577"/>
          <ac:spMkLst>
            <pc:docMk/>
            <pc:sldMk cId="1025677381" sldId="266"/>
            <ac:spMk id="4" creationId="{A209B3A4-7235-4A2E-9889-56F69859EB8D}"/>
          </ac:spMkLst>
        </pc:spChg>
        <pc:spChg chg="mod">
          <ac:chgData name="Michael Brent" userId="efbb700b7c4874dd" providerId="LiveId" clId="{1C9ED3D4-A8E3-445F-BF89-4DB9112E4F33}" dt="2020-12-03T23:34:54.275" v="7967" actId="1036"/>
          <ac:spMkLst>
            <pc:docMk/>
            <pc:sldMk cId="1025677381" sldId="266"/>
            <ac:spMk id="5" creationId="{07077087-9C2C-4CE2-9A5C-30995FA5B145}"/>
          </ac:spMkLst>
        </pc:spChg>
        <pc:spChg chg="mod">
          <ac:chgData name="Michael Brent" userId="efbb700b7c4874dd" providerId="LiveId" clId="{1C9ED3D4-A8E3-445F-BF89-4DB9112E4F33}" dt="2020-12-03T23:34:54.275" v="7967" actId="1036"/>
          <ac:spMkLst>
            <pc:docMk/>
            <pc:sldMk cId="1025677381" sldId="266"/>
            <ac:spMk id="7" creationId="{17A9A382-D450-4598-B12D-E438535AB242}"/>
          </ac:spMkLst>
        </pc:spChg>
        <pc:spChg chg="mod">
          <ac:chgData name="Michael Brent" userId="efbb700b7c4874dd" providerId="LiveId" clId="{1C9ED3D4-A8E3-445F-BF89-4DB9112E4F33}" dt="2020-12-03T23:34:54.275" v="7967" actId="1036"/>
          <ac:spMkLst>
            <pc:docMk/>
            <pc:sldMk cId="1025677381" sldId="266"/>
            <ac:spMk id="8" creationId="{4B82916D-FDEA-4D5D-AA6C-EFD6FDC91755}"/>
          </ac:spMkLst>
        </pc:spChg>
        <pc:spChg chg="mod">
          <ac:chgData name="Michael Brent" userId="efbb700b7c4874dd" providerId="LiveId" clId="{1C9ED3D4-A8E3-445F-BF89-4DB9112E4F33}" dt="2020-12-03T23:35:07.329" v="7976" actId="1076"/>
          <ac:spMkLst>
            <pc:docMk/>
            <pc:sldMk cId="1025677381" sldId="266"/>
            <ac:spMk id="10" creationId="{DF97666A-48C5-483E-AB40-EF41DE70E0DD}"/>
          </ac:spMkLst>
        </pc:spChg>
        <pc:spChg chg="mod">
          <ac:chgData name="Michael Brent" userId="efbb700b7c4874dd" providerId="LiveId" clId="{1C9ED3D4-A8E3-445F-BF89-4DB9112E4F33}" dt="2020-12-03T23:34:54.275" v="7967" actId="1036"/>
          <ac:spMkLst>
            <pc:docMk/>
            <pc:sldMk cId="1025677381" sldId="266"/>
            <ac:spMk id="11" creationId="{5E99B779-150B-40D7-B23D-CE28C1E7104A}"/>
          </ac:spMkLst>
        </pc:spChg>
        <pc:spChg chg="mod">
          <ac:chgData name="Michael Brent" userId="efbb700b7c4874dd" providerId="LiveId" clId="{1C9ED3D4-A8E3-445F-BF89-4DB9112E4F33}" dt="2020-12-03T23:34:54.275" v="7967" actId="1036"/>
          <ac:spMkLst>
            <pc:docMk/>
            <pc:sldMk cId="1025677381" sldId="266"/>
            <ac:spMk id="12" creationId="{11B1BC89-5EFC-4C2C-87F9-5FF9CD95F3A0}"/>
          </ac:spMkLst>
        </pc:spChg>
        <pc:spChg chg="mod">
          <ac:chgData name="Michael Brent" userId="efbb700b7c4874dd" providerId="LiveId" clId="{1C9ED3D4-A8E3-445F-BF89-4DB9112E4F33}" dt="2020-12-03T23:34:54.275" v="7967" actId="1036"/>
          <ac:spMkLst>
            <pc:docMk/>
            <pc:sldMk cId="1025677381" sldId="266"/>
            <ac:spMk id="14" creationId="{7623C05F-98BB-43DA-9AE3-5E5FA5E86519}"/>
          </ac:spMkLst>
        </pc:spChg>
        <pc:spChg chg="mod">
          <ac:chgData name="Michael Brent" userId="efbb700b7c4874dd" providerId="LiveId" clId="{1C9ED3D4-A8E3-445F-BF89-4DB9112E4F33}" dt="2020-12-03T23:34:54.275" v="7967" actId="1036"/>
          <ac:spMkLst>
            <pc:docMk/>
            <pc:sldMk cId="1025677381" sldId="266"/>
            <ac:spMk id="15" creationId="{2E768459-7E5B-42D2-8FE9-82BA8D0E6BC0}"/>
          </ac:spMkLst>
        </pc:spChg>
        <pc:spChg chg="mod">
          <ac:chgData name="Michael Brent" userId="efbb700b7c4874dd" providerId="LiveId" clId="{1C9ED3D4-A8E3-445F-BF89-4DB9112E4F33}" dt="2020-12-03T23:34:54.275" v="7967" actId="1036"/>
          <ac:spMkLst>
            <pc:docMk/>
            <pc:sldMk cId="1025677381" sldId="266"/>
            <ac:spMk id="16" creationId="{C316667E-37A9-4A59-904D-C26454C98AE1}"/>
          </ac:spMkLst>
        </pc:spChg>
        <pc:spChg chg="mod">
          <ac:chgData name="Michael Brent" userId="efbb700b7c4874dd" providerId="LiveId" clId="{1C9ED3D4-A8E3-445F-BF89-4DB9112E4F33}" dt="2020-12-03T23:34:54.275" v="7967" actId="1036"/>
          <ac:spMkLst>
            <pc:docMk/>
            <pc:sldMk cId="1025677381" sldId="266"/>
            <ac:spMk id="17" creationId="{F496FAA7-7DB9-4A7B-A762-4DEAB2954F88}"/>
          </ac:spMkLst>
        </pc:spChg>
        <pc:spChg chg="mod">
          <ac:chgData name="Michael Brent" userId="efbb700b7c4874dd" providerId="LiveId" clId="{1C9ED3D4-A8E3-445F-BF89-4DB9112E4F33}" dt="2020-12-03T23:34:54.275" v="7967" actId="1036"/>
          <ac:spMkLst>
            <pc:docMk/>
            <pc:sldMk cId="1025677381" sldId="266"/>
            <ac:spMk id="18" creationId="{C49EF0FF-968F-48FF-9C9F-AB9C1F1CB968}"/>
          </ac:spMkLst>
        </pc:spChg>
        <pc:spChg chg="mod">
          <ac:chgData name="Michael Brent" userId="efbb700b7c4874dd" providerId="LiveId" clId="{1C9ED3D4-A8E3-445F-BF89-4DB9112E4F33}" dt="2020-12-03T23:34:54.275" v="7967" actId="1036"/>
          <ac:spMkLst>
            <pc:docMk/>
            <pc:sldMk cId="1025677381" sldId="266"/>
            <ac:spMk id="20" creationId="{83E59289-E62B-4DAA-8CAD-27C05414EA18}"/>
          </ac:spMkLst>
        </pc:spChg>
        <pc:spChg chg="mod">
          <ac:chgData name="Michael Brent" userId="efbb700b7c4874dd" providerId="LiveId" clId="{1C9ED3D4-A8E3-445F-BF89-4DB9112E4F33}" dt="2020-12-03T23:34:54.275" v="7967" actId="1036"/>
          <ac:spMkLst>
            <pc:docMk/>
            <pc:sldMk cId="1025677381" sldId="266"/>
            <ac:spMk id="21" creationId="{A15F0005-A9C5-40A1-9D5C-DB25055E9622}"/>
          </ac:spMkLst>
        </pc:spChg>
        <pc:spChg chg="mod">
          <ac:chgData name="Michael Brent" userId="efbb700b7c4874dd" providerId="LiveId" clId="{1C9ED3D4-A8E3-445F-BF89-4DB9112E4F33}" dt="2020-12-03T23:34:54.275" v="7967" actId="1036"/>
          <ac:spMkLst>
            <pc:docMk/>
            <pc:sldMk cId="1025677381" sldId="266"/>
            <ac:spMk id="22" creationId="{82B7B76D-41F5-4F5B-89BA-824BFF5AE728}"/>
          </ac:spMkLst>
        </pc:spChg>
        <pc:spChg chg="mod">
          <ac:chgData name="Michael Brent" userId="efbb700b7c4874dd" providerId="LiveId" clId="{1C9ED3D4-A8E3-445F-BF89-4DB9112E4F33}" dt="2020-12-03T23:34:54.275" v="7967" actId="1036"/>
          <ac:spMkLst>
            <pc:docMk/>
            <pc:sldMk cId="1025677381" sldId="266"/>
            <ac:spMk id="23" creationId="{2C72AC1A-A45F-4891-AC50-9FDE41E16EC8}"/>
          </ac:spMkLst>
        </pc:spChg>
        <pc:spChg chg="mod">
          <ac:chgData name="Michael Brent" userId="efbb700b7c4874dd" providerId="LiveId" clId="{1C9ED3D4-A8E3-445F-BF89-4DB9112E4F33}" dt="2020-12-03T23:34:54.275" v="7967" actId="1036"/>
          <ac:spMkLst>
            <pc:docMk/>
            <pc:sldMk cId="1025677381" sldId="266"/>
            <ac:spMk id="24" creationId="{8F89A979-2320-496A-88B2-B7B384EBDE4A}"/>
          </ac:spMkLst>
        </pc:spChg>
        <pc:spChg chg="mod">
          <ac:chgData name="Michael Brent" userId="efbb700b7c4874dd" providerId="LiveId" clId="{1C9ED3D4-A8E3-445F-BF89-4DB9112E4F33}" dt="2020-12-03T23:34:54.275" v="7967" actId="1036"/>
          <ac:spMkLst>
            <pc:docMk/>
            <pc:sldMk cId="1025677381" sldId="266"/>
            <ac:spMk id="25" creationId="{994D69C1-F965-4C75-AEDE-148DB30D08ED}"/>
          </ac:spMkLst>
        </pc:spChg>
        <pc:spChg chg="mod">
          <ac:chgData name="Michael Brent" userId="efbb700b7c4874dd" providerId="LiveId" clId="{1C9ED3D4-A8E3-445F-BF89-4DB9112E4F33}" dt="2020-12-03T23:34:54.275" v="7967" actId="1036"/>
          <ac:spMkLst>
            <pc:docMk/>
            <pc:sldMk cId="1025677381" sldId="266"/>
            <ac:spMk id="26" creationId="{0802124E-7DCD-4B9E-91BB-05F0A1A30849}"/>
          </ac:spMkLst>
        </pc:spChg>
        <pc:spChg chg="mod">
          <ac:chgData name="Michael Brent" userId="efbb700b7c4874dd" providerId="LiveId" clId="{1C9ED3D4-A8E3-445F-BF89-4DB9112E4F33}" dt="2020-12-03T23:34:54.275" v="7967" actId="1036"/>
          <ac:spMkLst>
            <pc:docMk/>
            <pc:sldMk cId="1025677381" sldId="266"/>
            <ac:spMk id="27" creationId="{46A7FC8E-33B6-4CCB-8302-40D140665B80}"/>
          </ac:spMkLst>
        </pc:spChg>
        <pc:spChg chg="mod">
          <ac:chgData name="Michael Brent" userId="efbb700b7c4874dd" providerId="LiveId" clId="{1C9ED3D4-A8E3-445F-BF89-4DB9112E4F33}" dt="2020-12-03T23:34:54.275" v="7967" actId="1036"/>
          <ac:spMkLst>
            <pc:docMk/>
            <pc:sldMk cId="1025677381" sldId="266"/>
            <ac:spMk id="28" creationId="{B80FE85B-4328-4DAB-8847-463D662ADE1E}"/>
          </ac:spMkLst>
        </pc:spChg>
        <pc:spChg chg="mod">
          <ac:chgData name="Michael Brent" userId="efbb700b7c4874dd" providerId="LiveId" clId="{1C9ED3D4-A8E3-445F-BF89-4DB9112E4F33}" dt="2020-12-03T23:34:54.275" v="7967" actId="1036"/>
          <ac:spMkLst>
            <pc:docMk/>
            <pc:sldMk cId="1025677381" sldId="266"/>
            <ac:spMk id="29" creationId="{BC31A25A-90C6-41A0-B5A5-FA7103EDD870}"/>
          </ac:spMkLst>
        </pc:spChg>
        <pc:spChg chg="mod">
          <ac:chgData name="Michael Brent" userId="efbb700b7c4874dd" providerId="LiveId" clId="{1C9ED3D4-A8E3-445F-BF89-4DB9112E4F33}" dt="2020-12-03T23:34:54.275" v="7967" actId="1036"/>
          <ac:spMkLst>
            <pc:docMk/>
            <pc:sldMk cId="1025677381" sldId="266"/>
            <ac:spMk id="30" creationId="{42A845A1-BB2F-4994-A719-84BFE2D21D37}"/>
          </ac:spMkLst>
        </pc:spChg>
        <pc:spChg chg="mod">
          <ac:chgData name="Michael Brent" userId="efbb700b7c4874dd" providerId="LiveId" clId="{1C9ED3D4-A8E3-445F-BF89-4DB9112E4F33}" dt="2020-12-03T23:34:54.275" v="7967" actId="1036"/>
          <ac:spMkLst>
            <pc:docMk/>
            <pc:sldMk cId="1025677381" sldId="266"/>
            <ac:spMk id="31" creationId="{3CC0FF18-B8B8-42B3-91F8-02FFDC686353}"/>
          </ac:spMkLst>
        </pc:spChg>
        <pc:spChg chg="add del mod">
          <ac:chgData name="Michael Brent" userId="efbb700b7c4874dd" providerId="LiveId" clId="{1C9ED3D4-A8E3-445F-BF89-4DB9112E4F33}" dt="2020-12-03T23:01:54.068" v="5542" actId="478"/>
          <ac:spMkLst>
            <pc:docMk/>
            <pc:sldMk cId="1025677381" sldId="266"/>
            <ac:spMk id="32" creationId="{820506C4-4EF1-49C7-AF6C-D6FBCE9677C7}"/>
          </ac:spMkLst>
        </pc:spChg>
        <pc:spChg chg="mod">
          <ac:chgData name="Michael Brent" userId="efbb700b7c4874dd" providerId="LiveId" clId="{1C9ED3D4-A8E3-445F-BF89-4DB9112E4F33}" dt="2020-12-03T23:34:54.275" v="7967" actId="1036"/>
          <ac:spMkLst>
            <pc:docMk/>
            <pc:sldMk cId="1025677381" sldId="266"/>
            <ac:spMk id="33" creationId="{148B30E0-F670-474F-BBE1-B13FC8800465}"/>
          </ac:spMkLst>
        </pc:spChg>
        <pc:spChg chg="mod">
          <ac:chgData name="Michael Brent" userId="efbb700b7c4874dd" providerId="LiveId" clId="{1C9ED3D4-A8E3-445F-BF89-4DB9112E4F33}" dt="2020-12-03T23:34:54.275" v="7967" actId="1036"/>
          <ac:spMkLst>
            <pc:docMk/>
            <pc:sldMk cId="1025677381" sldId="266"/>
            <ac:spMk id="34" creationId="{CC4874D7-0559-4E1D-AD04-E0F15C999103}"/>
          </ac:spMkLst>
        </pc:spChg>
        <pc:spChg chg="mod">
          <ac:chgData name="Michael Brent" userId="efbb700b7c4874dd" providerId="LiveId" clId="{1C9ED3D4-A8E3-445F-BF89-4DB9112E4F33}" dt="2020-12-03T23:34:54.275" v="7967" actId="1036"/>
          <ac:spMkLst>
            <pc:docMk/>
            <pc:sldMk cId="1025677381" sldId="266"/>
            <ac:spMk id="35" creationId="{C977212B-4FFD-400C-9473-776E3FA75BAD}"/>
          </ac:spMkLst>
        </pc:spChg>
        <pc:spChg chg="mod">
          <ac:chgData name="Michael Brent" userId="efbb700b7c4874dd" providerId="LiveId" clId="{1C9ED3D4-A8E3-445F-BF89-4DB9112E4F33}" dt="2020-12-03T23:34:54.275" v="7967" actId="1036"/>
          <ac:spMkLst>
            <pc:docMk/>
            <pc:sldMk cId="1025677381" sldId="266"/>
            <ac:spMk id="39" creationId="{9B0A674D-5000-4323-B4AB-FF99D443A62F}"/>
          </ac:spMkLst>
        </pc:spChg>
        <pc:spChg chg="mod">
          <ac:chgData name="Michael Brent" userId="efbb700b7c4874dd" providerId="LiveId" clId="{1C9ED3D4-A8E3-445F-BF89-4DB9112E4F33}" dt="2020-12-03T23:34:54.275" v="7967" actId="1036"/>
          <ac:spMkLst>
            <pc:docMk/>
            <pc:sldMk cId="1025677381" sldId="266"/>
            <ac:spMk id="41" creationId="{2CF75DB8-264E-4757-8700-E4B3685C30A2}"/>
          </ac:spMkLst>
        </pc:spChg>
        <pc:spChg chg="mod">
          <ac:chgData name="Michael Brent" userId="efbb700b7c4874dd" providerId="LiveId" clId="{1C9ED3D4-A8E3-445F-BF89-4DB9112E4F33}" dt="2020-12-03T23:34:54.275" v="7967" actId="1036"/>
          <ac:spMkLst>
            <pc:docMk/>
            <pc:sldMk cId="1025677381" sldId="266"/>
            <ac:spMk id="42" creationId="{FB781320-8F45-469F-B4B7-83A8A8D17BD6}"/>
          </ac:spMkLst>
        </pc:spChg>
        <pc:spChg chg="mod">
          <ac:chgData name="Michael Brent" userId="efbb700b7c4874dd" providerId="LiveId" clId="{1C9ED3D4-A8E3-445F-BF89-4DB9112E4F33}" dt="2020-12-03T23:34:54.275" v="7967" actId="1036"/>
          <ac:spMkLst>
            <pc:docMk/>
            <pc:sldMk cId="1025677381" sldId="266"/>
            <ac:spMk id="43" creationId="{EF8FF77C-24D9-44CD-A3AB-5D229C39291D}"/>
          </ac:spMkLst>
        </pc:spChg>
        <pc:spChg chg="mod">
          <ac:chgData name="Michael Brent" userId="efbb700b7c4874dd" providerId="LiveId" clId="{1C9ED3D4-A8E3-445F-BF89-4DB9112E4F33}" dt="2020-12-03T23:34:54.275" v="7967" actId="1036"/>
          <ac:spMkLst>
            <pc:docMk/>
            <pc:sldMk cId="1025677381" sldId="266"/>
            <ac:spMk id="44" creationId="{E0815B99-D799-40AC-BAD4-8D43995D5543}"/>
          </ac:spMkLst>
        </pc:spChg>
        <pc:spChg chg="mod">
          <ac:chgData name="Michael Brent" userId="efbb700b7c4874dd" providerId="LiveId" clId="{1C9ED3D4-A8E3-445F-BF89-4DB9112E4F33}" dt="2020-12-03T23:34:54.275" v="7967" actId="1036"/>
          <ac:spMkLst>
            <pc:docMk/>
            <pc:sldMk cId="1025677381" sldId="266"/>
            <ac:spMk id="45" creationId="{7A9A4A83-187C-4887-8934-6F7126451A4D}"/>
          </ac:spMkLst>
        </pc:spChg>
        <pc:spChg chg="mod">
          <ac:chgData name="Michael Brent" userId="efbb700b7c4874dd" providerId="LiveId" clId="{1C9ED3D4-A8E3-445F-BF89-4DB9112E4F33}" dt="2020-12-03T23:34:54.275" v="7967" actId="1036"/>
          <ac:spMkLst>
            <pc:docMk/>
            <pc:sldMk cId="1025677381" sldId="266"/>
            <ac:spMk id="46" creationId="{5E939362-686C-4F14-91F0-A55400063C97}"/>
          </ac:spMkLst>
        </pc:spChg>
        <pc:spChg chg="mod">
          <ac:chgData name="Michael Brent" userId="efbb700b7c4874dd" providerId="LiveId" clId="{1C9ED3D4-A8E3-445F-BF89-4DB9112E4F33}" dt="2020-12-03T23:34:54.275" v="7967" actId="1036"/>
          <ac:spMkLst>
            <pc:docMk/>
            <pc:sldMk cId="1025677381" sldId="266"/>
            <ac:spMk id="47" creationId="{E0126727-7557-4A3D-9398-579F201A16D5}"/>
          </ac:spMkLst>
        </pc:spChg>
        <pc:spChg chg="mod">
          <ac:chgData name="Michael Brent" userId="efbb700b7c4874dd" providerId="LiveId" clId="{1C9ED3D4-A8E3-445F-BF89-4DB9112E4F33}" dt="2020-12-03T23:34:54.275" v="7967" actId="1036"/>
          <ac:spMkLst>
            <pc:docMk/>
            <pc:sldMk cId="1025677381" sldId="266"/>
            <ac:spMk id="48" creationId="{314C9487-08E6-421E-9856-9B9837C800DF}"/>
          </ac:spMkLst>
        </pc:spChg>
        <pc:spChg chg="mod">
          <ac:chgData name="Michael Brent" userId="efbb700b7c4874dd" providerId="LiveId" clId="{1C9ED3D4-A8E3-445F-BF89-4DB9112E4F33}" dt="2020-12-03T23:34:54.275" v="7967" actId="1036"/>
          <ac:spMkLst>
            <pc:docMk/>
            <pc:sldMk cId="1025677381" sldId="266"/>
            <ac:spMk id="49" creationId="{1EDD78B3-53F1-420C-860B-E00F51B60664}"/>
          </ac:spMkLst>
        </pc:spChg>
        <pc:spChg chg="mod">
          <ac:chgData name="Michael Brent" userId="efbb700b7c4874dd" providerId="LiveId" clId="{1C9ED3D4-A8E3-445F-BF89-4DB9112E4F33}" dt="2020-12-03T23:34:54.275" v="7967" actId="1036"/>
          <ac:spMkLst>
            <pc:docMk/>
            <pc:sldMk cId="1025677381" sldId="266"/>
            <ac:spMk id="50" creationId="{25AB205F-44DD-40B3-97C9-6A72E97ADE82}"/>
          </ac:spMkLst>
        </pc:spChg>
        <pc:spChg chg="mod">
          <ac:chgData name="Michael Brent" userId="efbb700b7c4874dd" providerId="LiveId" clId="{1C9ED3D4-A8E3-445F-BF89-4DB9112E4F33}" dt="2020-12-03T23:34:54.275" v="7967" actId="1036"/>
          <ac:spMkLst>
            <pc:docMk/>
            <pc:sldMk cId="1025677381" sldId="266"/>
            <ac:spMk id="52" creationId="{7B1B236C-106C-4A5C-AA34-06B11ED00E4E}"/>
          </ac:spMkLst>
        </pc:spChg>
        <pc:spChg chg="mod">
          <ac:chgData name="Michael Brent" userId="efbb700b7c4874dd" providerId="LiveId" clId="{1C9ED3D4-A8E3-445F-BF89-4DB9112E4F33}" dt="2020-12-03T23:34:54.275" v="7967" actId="1036"/>
          <ac:spMkLst>
            <pc:docMk/>
            <pc:sldMk cId="1025677381" sldId="266"/>
            <ac:spMk id="53" creationId="{166EA757-122B-43BA-AA30-DCB1A8FEC026}"/>
          </ac:spMkLst>
        </pc:spChg>
        <pc:spChg chg="add del mod">
          <ac:chgData name="Michael Brent" userId="efbb700b7c4874dd" providerId="LiveId" clId="{1C9ED3D4-A8E3-445F-BF89-4DB9112E4F33}" dt="2020-12-03T23:01:58.589" v="5543" actId="478"/>
          <ac:spMkLst>
            <pc:docMk/>
            <pc:sldMk cId="1025677381" sldId="266"/>
            <ac:spMk id="54" creationId="{E58CEC46-5B81-4828-828F-1E002382FC78}"/>
          </ac:spMkLst>
        </pc:spChg>
        <pc:spChg chg="add del mod">
          <ac:chgData name="Michael Brent" userId="efbb700b7c4874dd" providerId="LiveId" clId="{1C9ED3D4-A8E3-445F-BF89-4DB9112E4F33}" dt="2020-12-03T23:02:05.271" v="5544" actId="478"/>
          <ac:spMkLst>
            <pc:docMk/>
            <pc:sldMk cId="1025677381" sldId="266"/>
            <ac:spMk id="55" creationId="{9F576CD4-608B-482E-81F1-D282F751143F}"/>
          </ac:spMkLst>
        </pc:spChg>
        <pc:spChg chg="add del mod">
          <ac:chgData name="Michael Brent" userId="efbb700b7c4874dd" providerId="LiveId" clId="{1C9ED3D4-A8E3-445F-BF89-4DB9112E4F33}" dt="2020-12-03T23:03:20.052" v="5713" actId="478"/>
          <ac:spMkLst>
            <pc:docMk/>
            <pc:sldMk cId="1025677381" sldId="266"/>
            <ac:spMk id="56" creationId="{0A9EDF50-3C6A-4C66-9134-E1BD651E9EED}"/>
          </ac:spMkLst>
        </pc:spChg>
        <pc:spChg chg="del mod">
          <ac:chgData name="Michael Brent" userId="efbb700b7c4874dd" providerId="LiveId" clId="{1C9ED3D4-A8E3-445F-BF89-4DB9112E4F33}" dt="2020-12-03T23:34:42.327" v="7945" actId="478"/>
          <ac:spMkLst>
            <pc:docMk/>
            <pc:sldMk cId="1025677381" sldId="266"/>
            <ac:spMk id="57" creationId="{A4A1BD57-9ECC-494B-8C5E-C080E830CD2E}"/>
          </ac:spMkLst>
        </pc:spChg>
        <pc:spChg chg="add del mod">
          <ac:chgData name="Michael Brent" userId="efbb700b7c4874dd" providerId="LiveId" clId="{1C9ED3D4-A8E3-445F-BF89-4DB9112E4F33}" dt="2020-12-03T23:01:21.535" v="5540"/>
          <ac:spMkLst>
            <pc:docMk/>
            <pc:sldMk cId="1025677381" sldId="266"/>
            <ac:spMk id="58" creationId="{6A7348E3-C19F-45DA-8EE0-D373EFA04CEE}"/>
          </ac:spMkLst>
        </pc:spChg>
        <pc:spChg chg="del mod">
          <ac:chgData name="Michael Brent" userId="efbb700b7c4874dd" providerId="LiveId" clId="{1C9ED3D4-A8E3-445F-BF89-4DB9112E4F33}" dt="2020-12-03T23:07:11.346" v="5877" actId="478"/>
          <ac:spMkLst>
            <pc:docMk/>
            <pc:sldMk cId="1025677381" sldId="266"/>
            <ac:spMk id="59" creationId="{57E6CDA6-1C8E-4F9C-AED0-5454DC47065C}"/>
          </ac:spMkLst>
        </pc:spChg>
        <pc:spChg chg="mod">
          <ac:chgData name="Michael Brent" userId="efbb700b7c4874dd" providerId="LiveId" clId="{1C9ED3D4-A8E3-445F-BF89-4DB9112E4F33}" dt="2020-12-03T23:34:54.275" v="7967" actId="1036"/>
          <ac:spMkLst>
            <pc:docMk/>
            <pc:sldMk cId="1025677381" sldId="266"/>
            <ac:spMk id="60" creationId="{3C693FCA-F416-4034-8D94-A2B4692BD1E9}"/>
          </ac:spMkLst>
        </pc:spChg>
        <pc:spChg chg="mod">
          <ac:chgData name="Michael Brent" userId="efbb700b7c4874dd" providerId="LiveId" clId="{1C9ED3D4-A8E3-445F-BF89-4DB9112E4F33}" dt="2020-12-03T23:34:54.275" v="7967" actId="1036"/>
          <ac:spMkLst>
            <pc:docMk/>
            <pc:sldMk cId="1025677381" sldId="266"/>
            <ac:spMk id="61" creationId="{69CB6304-5EB5-4289-911E-E80581567E33}"/>
          </ac:spMkLst>
        </pc:spChg>
        <pc:spChg chg="mod">
          <ac:chgData name="Michael Brent" userId="efbb700b7c4874dd" providerId="LiveId" clId="{1C9ED3D4-A8E3-445F-BF89-4DB9112E4F33}" dt="2020-12-03T23:34:54.275" v="7967" actId="1036"/>
          <ac:spMkLst>
            <pc:docMk/>
            <pc:sldMk cId="1025677381" sldId="266"/>
            <ac:spMk id="62" creationId="{6DB3A354-A1C9-4F78-9329-1A25ACF2A1B8}"/>
          </ac:spMkLst>
        </pc:spChg>
        <pc:spChg chg="mod">
          <ac:chgData name="Michael Brent" userId="efbb700b7c4874dd" providerId="LiveId" clId="{1C9ED3D4-A8E3-445F-BF89-4DB9112E4F33}" dt="2020-12-03T23:34:54.275" v="7967" actId="1036"/>
          <ac:spMkLst>
            <pc:docMk/>
            <pc:sldMk cId="1025677381" sldId="266"/>
            <ac:spMk id="63" creationId="{DB711FF6-BCEC-4E01-A05E-B1BE5D7ED6B7}"/>
          </ac:spMkLst>
        </pc:spChg>
        <pc:spChg chg="mod">
          <ac:chgData name="Michael Brent" userId="efbb700b7c4874dd" providerId="LiveId" clId="{1C9ED3D4-A8E3-445F-BF89-4DB9112E4F33}" dt="2020-12-03T23:34:54.275" v="7967" actId="1036"/>
          <ac:spMkLst>
            <pc:docMk/>
            <pc:sldMk cId="1025677381" sldId="266"/>
            <ac:spMk id="64" creationId="{6AB392E8-DE5C-4A3B-9012-C6BAF4CC624C}"/>
          </ac:spMkLst>
        </pc:spChg>
        <pc:spChg chg="mod">
          <ac:chgData name="Michael Brent" userId="efbb700b7c4874dd" providerId="LiveId" clId="{1C9ED3D4-A8E3-445F-BF89-4DB9112E4F33}" dt="2020-12-03T23:34:54.275" v="7967" actId="1036"/>
          <ac:spMkLst>
            <pc:docMk/>
            <pc:sldMk cId="1025677381" sldId="266"/>
            <ac:spMk id="65" creationId="{910EE3D0-25E0-4614-832B-1CF00DBA0B98}"/>
          </ac:spMkLst>
        </pc:spChg>
        <pc:spChg chg="mod">
          <ac:chgData name="Michael Brent" userId="efbb700b7c4874dd" providerId="LiveId" clId="{1C9ED3D4-A8E3-445F-BF89-4DB9112E4F33}" dt="2020-12-03T23:34:54.275" v="7967" actId="1036"/>
          <ac:spMkLst>
            <pc:docMk/>
            <pc:sldMk cId="1025677381" sldId="266"/>
            <ac:spMk id="66" creationId="{AF3BA059-7BB2-40AC-B6E9-227105031E5C}"/>
          </ac:spMkLst>
        </pc:spChg>
        <pc:spChg chg="mod">
          <ac:chgData name="Michael Brent" userId="efbb700b7c4874dd" providerId="LiveId" clId="{1C9ED3D4-A8E3-445F-BF89-4DB9112E4F33}" dt="2020-12-03T23:34:54.275" v="7967" actId="1036"/>
          <ac:spMkLst>
            <pc:docMk/>
            <pc:sldMk cId="1025677381" sldId="266"/>
            <ac:spMk id="67" creationId="{4B6621FE-FAF0-466B-9AC3-F5DD6EC98562}"/>
          </ac:spMkLst>
        </pc:spChg>
        <pc:spChg chg="add del mod">
          <ac:chgData name="Michael Brent" userId="efbb700b7c4874dd" providerId="LiveId" clId="{1C9ED3D4-A8E3-445F-BF89-4DB9112E4F33}" dt="2020-12-03T23:01:21.535" v="5540"/>
          <ac:spMkLst>
            <pc:docMk/>
            <pc:sldMk cId="1025677381" sldId="266"/>
            <ac:spMk id="68" creationId="{2FED00E3-770A-4F53-BE61-CEB1ABCBBA4A}"/>
          </ac:spMkLst>
        </pc:spChg>
        <pc:spChg chg="add del mod">
          <ac:chgData name="Michael Brent" userId="efbb700b7c4874dd" providerId="LiveId" clId="{1C9ED3D4-A8E3-445F-BF89-4DB9112E4F33}" dt="2020-12-03T23:01:21.535" v="5540"/>
          <ac:spMkLst>
            <pc:docMk/>
            <pc:sldMk cId="1025677381" sldId="266"/>
            <ac:spMk id="69" creationId="{024DF480-7563-42E2-B510-4A30B5FF8964}"/>
          </ac:spMkLst>
        </pc:spChg>
        <pc:spChg chg="add del mod">
          <ac:chgData name="Michael Brent" userId="efbb700b7c4874dd" providerId="LiveId" clId="{1C9ED3D4-A8E3-445F-BF89-4DB9112E4F33}" dt="2020-12-03T23:01:21.535" v="5540"/>
          <ac:spMkLst>
            <pc:docMk/>
            <pc:sldMk cId="1025677381" sldId="266"/>
            <ac:spMk id="70" creationId="{92C3FA36-4260-4819-AA7D-0862852255C2}"/>
          </ac:spMkLst>
        </pc:spChg>
        <pc:spChg chg="add del mod">
          <ac:chgData name="Michael Brent" userId="efbb700b7c4874dd" providerId="LiveId" clId="{1C9ED3D4-A8E3-445F-BF89-4DB9112E4F33}" dt="2020-12-03T23:01:21.535" v="5540"/>
          <ac:spMkLst>
            <pc:docMk/>
            <pc:sldMk cId="1025677381" sldId="266"/>
            <ac:spMk id="71" creationId="{7D66FFBD-FD21-425C-802F-D837E3764494}"/>
          </ac:spMkLst>
        </pc:spChg>
        <pc:spChg chg="add mod">
          <ac:chgData name="Michael Brent" userId="efbb700b7c4874dd" providerId="LiveId" clId="{1C9ED3D4-A8E3-445F-BF89-4DB9112E4F33}" dt="2020-12-03T23:34:54.275" v="7967" actId="1036"/>
          <ac:spMkLst>
            <pc:docMk/>
            <pc:sldMk cId="1025677381" sldId="266"/>
            <ac:spMk id="72" creationId="{EC54DF79-899D-4F3A-AC8A-0A0BED7646F0}"/>
          </ac:spMkLst>
        </pc:spChg>
        <pc:spChg chg="add mod">
          <ac:chgData name="Michael Brent" userId="efbb700b7c4874dd" providerId="LiveId" clId="{1C9ED3D4-A8E3-445F-BF89-4DB9112E4F33}" dt="2020-12-03T23:34:54.275" v="7967" actId="1036"/>
          <ac:spMkLst>
            <pc:docMk/>
            <pc:sldMk cId="1025677381" sldId="266"/>
            <ac:spMk id="73" creationId="{078BDAA3-775E-42B5-935E-A1A0581A622A}"/>
          </ac:spMkLst>
        </pc:spChg>
        <pc:spChg chg="add mod">
          <ac:chgData name="Michael Brent" userId="efbb700b7c4874dd" providerId="LiveId" clId="{1C9ED3D4-A8E3-445F-BF89-4DB9112E4F33}" dt="2020-12-03T23:34:54.275" v="7967" actId="1036"/>
          <ac:spMkLst>
            <pc:docMk/>
            <pc:sldMk cId="1025677381" sldId="266"/>
            <ac:spMk id="74" creationId="{AA252A02-437C-466D-84EA-9B96CB98AA61}"/>
          </ac:spMkLst>
        </pc:spChg>
        <pc:spChg chg="add mod">
          <ac:chgData name="Michael Brent" userId="efbb700b7c4874dd" providerId="LiveId" clId="{1C9ED3D4-A8E3-445F-BF89-4DB9112E4F33}" dt="2020-12-03T23:34:54.275" v="7967" actId="1036"/>
          <ac:spMkLst>
            <pc:docMk/>
            <pc:sldMk cId="1025677381" sldId="266"/>
            <ac:spMk id="75" creationId="{BE745CC9-08DF-4BBE-8FDD-532277B19E0A}"/>
          </ac:spMkLst>
        </pc:spChg>
        <pc:cxnChg chg="add del mod">
          <ac:chgData name="Michael Brent" userId="efbb700b7c4874dd" providerId="LiveId" clId="{1C9ED3D4-A8E3-445F-BF89-4DB9112E4F33}" dt="2020-12-03T23:34:57.494" v="7968" actId="478"/>
          <ac:cxnSpMkLst>
            <pc:docMk/>
            <pc:sldMk cId="1025677381" sldId="266"/>
            <ac:cxnSpMk id="3" creationId="{CAD26FEB-3289-425A-AD52-463C31A6A5FC}"/>
          </ac:cxnSpMkLst>
        </pc:cxnChg>
      </pc:sldChg>
      <pc:sldChg chg="del">
        <pc:chgData name="Michael Brent" userId="efbb700b7c4874dd" providerId="LiveId" clId="{1C9ED3D4-A8E3-445F-BF89-4DB9112E4F33}" dt="2020-12-03T19:41:02.852" v="0" actId="47"/>
        <pc:sldMkLst>
          <pc:docMk/>
          <pc:sldMk cId="2144148128" sldId="266"/>
        </pc:sldMkLst>
      </pc:sldChg>
      <pc:sldChg chg="del">
        <pc:chgData name="Michael Brent" userId="efbb700b7c4874dd" providerId="LiveId" clId="{1C9ED3D4-A8E3-445F-BF89-4DB9112E4F33}" dt="2020-12-03T19:41:02.852" v="0" actId="47"/>
        <pc:sldMkLst>
          <pc:docMk/>
          <pc:sldMk cId="1705637758" sldId="268"/>
        </pc:sldMkLst>
      </pc:sldChg>
      <pc:sldChg chg="del">
        <pc:chgData name="Michael Brent" userId="efbb700b7c4874dd" providerId="LiveId" clId="{1C9ED3D4-A8E3-445F-BF89-4DB9112E4F33}" dt="2020-12-03T19:41:02.852" v="0" actId="47"/>
        <pc:sldMkLst>
          <pc:docMk/>
          <pc:sldMk cId="2404153927" sldId="269"/>
        </pc:sldMkLst>
      </pc:sldChg>
      <pc:sldChg chg="del">
        <pc:chgData name="Michael Brent" userId="efbb700b7c4874dd" providerId="LiveId" clId="{1C9ED3D4-A8E3-445F-BF89-4DB9112E4F33}" dt="2020-12-03T19:41:02.852" v="0" actId="47"/>
        <pc:sldMkLst>
          <pc:docMk/>
          <pc:sldMk cId="2944499085" sldId="270"/>
        </pc:sldMkLst>
      </pc:sldChg>
      <pc:sldChg chg="del">
        <pc:chgData name="Michael Brent" userId="efbb700b7c4874dd" providerId="LiveId" clId="{1C9ED3D4-A8E3-445F-BF89-4DB9112E4F33}" dt="2020-12-03T19:41:02.852" v="0" actId="47"/>
        <pc:sldMkLst>
          <pc:docMk/>
          <pc:sldMk cId="3543579697" sldId="271"/>
        </pc:sldMkLst>
      </pc:sldChg>
      <pc:sldChg chg="del">
        <pc:chgData name="Michael Brent" userId="efbb700b7c4874dd" providerId="LiveId" clId="{1C9ED3D4-A8E3-445F-BF89-4DB9112E4F33}" dt="2020-12-03T19:41:02.852" v="0" actId="47"/>
        <pc:sldMkLst>
          <pc:docMk/>
          <pc:sldMk cId="1778463111" sldId="272"/>
        </pc:sldMkLst>
      </pc:sldChg>
      <pc:sldChg chg="del">
        <pc:chgData name="Michael Brent" userId="efbb700b7c4874dd" providerId="LiveId" clId="{1C9ED3D4-A8E3-445F-BF89-4DB9112E4F33}" dt="2020-12-03T19:41:02.852" v="0" actId="47"/>
        <pc:sldMkLst>
          <pc:docMk/>
          <pc:sldMk cId="4280237333" sldId="273"/>
        </pc:sldMkLst>
      </pc:sldChg>
      <pc:sldChg chg="del">
        <pc:chgData name="Michael Brent" userId="efbb700b7c4874dd" providerId="LiveId" clId="{1C9ED3D4-A8E3-445F-BF89-4DB9112E4F33}" dt="2020-12-03T19:41:02.852" v="0" actId="47"/>
        <pc:sldMkLst>
          <pc:docMk/>
          <pc:sldMk cId="625590104" sldId="275"/>
        </pc:sldMkLst>
      </pc:sldChg>
      <pc:sldChg chg="del">
        <pc:chgData name="Michael Brent" userId="efbb700b7c4874dd" providerId="LiveId" clId="{1C9ED3D4-A8E3-445F-BF89-4DB9112E4F33}" dt="2020-12-03T19:41:02.852" v="0" actId="47"/>
        <pc:sldMkLst>
          <pc:docMk/>
          <pc:sldMk cId="471098770" sldId="276"/>
        </pc:sldMkLst>
      </pc:sldChg>
      <pc:sldChg chg="del">
        <pc:chgData name="Michael Brent" userId="efbb700b7c4874dd" providerId="LiveId" clId="{1C9ED3D4-A8E3-445F-BF89-4DB9112E4F33}" dt="2020-12-03T19:41:02.852" v="0" actId="47"/>
        <pc:sldMkLst>
          <pc:docMk/>
          <pc:sldMk cId="4201958722" sldId="277"/>
        </pc:sldMkLst>
      </pc:sldChg>
      <pc:sldChg chg="del">
        <pc:chgData name="Michael Brent" userId="efbb700b7c4874dd" providerId="LiveId" clId="{1C9ED3D4-A8E3-445F-BF89-4DB9112E4F33}" dt="2020-12-03T19:41:02.852" v="0" actId="47"/>
        <pc:sldMkLst>
          <pc:docMk/>
          <pc:sldMk cId="621368999" sldId="278"/>
        </pc:sldMkLst>
      </pc:sldChg>
      <pc:sldChg chg="del">
        <pc:chgData name="Michael Brent" userId="efbb700b7c4874dd" providerId="LiveId" clId="{1C9ED3D4-A8E3-445F-BF89-4DB9112E4F33}" dt="2020-12-03T19:41:02.852" v="0" actId="47"/>
        <pc:sldMkLst>
          <pc:docMk/>
          <pc:sldMk cId="942381919" sldId="279"/>
        </pc:sldMkLst>
      </pc:sldChg>
      <pc:sldChg chg="del">
        <pc:chgData name="Michael Brent" userId="efbb700b7c4874dd" providerId="LiveId" clId="{1C9ED3D4-A8E3-445F-BF89-4DB9112E4F33}" dt="2020-12-03T19:41:02.852" v="0" actId="47"/>
        <pc:sldMkLst>
          <pc:docMk/>
          <pc:sldMk cId="4274272490" sldId="280"/>
        </pc:sldMkLst>
      </pc:sldChg>
      <pc:sldChg chg="del">
        <pc:chgData name="Michael Brent" userId="efbb700b7c4874dd" providerId="LiveId" clId="{1C9ED3D4-A8E3-445F-BF89-4DB9112E4F33}" dt="2020-12-03T19:41:02.852" v="0" actId="47"/>
        <pc:sldMkLst>
          <pc:docMk/>
          <pc:sldMk cId="3205388095" sldId="281"/>
        </pc:sldMkLst>
      </pc:sldChg>
      <pc:sldChg chg="del">
        <pc:chgData name="Michael Brent" userId="efbb700b7c4874dd" providerId="LiveId" clId="{1C9ED3D4-A8E3-445F-BF89-4DB9112E4F33}" dt="2020-12-03T19:41:02.852" v="0" actId="47"/>
        <pc:sldMkLst>
          <pc:docMk/>
          <pc:sldMk cId="3016493129" sldId="282"/>
        </pc:sldMkLst>
      </pc:sldChg>
      <pc:sldChg chg="del">
        <pc:chgData name="Michael Brent" userId="efbb700b7c4874dd" providerId="LiveId" clId="{1C9ED3D4-A8E3-445F-BF89-4DB9112E4F33}" dt="2020-12-03T19:41:02.852" v="0" actId="47"/>
        <pc:sldMkLst>
          <pc:docMk/>
          <pc:sldMk cId="3643238080" sldId="283"/>
        </pc:sldMkLst>
      </pc:sldChg>
      <pc:sldChg chg="del">
        <pc:chgData name="Michael Brent" userId="efbb700b7c4874dd" providerId="LiveId" clId="{1C9ED3D4-A8E3-445F-BF89-4DB9112E4F33}" dt="2020-12-03T19:41:02.852" v="0" actId="47"/>
        <pc:sldMkLst>
          <pc:docMk/>
          <pc:sldMk cId="1990881939" sldId="284"/>
        </pc:sldMkLst>
      </pc:sldChg>
      <pc:sldChg chg="del">
        <pc:chgData name="Michael Brent" userId="efbb700b7c4874dd" providerId="LiveId" clId="{1C9ED3D4-A8E3-445F-BF89-4DB9112E4F33}" dt="2020-12-03T19:41:02.852" v="0" actId="47"/>
        <pc:sldMkLst>
          <pc:docMk/>
          <pc:sldMk cId="3206176524" sldId="285"/>
        </pc:sldMkLst>
      </pc:sldChg>
      <pc:sldChg chg="del">
        <pc:chgData name="Michael Brent" userId="efbb700b7c4874dd" providerId="LiveId" clId="{1C9ED3D4-A8E3-445F-BF89-4DB9112E4F33}" dt="2020-12-03T19:41:02.852" v="0" actId="47"/>
        <pc:sldMkLst>
          <pc:docMk/>
          <pc:sldMk cId="2644432723" sldId="286"/>
        </pc:sldMkLst>
      </pc:sldChg>
      <pc:sldChg chg="del">
        <pc:chgData name="Michael Brent" userId="efbb700b7c4874dd" providerId="LiveId" clId="{1C9ED3D4-A8E3-445F-BF89-4DB9112E4F33}" dt="2020-12-03T19:41:02.852" v="0" actId="47"/>
        <pc:sldMkLst>
          <pc:docMk/>
          <pc:sldMk cId="3471371128" sldId="287"/>
        </pc:sldMkLst>
      </pc:sldChg>
      <pc:sldChg chg="del">
        <pc:chgData name="Michael Brent" userId="efbb700b7c4874dd" providerId="LiveId" clId="{1C9ED3D4-A8E3-445F-BF89-4DB9112E4F33}" dt="2020-12-03T19:41:02.852" v="0" actId="47"/>
        <pc:sldMkLst>
          <pc:docMk/>
          <pc:sldMk cId="610936402" sldId="288"/>
        </pc:sldMkLst>
      </pc:sldChg>
      <pc:sldChg chg="del">
        <pc:chgData name="Michael Brent" userId="efbb700b7c4874dd" providerId="LiveId" clId="{1C9ED3D4-A8E3-445F-BF89-4DB9112E4F33}" dt="2020-12-03T19:41:02.852" v="0" actId="47"/>
        <pc:sldMkLst>
          <pc:docMk/>
          <pc:sldMk cId="2111214588" sldId="289"/>
        </pc:sldMkLst>
      </pc:sldChg>
      <pc:sldChg chg="del">
        <pc:chgData name="Michael Brent" userId="efbb700b7c4874dd" providerId="LiveId" clId="{1C9ED3D4-A8E3-445F-BF89-4DB9112E4F33}" dt="2020-12-03T19:41:02.852" v="0" actId="47"/>
        <pc:sldMkLst>
          <pc:docMk/>
          <pc:sldMk cId="4163142219" sldId="290"/>
        </pc:sldMkLst>
      </pc:sldChg>
      <pc:sldChg chg="del">
        <pc:chgData name="Michael Brent" userId="efbb700b7c4874dd" providerId="LiveId" clId="{1C9ED3D4-A8E3-445F-BF89-4DB9112E4F33}" dt="2020-12-03T19:41:02.852" v="0" actId="47"/>
        <pc:sldMkLst>
          <pc:docMk/>
          <pc:sldMk cId="1721168544" sldId="291"/>
        </pc:sldMkLst>
      </pc:sldChg>
      <pc:sldChg chg="del">
        <pc:chgData name="Michael Brent" userId="efbb700b7c4874dd" providerId="LiveId" clId="{1C9ED3D4-A8E3-445F-BF89-4DB9112E4F33}" dt="2020-12-03T19:41:02.852" v="0" actId="47"/>
        <pc:sldMkLst>
          <pc:docMk/>
          <pc:sldMk cId="552782387" sldId="292"/>
        </pc:sldMkLst>
      </pc:sldChg>
      <pc:sldChg chg="del">
        <pc:chgData name="Michael Brent" userId="efbb700b7c4874dd" providerId="LiveId" clId="{1C9ED3D4-A8E3-445F-BF89-4DB9112E4F33}" dt="2020-12-03T19:41:02.852" v="0" actId="47"/>
        <pc:sldMkLst>
          <pc:docMk/>
          <pc:sldMk cId="4211832040" sldId="294"/>
        </pc:sldMkLst>
      </pc:sldChg>
      <pc:sldChg chg="del">
        <pc:chgData name="Michael Brent" userId="efbb700b7c4874dd" providerId="LiveId" clId="{1C9ED3D4-A8E3-445F-BF89-4DB9112E4F33}" dt="2020-12-03T19:41:02.852" v="0" actId="47"/>
        <pc:sldMkLst>
          <pc:docMk/>
          <pc:sldMk cId="1890706308" sldId="295"/>
        </pc:sldMkLst>
      </pc:sldChg>
      <pc:sldChg chg="del">
        <pc:chgData name="Michael Brent" userId="efbb700b7c4874dd" providerId="LiveId" clId="{1C9ED3D4-A8E3-445F-BF89-4DB9112E4F33}" dt="2020-12-03T19:41:02.852" v="0" actId="47"/>
        <pc:sldMkLst>
          <pc:docMk/>
          <pc:sldMk cId="2618622976" sldId="296"/>
        </pc:sldMkLst>
      </pc:sldChg>
      <pc:sldChg chg="del">
        <pc:chgData name="Michael Brent" userId="efbb700b7c4874dd" providerId="LiveId" clId="{1C9ED3D4-A8E3-445F-BF89-4DB9112E4F33}" dt="2020-12-03T19:41:02.852" v="0" actId="47"/>
        <pc:sldMkLst>
          <pc:docMk/>
          <pc:sldMk cId="3741236034" sldId="297"/>
        </pc:sldMkLst>
      </pc:sldChg>
      <pc:sldChg chg="del">
        <pc:chgData name="Michael Brent" userId="efbb700b7c4874dd" providerId="LiveId" clId="{1C9ED3D4-A8E3-445F-BF89-4DB9112E4F33}" dt="2020-12-03T19:41:02.852" v="0" actId="47"/>
        <pc:sldMkLst>
          <pc:docMk/>
          <pc:sldMk cId="3320376" sldId="298"/>
        </pc:sldMkLst>
      </pc:sldChg>
      <pc:sldChg chg="del">
        <pc:chgData name="Michael Brent" userId="efbb700b7c4874dd" providerId="LiveId" clId="{1C9ED3D4-A8E3-445F-BF89-4DB9112E4F33}" dt="2020-12-03T19:41:02.852" v="0" actId="47"/>
        <pc:sldMkLst>
          <pc:docMk/>
          <pc:sldMk cId="3274012035" sldId="29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C85ED-5D18-4614-A530-059371392879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BBC76D-3A1F-4F81-BE75-E7C3874BD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1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ADA3D-8BB4-4D3F-9F55-765272217E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F59BB5-8ED5-47CE-8B87-65D2919D25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07996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70723-8197-4DB6-9465-98197B2C7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E3B0E9-D90C-4A68-BDA6-BD605A517B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4B669C-8192-4BEE-9C71-49CAC6490A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3556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16DC1-ECBC-4FBB-A77C-5A27EEE73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E8F728-AF2C-40B2-9DC8-9A6AC0CCA1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722170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871CB8-FCB2-4935-B7DD-75BF5F0955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B661FF-7E90-4044-8C65-9C29B267A5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41220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E8DD0-2E51-4ACF-ABDB-1728BB1D5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3BDE0-37A4-4477-9C7C-5A2B53812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6367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BD0CB-7353-442F-8C8D-9C1522DA0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F0EAEB-7AF7-424C-AD23-F7B385514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68728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0FD46-3CA8-4A6E-846A-8DA83FE16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4792F-D7FF-49AE-837D-111FD68836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05DE89-A6F2-4559-BEB7-B59A6B8967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95739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D2514-CB32-40FF-884C-032CDA243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A1008F-69DE-462E-B1E0-5B3292446D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23DFB6-2AA1-4EF6-A558-E89458960B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8C2E63-E886-445B-AEEB-0B7E16D5B6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0AF138-0F0C-4502-914A-E4312E4229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40809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71429-862E-4E63-8299-99A331EC7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7970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2509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F8502FB-D9A9-474F-B68C-9B8598CA549D}"/>
              </a:ext>
            </a:extLst>
          </p:cNvPr>
          <p:cNvSpPr/>
          <p:nvPr userDrawn="1"/>
        </p:nvSpPr>
        <p:spPr>
          <a:xfrm>
            <a:off x="0" y="0"/>
            <a:ext cx="1744823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18595661-C947-4335-9EB5-04D4CE005D8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30629" y="101923"/>
            <a:ext cx="1614196" cy="2016125"/>
          </a:xfrm>
        </p:spPr>
        <p:txBody>
          <a:bodyPr lIns="0" rIns="0">
            <a:normAutofit/>
          </a:bodyPr>
          <a:lstStyle>
            <a:lvl1pPr marL="0" indent="0" algn="ctr">
              <a:buNone/>
              <a:defRPr/>
            </a:lvl1pPr>
          </a:lstStyle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22410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89DB4-053C-4C71-AD11-479B0B114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5F642-D9B0-4FA5-BED2-77CF1278E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4411B-895D-424B-A89F-065F36E673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9033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5D5B89-CDC1-477E-A903-B84AE9324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8917AB-B421-4871-B35F-9C54E48AB4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50473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>
            <a:extLst>
              <a:ext uri="{FF2B5EF4-FFF2-40B4-BE49-F238E27FC236}">
                <a16:creationId xmlns:a16="http://schemas.microsoft.com/office/drawing/2014/main" id="{57E6CDA6-1C8E-4F9C-AED0-5454DC47065C}"/>
              </a:ext>
            </a:extLst>
          </p:cNvPr>
          <p:cNvSpPr/>
          <p:nvPr/>
        </p:nvSpPr>
        <p:spPr>
          <a:xfrm>
            <a:off x="8485960" y="1556180"/>
            <a:ext cx="1548000" cy="936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lnSpc>
                <a:spcPct val="80000"/>
              </a:lnSpc>
            </a:pPr>
            <a:endParaRPr lang="en-US" sz="140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CF75DB8-264E-4757-8700-E4B3685C30A2}"/>
              </a:ext>
            </a:extLst>
          </p:cNvPr>
          <p:cNvSpPr/>
          <p:nvPr/>
        </p:nvSpPr>
        <p:spPr>
          <a:xfrm>
            <a:off x="863600" y="292768"/>
            <a:ext cx="5616000" cy="630936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B781320-8F45-469F-B4B7-83A8A8D17BD6}"/>
              </a:ext>
            </a:extLst>
          </p:cNvPr>
          <p:cNvSpPr/>
          <p:nvPr/>
        </p:nvSpPr>
        <p:spPr>
          <a:xfrm>
            <a:off x="6482080" y="292768"/>
            <a:ext cx="5616000" cy="630936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7077087-9C2C-4CE2-9A5C-30995FA5B145}"/>
              </a:ext>
            </a:extLst>
          </p:cNvPr>
          <p:cNvSpPr/>
          <p:nvPr/>
        </p:nvSpPr>
        <p:spPr>
          <a:xfrm>
            <a:off x="-119380" y="292768"/>
            <a:ext cx="822960" cy="630936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B82916D-FDEA-4D5D-AA6C-EFD6FDC91755}"/>
              </a:ext>
            </a:extLst>
          </p:cNvPr>
          <p:cNvSpPr/>
          <p:nvPr/>
        </p:nvSpPr>
        <p:spPr>
          <a:xfrm>
            <a:off x="863600" y="292768"/>
            <a:ext cx="11236960" cy="63093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A9A382-D450-4598-B12D-E438535AB242}"/>
              </a:ext>
            </a:extLst>
          </p:cNvPr>
          <p:cNvSpPr txBox="1"/>
          <p:nvPr/>
        </p:nvSpPr>
        <p:spPr>
          <a:xfrm>
            <a:off x="863600" y="-52672"/>
            <a:ext cx="11236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Acts of the Apostles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F97666A-48C5-483E-AB40-EF41DE70E0DD}"/>
              </a:ext>
            </a:extLst>
          </p:cNvPr>
          <p:cNvSpPr txBox="1"/>
          <p:nvPr/>
        </p:nvSpPr>
        <p:spPr>
          <a:xfrm>
            <a:off x="-396240" y="-78072"/>
            <a:ext cx="1452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Luke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E99B779-150B-40D7-B23D-CE28C1E7104A}"/>
              </a:ext>
            </a:extLst>
          </p:cNvPr>
          <p:cNvSpPr txBox="1"/>
          <p:nvPr/>
        </p:nvSpPr>
        <p:spPr>
          <a:xfrm>
            <a:off x="370840" y="3155060"/>
            <a:ext cx="817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i="0" dirty="0">
                <a:solidFill>
                  <a:srgbClr val="4D5156"/>
                </a:solidFill>
                <a:effectLst/>
              </a:rPr>
              <a:t>∞</a:t>
            </a:r>
            <a:endParaRPr lang="en-US" sz="32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B1BC89-5EFC-4C2C-87F9-5FF9CD95F3A0}"/>
              </a:ext>
            </a:extLst>
          </p:cNvPr>
          <p:cNvSpPr/>
          <p:nvPr/>
        </p:nvSpPr>
        <p:spPr>
          <a:xfrm>
            <a:off x="970280" y="628048"/>
            <a:ext cx="1756800" cy="58826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623C05F-98BB-43DA-9AE3-5E5FA5E86519}"/>
              </a:ext>
            </a:extLst>
          </p:cNvPr>
          <p:cNvSpPr/>
          <p:nvPr/>
        </p:nvSpPr>
        <p:spPr>
          <a:xfrm>
            <a:off x="2821940" y="628048"/>
            <a:ext cx="1756800" cy="58826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E768459-7E5B-42D2-8FE9-82BA8D0E6BC0}"/>
              </a:ext>
            </a:extLst>
          </p:cNvPr>
          <p:cNvSpPr/>
          <p:nvPr/>
        </p:nvSpPr>
        <p:spPr>
          <a:xfrm>
            <a:off x="4683760" y="628048"/>
            <a:ext cx="1756800" cy="58826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316667E-37A9-4A59-904D-C26454C98AE1}"/>
              </a:ext>
            </a:extLst>
          </p:cNvPr>
          <p:cNvSpPr/>
          <p:nvPr/>
        </p:nvSpPr>
        <p:spPr>
          <a:xfrm>
            <a:off x="6537960" y="628048"/>
            <a:ext cx="1756800" cy="584816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496FAA7-7DB9-4A7B-A762-4DEAB2954F88}"/>
              </a:ext>
            </a:extLst>
          </p:cNvPr>
          <p:cNvSpPr/>
          <p:nvPr/>
        </p:nvSpPr>
        <p:spPr>
          <a:xfrm>
            <a:off x="8392160" y="628048"/>
            <a:ext cx="1756800" cy="58826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49EF0FF-968F-48FF-9C9F-AB9C1F1CB968}"/>
              </a:ext>
            </a:extLst>
          </p:cNvPr>
          <p:cNvSpPr/>
          <p:nvPr/>
        </p:nvSpPr>
        <p:spPr>
          <a:xfrm>
            <a:off x="10251440" y="628048"/>
            <a:ext cx="1756800" cy="58826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3E59289-E62B-4DAA-8CAD-27C05414EA18}"/>
              </a:ext>
            </a:extLst>
          </p:cNvPr>
          <p:cNvSpPr txBox="1"/>
          <p:nvPr/>
        </p:nvSpPr>
        <p:spPr>
          <a:xfrm>
            <a:off x="2628240" y="3267712"/>
            <a:ext cx="295080" cy="24935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 b="0" i="0" dirty="0">
                <a:solidFill>
                  <a:srgbClr val="4D5156"/>
                </a:solidFill>
                <a:effectLst/>
              </a:rPr>
              <a:t>∞</a:t>
            </a:r>
            <a:endParaRPr lang="en-US" sz="14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15F0005-A9C5-40A1-9D5C-DB25055E9622}"/>
              </a:ext>
            </a:extLst>
          </p:cNvPr>
          <p:cNvSpPr txBox="1"/>
          <p:nvPr/>
        </p:nvSpPr>
        <p:spPr>
          <a:xfrm>
            <a:off x="4493870" y="3267712"/>
            <a:ext cx="295080" cy="24935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 b="0" i="0" dirty="0">
                <a:solidFill>
                  <a:srgbClr val="4D5156"/>
                </a:solidFill>
                <a:effectLst/>
              </a:rPr>
              <a:t>∞</a:t>
            </a:r>
            <a:endParaRPr lang="en-US" sz="14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2B7B76D-41F5-4F5B-89BA-824BFF5AE728}"/>
              </a:ext>
            </a:extLst>
          </p:cNvPr>
          <p:cNvSpPr txBox="1"/>
          <p:nvPr/>
        </p:nvSpPr>
        <p:spPr>
          <a:xfrm>
            <a:off x="6349340" y="3267712"/>
            <a:ext cx="295080" cy="24935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 b="0" i="0" dirty="0">
                <a:solidFill>
                  <a:srgbClr val="4D5156"/>
                </a:solidFill>
                <a:effectLst/>
              </a:rPr>
              <a:t>∞</a:t>
            </a:r>
            <a:endParaRPr lang="en-US" sz="14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C72AC1A-A45F-4891-AC50-9FDE41E16EC8}"/>
              </a:ext>
            </a:extLst>
          </p:cNvPr>
          <p:cNvSpPr txBox="1"/>
          <p:nvPr/>
        </p:nvSpPr>
        <p:spPr>
          <a:xfrm>
            <a:off x="8205860" y="3267712"/>
            <a:ext cx="295080" cy="24935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 b="0" i="0" dirty="0">
                <a:solidFill>
                  <a:srgbClr val="4D5156"/>
                </a:solidFill>
                <a:effectLst/>
              </a:rPr>
              <a:t>∞</a:t>
            </a:r>
            <a:endParaRPr lang="en-US" sz="14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F89A979-2320-496A-88B2-B7B384EBDE4A}"/>
              </a:ext>
            </a:extLst>
          </p:cNvPr>
          <p:cNvSpPr txBox="1"/>
          <p:nvPr/>
        </p:nvSpPr>
        <p:spPr>
          <a:xfrm>
            <a:off x="10057740" y="3267712"/>
            <a:ext cx="295080" cy="24935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 b="0" i="0" dirty="0">
                <a:solidFill>
                  <a:srgbClr val="4D5156"/>
                </a:solidFill>
                <a:effectLst/>
              </a:rPr>
              <a:t>∞</a:t>
            </a:r>
            <a:endParaRPr lang="en-US" sz="14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94D69C1-F965-4C75-AEDE-148DB30D08ED}"/>
              </a:ext>
            </a:extLst>
          </p:cNvPr>
          <p:cNvSpPr txBox="1"/>
          <p:nvPr/>
        </p:nvSpPr>
        <p:spPr>
          <a:xfrm>
            <a:off x="1075580" y="638208"/>
            <a:ext cx="1546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1:1-6:7</a:t>
            </a:r>
          </a:p>
          <a:p>
            <a:pPr algn="ctr"/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The Jerusalem Awakening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802124E-7DCD-4B9E-91BB-05F0A1A30849}"/>
              </a:ext>
            </a:extLst>
          </p:cNvPr>
          <p:cNvSpPr/>
          <p:nvPr/>
        </p:nvSpPr>
        <p:spPr>
          <a:xfrm>
            <a:off x="1082040" y="1556180"/>
            <a:ext cx="1548000" cy="1944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chemeClr val="accent4">
                    <a:lumMod val="75000"/>
                  </a:schemeClr>
                </a:solidFill>
              </a:rPr>
              <a:t>1:1-4:4 </a:t>
            </a:r>
          </a:p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chemeClr val="accent4">
                    <a:lumMod val="75000"/>
                  </a:schemeClr>
                </a:solidFill>
              </a:rPr>
              <a:t>Christ’s Program for the Restoration of all things.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6A7FC8E-33B6-4CCB-8302-40D140665B80}"/>
              </a:ext>
            </a:extLst>
          </p:cNvPr>
          <p:cNvSpPr txBox="1"/>
          <p:nvPr/>
        </p:nvSpPr>
        <p:spPr>
          <a:xfrm>
            <a:off x="10308980" y="638208"/>
            <a:ext cx="1546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19:21-28:31</a:t>
            </a:r>
          </a:p>
          <a:p>
            <a:pPr algn="ctr"/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Paul’s Final Travels to Jerusalem and Rome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80FE85B-4328-4DAB-8847-463D662ADE1E}"/>
              </a:ext>
            </a:extLst>
          </p:cNvPr>
          <p:cNvSpPr txBox="1"/>
          <p:nvPr/>
        </p:nvSpPr>
        <p:spPr>
          <a:xfrm>
            <a:off x="8494460" y="648366"/>
            <a:ext cx="1546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16:6-19:20</a:t>
            </a:r>
          </a:p>
          <a:p>
            <a:pPr algn="ctr"/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Paul’s Second and Third Missionary Journeys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C31A25A-90C6-41A0-B5A5-FA7103EDD870}"/>
              </a:ext>
            </a:extLst>
          </p:cNvPr>
          <p:cNvSpPr txBox="1"/>
          <p:nvPr/>
        </p:nvSpPr>
        <p:spPr>
          <a:xfrm>
            <a:off x="6649500" y="638208"/>
            <a:ext cx="1546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12:25-16:5</a:t>
            </a:r>
          </a:p>
          <a:p>
            <a:pPr algn="ctr"/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Paul’s First Missionary Journey and the Apostolic Council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2A845A1-BB2F-4994-A719-84BFE2D21D37}"/>
              </a:ext>
            </a:extLst>
          </p:cNvPr>
          <p:cNvSpPr txBox="1"/>
          <p:nvPr/>
        </p:nvSpPr>
        <p:spPr>
          <a:xfrm>
            <a:off x="4788950" y="638208"/>
            <a:ext cx="1546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9:32-12:24</a:t>
            </a:r>
          </a:p>
          <a:p>
            <a:pPr algn="ctr"/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Advances in Palestine and Syria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CC0FF18-B8B8-42B3-91F8-02FFDC686353}"/>
              </a:ext>
            </a:extLst>
          </p:cNvPr>
          <p:cNvSpPr txBox="1"/>
          <p:nvPr/>
        </p:nvSpPr>
        <p:spPr>
          <a:xfrm>
            <a:off x="2923320" y="638208"/>
            <a:ext cx="1546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6:8-9:31</a:t>
            </a:r>
          </a:p>
          <a:p>
            <a:pPr algn="ctr"/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The Church in Judea, Galilee and Samaria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20506C4-4EF1-49C7-AF6C-D6FBCE9677C7}"/>
              </a:ext>
            </a:extLst>
          </p:cNvPr>
          <p:cNvSpPr/>
          <p:nvPr/>
        </p:nvSpPr>
        <p:spPr>
          <a:xfrm>
            <a:off x="2928440" y="1556180"/>
            <a:ext cx="1548000" cy="936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chemeClr val="accent4">
                    <a:lumMod val="75000"/>
                  </a:schemeClr>
                </a:solidFill>
              </a:rPr>
              <a:t>6:8-8:3 </a:t>
            </a:r>
          </a:p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chemeClr val="accent4">
                    <a:lumMod val="75000"/>
                  </a:schemeClr>
                </a:solidFill>
              </a:rPr>
              <a:t>The Gospel and Judaism’s Orthodox Worship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48B30E0-F670-474F-BBE1-B13FC8800465}"/>
              </a:ext>
            </a:extLst>
          </p:cNvPr>
          <p:cNvSpPr/>
          <p:nvPr/>
        </p:nvSpPr>
        <p:spPr>
          <a:xfrm>
            <a:off x="4781020" y="1556180"/>
            <a:ext cx="1548000" cy="1944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chemeClr val="accent4">
                    <a:lumMod val="75000"/>
                  </a:schemeClr>
                </a:solidFill>
              </a:rPr>
              <a:t>9:32-11:18 </a:t>
            </a:r>
          </a:p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chemeClr val="accent4">
                    <a:lumMod val="75000"/>
                  </a:schemeClr>
                </a:solidFill>
              </a:rPr>
              <a:t>The Gospel Released from Jewish Social Isolationism 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C4874D7-0559-4E1D-AD04-E0F15C999103}"/>
              </a:ext>
            </a:extLst>
          </p:cNvPr>
          <p:cNvSpPr/>
          <p:nvPr/>
        </p:nvSpPr>
        <p:spPr>
          <a:xfrm>
            <a:off x="6647700" y="1556180"/>
            <a:ext cx="1548000" cy="1944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12:25-14:28 </a:t>
            </a:r>
          </a:p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The Preaching of the Good News of Salvation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977212B-4FFD-400C-9473-776E3FA75BAD}"/>
              </a:ext>
            </a:extLst>
          </p:cNvPr>
          <p:cNvSpPr/>
          <p:nvPr/>
        </p:nvSpPr>
        <p:spPr>
          <a:xfrm>
            <a:off x="8494460" y="1556180"/>
            <a:ext cx="1548000" cy="936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16:6-40 </a:t>
            </a:r>
          </a:p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The Holy Spirit and the Powers of Darkness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B0A674D-5000-4323-B4AB-FF99D443A62F}"/>
              </a:ext>
            </a:extLst>
          </p:cNvPr>
          <p:cNvSpPr txBox="1"/>
          <p:nvPr/>
        </p:nvSpPr>
        <p:spPr>
          <a:xfrm>
            <a:off x="858620" y="280822"/>
            <a:ext cx="561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The Christian Mission to the Jews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F8FF77C-24D9-44CD-A3AB-5D229C39291D}"/>
              </a:ext>
            </a:extLst>
          </p:cNvPr>
          <p:cNvSpPr txBox="1"/>
          <p:nvPr/>
        </p:nvSpPr>
        <p:spPr>
          <a:xfrm>
            <a:off x="6494830" y="280822"/>
            <a:ext cx="561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The Christian Mission to the Gentiles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0815B99-D799-40AC-BAD4-8D43995D5543}"/>
              </a:ext>
            </a:extLst>
          </p:cNvPr>
          <p:cNvSpPr txBox="1"/>
          <p:nvPr/>
        </p:nvSpPr>
        <p:spPr>
          <a:xfrm>
            <a:off x="1075580" y="5494688"/>
            <a:ext cx="1546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4">
                    <a:lumMod val="75000"/>
                  </a:schemeClr>
                </a:solidFill>
              </a:rPr>
              <a:t>6:7 - The word of God kept on spreading; and the number of the disciples continued to increase greatly in Jerusalem…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A9A4A83-187C-4887-8934-6F7126451A4D}"/>
              </a:ext>
            </a:extLst>
          </p:cNvPr>
          <p:cNvSpPr txBox="1"/>
          <p:nvPr/>
        </p:nvSpPr>
        <p:spPr>
          <a:xfrm>
            <a:off x="10308980" y="5494688"/>
            <a:ext cx="1546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2">
                    <a:lumMod val="75000"/>
                  </a:schemeClr>
                </a:solidFill>
              </a:rPr>
              <a:t>28:30-31 - And he stayed two full years in his own rented quarters and was welcoming all who came to him, preaching the kingdom of God…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E939362-686C-4F14-91F0-A55400063C97}"/>
              </a:ext>
            </a:extLst>
          </p:cNvPr>
          <p:cNvSpPr txBox="1"/>
          <p:nvPr/>
        </p:nvSpPr>
        <p:spPr>
          <a:xfrm>
            <a:off x="8494460" y="5504846"/>
            <a:ext cx="154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2">
                    <a:lumMod val="75000"/>
                  </a:schemeClr>
                </a:solidFill>
              </a:rPr>
              <a:t>19:20 - So the word of the Lord was growing mightily and prevailing.</a:t>
            </a:r>
          </a:p>
          <a:p>
            <a:pPr algn="ctr"/>
            <a:endParaRPr lang="en-US" sz="1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0126727-7557-4A3D-9398-579F201A16D5}"/>
              </a:ext>
            </a:extLst>
          </p:cNvPr>
          <p:cNvSpPr txBox="1"/>
          <p:nvPr/>
        </p:nvSpPr>
        <p:spPr>
          <a:xfrm>
            <a:off x="6649500" y="5494688"/>
            <a:ext cx="1546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2">
                    <a:lumMod val="75000"/>
                  </a:schemeClr>
                </a:solidFill>
              </a:rPr>
              <a:t>16:5 - So the churches were being strengthened in the faith and were increasing in number daily.</a:t>
            </a:r>
          </a:p>
          <a:p>
            <a:pPr algn="ctr"/>
            <a:endParaRPr lang="en-US" sz="1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14C9487-08E6-421E-9856-9B9837C800DF}"/>
              </a:ext>
            </a:extLst>
          </p:cNvPr>
          <p:cNvSpPr txBox="1"/>
          <p:nvPr/>
        </p:nvSpPr>
        <p:spPr>
          <a:xfrm>
            <a:off x="4788950" y="5494688"/>
            <a:ext cx="1546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4">
                    <a:lumMod val="75000"/>
                  </a:schemeClr>
                </a:solidFill>
              </a:rPr>
              <a:t>12:24 - But the word of the Lord continued to grow and to be multiplied.</a:t>
            </a:r>
          </a:p>
          <a:p>
            <a:pPr algn="ctr"/>
            <a:endParaRPr lang="en-US" sz="1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EDD78B3-53F1-420C-860B-E00F51B60664}"/>
              </a:ext>
            </a:extLst>
          </p:cNvPr>
          <p:cNvSpPr txBox="1"/>
          <p:nvPr/>
        </p:nvSpPr>
        <p:spPr>
          <a:xfrm>
            <a:off x="2923320" y="5494688"/>
            <a:ext cx="15462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4">
                    <a:lumMod val="75000"/>
                  </a:schemeClr>
                </a:solidFill>
              </a:rPr>
              <a:t>9:31 - So the church throughout all Judea and Galilee and Samaria enjoyed peace, being built up; …it continued to increase.</a:t>
            </a:r>
          </a:p>
          <a:p>
            <a:pPr algn="ctr"/>
            <a:endParaRPr lang="en-US" sz="1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5AB205F-44DD-40B3-97C9-6A72E97ADE82}"/>
              </a:ext>
            </a:extLst>
          </p:cNvPr>
          <p:cNvSpPr/>
          <p:nvPr/>
        </p:nvSpPr>
        <p:spPr>
          <a:xfrm>
            <a:off x="1079810" y="3567431"/>
            <a:ext cx="1548000" cy="1944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chemeClr val="accent4">
                    <a:lumMod val="75000"/>
                  </a:schemeClr>
                </a:solidFill>
              </a:rPr>
              <a:t>4:5-6:6 </a:t>
            </a:r>
          </a:p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chemeClr val="accent4">
                    <a:lumMod val="75000"/>
                  </a:schemeClr>
                </a:solidFill>
              </a:rPr>
              <a:t>External and Internal Threat to the Program  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B1B236C-106C-4A5C-AA34-06B11ED00E4E}"/>
              </a:ext>
            </a:extLst>
          </p:cNvPr>
          <p:cNvSpPr/>
          <p:nvPr/>
        </p:nvSpPr>
        <p:spPr>
          <a:xfrm>
            <a:off x="4781020" y="3564500"/>
            <a:ext cx="1548000" cy="1944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chemeClr val="accent4">
                    <a:lumMod val="75000"/>
                  </a:schemeClr>
                </a:solidFill>
              </a:rPr>
              <a:t>11:19-12:23 </a:t>
            </a:r>
          </a:p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chemeClr val="accent4">
                    <a:lumMod val="75000"/>
                  </a:schemeClr>
                </a:solidFill>
              </a:rPr>
              <a:t>The Gospel Freed from Jewish Administrative Centralism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166EA757-122B-43BA-AA30-DCB1A8FEC026}"/>
              </a:ext>
            </a:extLst>
          </p:cNvPr>
          <p:cNvSpPr/>
          <p:nvPr/>
        </p:nvSpPr>
        <p:spPr>
          <a:xfrm>
            <a:off x="6647700" y="3564500"/>
            <a:ext cx="1548000" cy="1944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15:1-16:4 </a:t>
            </a:r>
          </a:p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The Discussions of the Terms of Salvation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E58CEC46-5B81-4828-828F-1E002382FC78}"/>
              </a:ext>
            </a:extLst>
          </p:cNvPr>
          <p:cNvSpPr/>
          <p:nvPr/>
        </p:nvSpPr>
        <p:spPr>
          <a:xfrm>
            <a:off x="2928440" y="2570688"/>
            <a:ext cx="1548000" cy="936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chemeClr val="accent4">
                    <a:lumMod val="75000"/>
                  </a:schemeClr>
                </a:solidFill>
              </a:rPr>
              <a:t>8:4-25 </a:t>
            </a:r>
          </a:p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chemeClr val="accent4">
                    <a:lumMod val="75000"/>
                  </a:schemeClr>
                </a:solidFill>
              </a:rPr>
              <a:t>The Gospel and Samaria’s Unorthodox Worship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F576CD4-608B-482E-81F1-D282F751143F}"/>
              </a:ext>
            </a:extLst>
          </p:cNvPr>
          <p:cNvSpPr/>
          <p:nvPr/>
        </p:nvSpPr>
        <p:spPr>
          <a:xfrm>
            <a:off x="2928440" y="3564500"/>
            <a:ext cx="1548000" cy="936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chemeClr val="accent4">
                    <a:lumMod val="75000"/>
                  </a:schemeClr>
                </a:solidFill>
              </a:rPr>
              <a:t>8:26-40 </a:t>
            </a:r>
          </a:p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chemeClr val="accent4">
                    <a:lumMod val="75000"/>
                  </a:schemeClr>
                </a:solidFill>
              </a:rPr>
              <a:t>The Gospel of the Suffering Servant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0A9EDF50-3C6A-4C66-9134-E1BD651E9EED}"/>
              </a:ext>
            </a:extLst>
          </p:cNvPr>
          <p:cNvSpPr/>
          <p:nvPr/>
        </p:nvSpPr>
        <p:spPr>
          <a:xfrm>
            <a:off x="2928440" y="4576060"/>
            <a:ext cx="1548000" cy="936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chemeClr val="accent4">
                    <a:lumMod val="75000"/>
                  </a:schemeClr>
                </a:solidFill>
              </a:rPr>
              <a:t>9:1-30 </a:t>
            </a:r>
          </a:p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chemeClr val="accent4">
                    <a:lumMod val="75000"/>
                  </a:schemeClr>
                </a:solidFill>
              </a:rPr>
              <a:t>The Gospel of the Son of God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3C693FCA-F416-4034-8D94-A2B4692BD1E9}"/>
              </a:ext>
            </a:extLst>
          </p:cNvPr>
          <p:cNvSpPr/>
          <p:nvPr/>
        </p:nvSpPr>
        <p:spPr>
          <a:xfrm>
            <a:off x="8485960" y="2570688"/>
            <a:ext cx="1548000" cy="936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17:1-34 </a:t>
            </a:r>
          </a:p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God’s Messiah and Gentile Politics, Religion and Philosophy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69CB6304-5EB5-4289-911E-E80581567E33}"/>
              </a:ext>
            </a:extLst>
          </p:cNvPr>
          <p:cNvSpPr/>
          <p:nvPr/>
        </p:nvSpPr>
        <p:spPr>
          <a:xfrm>
            <a:off x="8485960" y="3564500"/>
            <a:ext cx="1548000" cy="936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18:1-28 </a:t>
            </a:r>
          </a:p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God’s Messiah and the New People of God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6DB3A354-A1C9-4F78-9329-1A25ACF2A1B8}"/>
              </a:ext>
            </a:extLst>
          </p:cNvPr>
          <p:cNvSpPr/>
          <p:nvPr/>
        </p:nvSpPr>
        <p:spPr>
          <a:xfrm>
            <a:off x="8485960" y="4576060"/>
            <a:ext cx="1548000" cy="936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19:1-19 </a:t>
            </a:r>
          </a:p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The Holy Spirit and the Name of the Lord Jesus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DB711FF6-BCEC-4E01-A05E-B1BE5D7ED6B7}"/>
              </a:ext>
            </a:extLst>
          </p:cNvPr>
          <p:cNvSpPr/>
          <p:nvPr/>
        </p:nvSpPr>
        <p:spPr>
          <a:xfrm>
            <a:off x="10355400" y="1556180"/>
            <a:ext cx="1548000" cy="748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19:21-21:16 </a:t>
            </a:r>
          </a:p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Nature Worship and the Defense of the Church of God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6AB392E8-DE5C-4A3B-9012-C6BAF4CC624C}"/>
              </a:ext>
            </a:extLst>
          </p:cNvPr>
          <p:cNvSpPr/>
          <p:nvPr/>
        </p:nvSpPr>
        <p:spPr>
          <a:xfrm>
            <a:off x="10355400" y="2367488"/>
            <a:ext cx="1548000" cy="748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21:17-23:11 </a:t>
            </a:r>
          </a:p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The Gospel Judged by its Respect for Conscience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910EE3D0-25E0-4614-832B-1CF00DBA0B98}"/>
              </a:ext>
            </a:extLst>
          </p:cNvPr>
          <p:cNvSpPr/>
          <p:nvPr/>
        </p:nvSpPr>
        <p:spPr>
          <a:xfrm>
            <a:off x="10355400" y="3970900"/>
            <a:ext cx="1548000" cy="748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25:1-26:32 </a:t>
            </a:r>
          </a:p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The Gospel Judged by its Message for Caesar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 and the 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World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AF3BA059-7BB2-40AC-B6E9-227105031E5C}"/>
              </a:ext>
            </a:extLst>
          </p:cNvPr>
          <p:cNvSpPr/>
          <p:nvPr/>
        </p:nvSpPr>
        <p:spPr>
          <a:xfrm>
            <a:off x="10355400" y="4769100"/>
            <a:ext cx="1548000" cy="748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27:1-28:29 </a:t>
            </a:r>
          </a:p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Nature’s Storms and the Reign of God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4B6621FE-FAF0-466B-9AC3-F5DD6EC98562}"/>
              </a:ext>
            </a:extLst>
          </p:cNvPr>
          <p:cNvSpPr/>
          <p:nvPr/>
        </p:nvSpPr>
        <p:spPr>
          <a:xfrm>
            <a:off x="10355400" y="3180288"/>
            <a:ext cx="1548000" cy="748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23:12-24:27 </a:t>
            </a:r>
          </a:p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The Gospel Judged by its Attitude to Morality and the Law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4A1BD57-9ECC-494B-8C5E-C080E830CD2E}"/>
              </a:ext>
            </a:extLst>
          </p:cNvPr>
          <p:cNvSpPr txBox="1"/>
          <p:nvPr/>
        </p:nvSpPr>
        <p:spPr>
          <a:xfrm>
            <a:off x="876350" y="6581266"/>
            <a:ext cx="11236960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000" dirty="0"/>
              <a:t>* This structure chart was developed from the outlines in David Gooding’s book </a:t>
            </a:r>
            <a:r>
              <a:rPr lang="en-US" sz="1000" i="1" dirty="0"/>
              <a:t>True to Faith. </a:t>
            </a:r>
            <a:r>
              <a:rPr lang="en-US" sz="1000" dirty="0"/>
              <a:t>Gooding’s outlines emphasize Luke’s theological development of the gospel. The only title entirely unique to me is </a:t>
            </a:r>
            <a:r>
              <a:rPr lang="en-US" sz="1000" i="1" dirty="0"/>
              <a:t>The Jerusalem Awakening</a:t>
            </a:r>
            <a:r>
              <a:rPr lang="en-US" sz="1000" dirty="0"/>
              <a:t>. Michael Brent 1-2021.</a:t>
            </a:r>
          </a:p>
        </p:txBody>
      </p:sp>
    </p:spTree>
    <p:extLst>
      <p:ext uri="{BB962C8B-B14F-4D97-AF65-F5344CB8AC3E}">
        <p14:creationId xmlns:p14="http://schemas.microsoft.com/office/powerpoint/2010/main" val="3035239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2583</TotalTime>
  <Words>404</Words>
  <Application>Microsoft Office PowerPoint</Application>
  <PresentationFormat>Widescreen</PresentationFormat>
  <Paragraphs>67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Acts</dc:title>
  <dc:creator>Michael Brent</dc:creator>
  <cp:lastModifiedBy>Michael Brent</cp:lastModifiedBy>
  <cp:revision>1</cp:revision>
  <dcterms:created xsi:type="dcterms:W3CDTF">2020-02-29T16:10:12Z</dcterms:created>
  <dcterms:modified xsi:type="dcterms:W3CDTF">2021-02-21T21:41:24Z</dcterms:modified>
</cp:coreProperties>
</file>